
<file path=[Content_Types].xml><?xml version="1.0" encoding="utf-8"?>
<Types xmlns="http://schemas.openxmlformats.org/package/2006/content-types">
  <Default Extension="1"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5"/>
    <p:sldMasterId id="2147483694" r:id="rId6"/>
    <p:sldMasterId id="2147483740" r:id="rId7"/>
  </p:sldMasterIdLst>
  <p:notesMasterIdLst>
    <p:notesMasterId r:id="rId36"/>
  </p:notesMasterIdLst>
  <p:sldIdLst>
    <p:sldId id="4630" r:id="rId8"/>
    <p:sldId id="4686" r:id="rId9"/>
    <p:sldId id="4582" r:id="rId10"/>
    <p:sldId id="4589" r:id="rId11"/>
    <p:sldId id="4671" r:id="rId12"/>
    <p:sldId id="4261" r:id="rId13"/>
    <p:sldId id="4672" r:id="rId14"/>
    <p:sldId id="4674" r:id="rId15"/>
    <p:sldId id="4680" r:id="rId16"/>
    <p:sldId id="4681" r:id="rId17"/>
    <p:sldId id="4683" r:id="rId18"/>
    <p:sldId id="4637" r:id="rId19"/>
    <p:sldId id="4689" r:id="rId20"/>
    <p:sldId id="4659" r:id="rId21"/>
    <p:sldId id="4675" r:id="rId22"/>
    <p:sldId id="4646" r:id="rId23"/>
    <p:sldId id="4684" r:id="rId24"/>
    <p:sldId id="4676" r:id="rId25"/>
    <p:sldId id="4649" r:id="rId26"/>
    <p:sldId id="4687" r:id="rId27"/>
    <p:sldId id="4679" r:id="rId28"/>
    <p:sldId id="4614" r:id="rId29"/>
    <p:sldId id="4644" r:id="rId30"/>
    <p:sldId id="4685" r:id="rId31"/>
    <p:sldId id="4661" r:id="rId32"/>
    <p:sldId id="4669" r:id="rId33"/>
    <p:sldId id="4662" r:id="rId34"/>
    <p:sldId id="466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9FC610-437C-3270-DD75-1A2C370EF55C}" name="Nora Marino (she/her)" initials="N(" userId="S::marino-nora@norc.org::8394e43c-a469-4bde-adb0-ba4545aed5c0" providerId="AD"/>
  <p188:author id="{52D38318-92A6-13C6-D348-912AE8DA39CC}" name="Tracy McPherson" initials="TM" userId="S::McPherson-Tracy@norc.org::6918b117-7e64-4b9b-a0d4-91362e4e1bfb" providerId="AD"/>
  <p188:author id="{DDEAD730-3D55-877E-D62F-EEF497EA9DF9}" name="Abby Mariani" initials="AM" userId="S::mariani-abby@norc.org::4e215a61-f95c-4cef-b89e-47ef2a098718" providerId="AD"/>
  <p188:author id="{99B90178-6EF0-C5F4-5C8E-3D3BE9FC93BE}" name="Nora Marino (she/her)" initials="NM(" userId="S::Marino-Nora@norc.org::8394e43c-a469-4bde-adb0-ba4545aed5c0" providerId="AD"/>
  <p188:author id="{FD69098F-6F16-77ED-D2F5-FD896A00698E}" name="Giana Calabrese" initials="GC" userId="S::calabrese-giana@norc.org::f7381788-ca6f-47b5-9ab5-25e6cd1213b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2E63"/>
    <a:srgbClr val="FFFFFF"/>
    <a:srgbClr val="EC722F"/>
    <a:srgbClr val="CBCDD3"/>
    <a:srgbClr val="EB7230"/>
    <a:srgbClr val="F7C7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707" autoAdjust="0"/>
  </p:normalViewPr>
  <p:slideViewPr>
    <p:cSldViewPr snapToGrid="0">
      <p:cViewPr varScale="1">
        <p:scale>
          <a:sx n="44" d="100"/>
          <a:sy n="44" d="100"/>
        </p:scale>
        <p:origin x="1500" y="4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1" u="none" strike="noStrike" kern="1200" cap="none" baseline="0">
                <a:solidFill>
                  <a:schemeClr val="tx1"/>
                </a:solidFill>
                <a:latin typeface="+mn-lt"/>
                <a:ea typeface="+mn-ea"/>
                <a:cs typeface="+mn-cs"/>
              </a:defRPr>
            </a:pPr>
            <a:r>
              <a:rPr lang="en-US" sz="2400" b="0" i="1" cap="none" dirty="0">
                <a:solidFill>
                  <a:schemeClr val="tx1"/>
                </a:solidFill>
              </a:rPr>
              <a:t>Professional Role</a:t>
            </a:r>
          </a:p>
        </c:rich>
      </c:tx>
      <c:overlay val="0"/>
      <c:spPr>
        <a:noFill/>
        <a:ln>
          <a:noFill/>
        </a:ln>
        <a:effectLst/>
      </c:spPr>
      <c:txPr>
        <a:bodyPr rot="0" spcFirstLastPara="1" vertOverflow="ellipsis" vert="horz" wrap="square" anchor="ctr" anchorCtr="1"/>
        <a:lstStyle/>
        <a:p>
          <a:pPr>
            <a:defRPr sz="2400" b="0" i="1" u="none" strike="noStrike" kern="1200" cap="none"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explosion val="1"/>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B61-4564-B828-E10D046DCB7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B61-4564-B828-E10D046DCB70}"/>
              </c:ext>
            </c:extLst>
          </c:dPt>
          <c:dPt>
            <c:idx val="2"/>
            <c:bubble3D val="0"/>
            <c:explosion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0B61-4564-B828-E10D046DCB70}"/>
              </c:ext>
            </c:extLst>
          </c:dPt>
          <c:dLbls>
            <c:dLbl>
              <c:idx val="0"/>
              <c:layout>
                <c:manualLayout>
                  <c:x val="-0.20321453958880145"/>
                  <c:y val="-0.18286882571881904"/>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chemeClr val="bg1"/>
                        </a:solidFill>
                        <a:latin typeface="+mn-lt"/>
                        <a:ea typeface="+mn-ea"/>
                        <a:cs typeface="+mn-cs"/>
                      </a:defRPr>
                    </a:pPr>
                    <a:fld id="{B562722A-05E3-4350-AB34-0B0763FC1CAA}" type="CATEGORYNAME">
                      <a:rPr lang="en-US" sz="1600" b="0" smtClean="0">
                        <a:solidFill>
                          <a:schemeClr val="bg1"/>
                        </a:solidFill>
                      </a:rPr>
                      <a:pPr>
                        <a:defRPr sz="1600" b="0">
                          <a:solidFill>
                            <a:schemeClr val="bg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B61-4564-B828-E10D046DCB70}"/>
                </c:ext>
              </c:extLst>
            </c:dLbl>
            <c:dLbl>
              <c:idx val="1"/>
              <c:tx>
                <c:rich>
                  <a:bodyPr rot="0" spcFirstLastPara="1" vertOverflow="ellipsis" vert="horz" wrap="square" lIns="38100" tIns="19050" rIns="38100" bIns="19050" anchor="ctr" anchorCtr="1">
                    <a:spAutoFit/>
                  </a:bodyPr>
                  <a:lstStyle/>
                  <a:p>
                    <a:pPr>
                      <a:defRPr sz="1600" b="0" i="0" u="none" strike="noStrike" kern="1200" spc="0" baseline="0">
                        <a:solidFill>
                          <a:schemeClr val="bg1"/>
                        </a:solidFill>
                        <a:latin typeface="+mn-lt"/>
                        <a:ea typeface="+mn-ea"/>
                        <a:cs typeface="+mn-cs"/>
                      </a:defRPr>
                    </a:pPr>
                    <a:fld id="{906AFA06-69D5-47FA-99D0-B65227AE6163}" type="CATEGORYNAME">
                      <a:rPr lang="en-US" sz="1600" b="0" smtClean="0">
                        <a:solidFill>
                          <a:schemeClr val="bg1"/>
                        </a:solidFill>
                      </a:rPr>
                      <a:pPr>
                        <a:defRPr sz="1600" b="0">
                          <a:solidFill>
                            <a:schemeClr val="bg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B61-4564-B828-E10D046DCB70}"/>
                </c:ext>
              </c:extLst>
            </c:dLbl>
            <c:dLbl>
              <c:idx val="2"/>
              <c:tx>
                <c:rich>
                  <a:bodyPr rot="0" spcFirstLastPara="1" vertOverflow="ellipsis" vert="horz" wrap="square" lIns="38100" tIns="19050" rIns="38100" bIns="19050" anchor="ctr" anchorCtr="1">
                    <a:spAutoFit/>
                  </a:bodyPr>
                  <a:lstStyle/>
                  <a:p>
                    <a:pPr>
                      <a:defRPr sz="1600" b="0" i="0" u="none" strike="noStrike" kern="1200" spc="0" baseline="0">
                        <a:solidFill>
                          <a:schemeClr val="tx1"/>
                        </a:solidFill>
                        <a:latin typeface="+mn-lt"/>
                        <a:ea typeface="+mn-ea"/>
                        <a:cs typeface="+mn-cs"/>
                      </a:defRPr>
                    </a:pPr>
                    <a:fld id="{373925E3-5F7D-442E-8041-027F8035A5D6}" type="CATEGORYNAME">
                      <a:rPr lang="en-US" sz="1600" b="0" smtClean="0">
                        <a:solidFill>
                          <a:schemeClr val="tx1"/>
                        </a:solidFill>
                      </a:rPr>
                      <a:pPr>
                        <a:defRPr sz="1600" b="0">
                          <a:solidFill>
                            <a:schemeClr val="tx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chemeClr val="tx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B61-4564-B828-E10D046DCB7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12700" cap="flat" cmpd="sng" algn="ctr">
                  <a:solidFill>
                    <a:schemeClr val="accent5"/>
                  </a:solidFill>
                  <a:prstDash val="solid"/>
                  <a:round/>
                </a:ln>
                <a:effectLst/>
              </c:spPr>
            </c:leaderLines>
            <c:extLst>
              <c:ext xmlns:c15="http://schemas.microsoft.com/office/drawing/2012/chart" uri="{CE6537A1-D6FC-4f65-9D91-7224C49458BB}"/>
            </c:extLst>
          </c:dLbls>
          <c:cat>
            <c:strRef>
              <c:f>Sheet1!$A$2:$A$4</c:f>
              <c:strCache>
                <c:ptCount val="3"/>
                <c:pt idx="0">
                  <c:v>Medical professional</c:v>
                </c:pt>
                <c:pt idx="1">
                  <c:v>Behavioral health professional</c:v>
                </c:pt>
                <c:pt idx="2">
                  <c:v>Other professional</c:v>
                </c:pt>
              </c:strCache>
            </c:strRef>
          </c:cat>
          <c:val>
            <c:numRef>
              <c:f>Sheet1!$B$2:$B$4</c:f>
              <c:numCache>
                <c:formatCode>General</c:formatCode>
                <c:ptCount val="3"/>
                <c:pt idx="0">
                  <c:v>70.099999999999994</c:v>
                </c:pt>
                <c:pt idx="1">
                  <c:v>21.5</c:v>
                </c:pt>
                <c:pt idx="2">
                  <c:v>8.4</c:v>
                </c:pt>
              </c:numCache>
            </c:numRef>
          </c:val>
          <c:extLst>
            <c:ext xmlns:c16="http://schemas.microsoft.com/office/drawing/2014/chart" uri="{C3380CC4-5D6E-409C-BE32-E72D297353CC}">
              <c16:uniqueId val="{00000000-0B61-4564-B828-E10D046DCB70}"/>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1" u="none" strike="noStrike" kern="1200" cap="none" baseline="0">
                <a:solidFill>
                  <a:schemeClr val="tx1"/>
                </a:solidFill>
                <a:latin typeface="+mn-lt"/>
                <a:ea typeface="+mn-ea"/>
                <a:cs typeface="+mn-cs"/>
              </a:defRPr>
            </a:pPr>
            <a:r>
              <a:rPr lang="en-US" sz="2400" b="0" i="1" cap="none" dirty="0">
                <a:solidFill>
                  <a:schemeClr val="tx1"/>
                </a:solidFill>
              </a:rPr>
              <a:t>Geographic Location of Youth</a:t>
            </a:r>
          </a:p>
        </c:rich>
      </c:tx>
      <c:overlay val="0"/>
      <c:spPr>
        <a:noFill/>
        <a:ln>
          <a:noFill/>
        </a:ln>
        <a:effectLst/>
      </c:spPr>
      <c:txPr>
        <a:bodyPr rot="0" spcFirstLastPara="1" vertOverflow="ellipsis" vert="horz" wrap="square" anchor="ctr" anchorCtr="1"/>
        <a:lstStyle/>
        <a:p>
          <a:pPr>
            <a:defRPr sz="2400" b="0" i="1" u="none" strike="noStrike" kern="1200" cap="none"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D44-459A-9882-20C936D1E9AC}"/>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D44-459A-9882-20C936D1E9AC}"/>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1D44-459A-9882-20C936D1E9AC}"/>
              </c:ext>
            </c:extLst>
          </c:dPt>
          <c:dLbls>
            <c:dLbl>
              <c:idx val="0"/>
              <c:layout>
                <c:manualLayout>
                  <c:x val="-0.19212188320209975"/>
                  <c:y val="0.20101668965108174"/>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chemeClr val="bg1"/>
                        </a:solidFill>
                        <a:latin typeface="+mn-lt"/>
                        <a:ea typeface="+mn-ea"/>
                        <a:cs typeface="+mn-cs"/>
                      </a:defRPr>
                    </a:pPr>
                    <a:fld id="{17FFCD7E-0AE1-4691-9B88-03E020855589}" type="CATEGORYNAME">
                      <a:rPr lang="en-US" smtClean="0">
                        <a:solidFill>
                          <a:schemeClr val="bg1"/>
                        </a:solidFill>
                      </a:rPr>
                      <a:pPr>
                        <a:defRPr sz="1600" b="0">
                          <a:solidFill>
                            <a:schemeClr val="bg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D44-459A-9882-20C936D1E9AC}"/>
                </c:ext>
              </c:extLst>
            </c:dLbl>
            <c:dLbl>
              <c:idx val="1"/>
              <c:layout>
                <c:manualLayout>
                  <c:x val="0.16145746341366415"/>
                  <c:y val="-0.25183615819209049"/>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chemeClr val="bg1"/>
                        </a:solidFill>
                        <a:latin typeface="+mn-lt"/>
                        <a:ea typeface="+mn-ea"/>
                        <a:cs typeface="+mn-cs"/>
                      </a:defRPr>
                    </a:pPr>
                    <a:fld id="{D979D783-B825-4DC4-AB06-AD67AF14B508}" type="CATEGORYNAME">
                      <a:rPr lang="en-US" smtClean="0">
                        <a:solidFill>
                          <a:schemeClr val="bg1"/>
                        </a:solidFill>
                      </a:rPr>
                      <a:pPr>
                        <a:defRPr sz="1600" b="0">
                          <a:solidFill>
                            <a:schemeClr val="bg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D44-459A-9882-20C936D1E9AC}"/>
                </c:ext>
              </c:extLst>
            </c:dLbl>
            <c:dLbl>
              <c:idx val="2"/>
              <c:layout>
                <c:manualLayout>
                  <c:x val="-0.14982545683210052"/>
                  <c:y val="0.11240583804143126"/>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chemeClr val="tx1"/>
                        </a:solidFill>
                        <a:latin typeface="+mn-lt"/>
                        <a:ea typeface="+mn-ea"/>
                        <a:cs typeface="+mn-cs"/>
                      </a:defRPr>
                    </a:pPr>
                    <a:fld id="{FFC6DF44-D163-443B-9FDC-A1BBFB42BD5D}" type="CATEGORYNAME">
                      <a:rPr lang="en-US" smtClean="0"/>
                      <a:pPr>
                        <a:defRPr sz="1600" b="0">
                          <a:solidFill>
                            <a:schemeClr val="tx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D44-459A-9882-20C936D1E9A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Frontier and/or rural communities</c:v>
                </c:pt>
                <c:pt idx="1">
                  <c:v>Suburban and/or urban communities</c:v>
                </c:pt>
                <c:pt idx="2">
                  <c:v>Other Comination of geographic communities</c:v>
                </c:pt>
              </c:strCache>
            </c:strRef>
          </c:cat>
          <c:val>
            <c:numRef>
              <c:f>Sheet1!$B$2:$B$4</c:f>
              <c:numCache>
                <c:formatCode>General</c:formatCode>
                <c:ptCount val="3"/>
                <c:pt idx="0">
                  <c:v>28</c:v>
                </c:pt>
                <c:pt idx="1">
                  <c:v>59.8</c:v>
                </c:pt>
                <c:pt idx="2">
                  <c:v>12.2</c:v>
                </c:pt>
              </c:numCache>
            </c:numRef>
          </c:val>
          <c:extLst>
            <c:ext xmlns:c16="http://schemas.microsoft.com/office/drawing/2014/chart" uri="{C3380CC4-5D6E-409C-BE32-E72D297353CC}">
              <c16:uniqueId val="{00000000-1D44-459A-9882-20C936D1E9AC}"/>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73A1-41B3-859C-817E39A587B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73A1-41B3-859C-817E39A587BA}"/>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73A1-41B3-859C-817E39A587BA}"/>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73A1-41B3-859C-817E39A587B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64.5</c:v>
                </c:pt>
                <c:pt idx="1">
                  <c:v>35.5</c:v>
                </c:pt>
              </c:numCache>
            </c:numRef>
          </c:val>
          <c:extLst>
            <c:ext xmlns:c16="http://schemas.microsoft.com/office/drawing/2014/chart" uri="{C3380CC4-5D6E-409C-BE32-E72D297353CC}">
              <c16:uniqueId val="{00000000-3B6C-4FC6-A2C1-D7BDCD451E5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64BE-4EA6-9F99-979496629741}"/>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64BE-4EA6-9F99-979496629741}"/>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64BE-4EA6-9F99-979496629741}"/>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64BE-4EA6-9F99-97949662974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49.5</c:v>
                </c:pt>
                <c:pt idx="1">
                  <c:v>50.5</c:v>
                </c:pt>
              </c:numCache>
            </c:numRef>
          </c:val>
          <c:extLst>
            <c:ext xmlns:c16="http://schemas.microsoft.com/office/drawing/2014/chart" uri="{C3380CC4-5D6E-409C-BE32-E72D297353CC}">
              <c16:uniqueId val="{00000008-64BE-4EA6-9F99-9794966297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CD9-42F8-BBE3-975E2BC48BA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2CD9-42F8-BBE3-975E2BC48BA0}"/>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2CD9-42F8-BBE3-975E2BC48BA0}"/>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2CD9-42F8-BBE3-975E2BC48BA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48.6</c:v>
                </c:pt>
                <c:pt idx="1">
                  <c:v>51.4</c:v>
                </c:pt>
              </c:numCache>
            </c:numRef>
          </c:val>
          <c:extLst>
            <c:ext xmlns:c16="http://schemas.microsoft.com/office/drawing/2014/chart" uri="{C3380CC4-5D6E-409C-BE32-E72D297353CC}">
              <c16:uniqueId val="{00000008-2CD9-42F8-BBE3-975E2BC48B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F2AE-45A8-9165-5423DF016F89}"/>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F2AE-45A8-9165-5423DF016F89}"/>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F2AE-45A8-9165-5423DF016F89}"/>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F2AE-45A8-9165-5423DF016F8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25.2</c:v>
                </c:pt>
                <c:pt idx="1">
                  <c:v>74.8</c:v>
                </c:pt>
              </c:numCache>
            </c:numRef>
          </c:val>
          <c:extLst>
            <c:ext xmlns:c16="http://schemas.microsoft.com/office/drawing/2014/chart" uri="{C3380CC4-5D6E-409C-BE32-E72D297353CC}">
              <c16:uniqueId val="{00000008-F2AE-45A8-9165-5423DF016F8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C46E-4D67-8F29-424D3A1C595F}"/>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46E-4D67-8F29-424D3A1C595F}"/>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C46E-4D67-8F29-424D3A1C595F}"/>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C46E-4D67-8F29-424D3A1C595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32.700000000000003</c:v>
                </c:pt>
                <c:pt idx="1">
                  <c:v>67.3</c:v>
                </c:pt>
              </c:numCache>
            </c:numRef>
          </c:val>
          <c:extLst>
            <c:ext xmlns:c16="http://schemas.microsoft.com/office/drawing/2014/chart" uri="{C3380CC4-5D6E-409C-BE32-E72D297353CC}">
              <c16:uniqueId val="{00000008-C46E-4D67-8F29-424D3A1C595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3DEB-4FD0-97DF-BF0576912AF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DEB-4FD0-97DF-BF0576912AFD}"/>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3DEB-4FD0-97DF-BF0576912AFD}"/>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3DEB-4FD0-97DF-BF0576912AF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15</c:v>
                </c:pt>
                <c:pt idx="1">
                  <c:v>85</c:v>
                </c:pt>
              </c:numCache>
            </c:numRef>
          </c:val>
          <c:extLst>
            <c:ext xmlns:c16="http://schemas.microsoft.com/office/drawing/2014/chart" uri="{C3380CC4-5D6E-409C-BE32-E72D297353CC}">
              <c16:uniqueId val="{00000008-3DEB-4FD0-97DF-BF0576912A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EBFFCB-C016-AB41-BC19-57BAC2DD8FB1}" type="datetimeFigureOut">
              <a:rPr lang="en-US" smtClean="0"/>
              <a:t>11/16/2024</a:t>
            </a:fld>
            <a:endParaRPr lang="en-US"/>
          </a:p>
        </p:txBody>
      </p:sp>
      <p:sp>
        <p:nvSpPr>
          <p:cNvPr id="4" name="Slide Image Placeholder 3"/>
          <p:cNvSpPr>
            <a:spLocks noGrp="1" noRot="1" noChangeAspect="1"/>
          </p:cNvSpPr>
          <p:nvPr>
            <p:ph type="sldImg" idx="2"/>
          </p:nvPr>
        </p:nvSpPr>
        <p:spPr>
          <a:xfrm>
            <a:off x="685800" y="560388"/>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747452"/>
            <a:ext cx="5486400" cy="483647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93B13-99C8-9641-A2A8-61B35DF23488}" type="slidenum">
              <a:rPr lang="en-US" smtClean="0"/>
              <a:t>‹#›</a:t>
            </a:fld>
            <a:endParaRPr lang="en-US"/>
          </a:p>
        </p:txBody>
      </p:sp>
    </p:spTree>
    <p:extLst>
      <p:ext uri="{BB962C8B-B14F-4D97-AF65-F5344CB8AC3E}">
        <p14:creationId xmlns:p14="http://schemas.microsoft.com/office/powerpoint/2010/main" val="840177831"/>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b="0" dirty="0"/>
              <a:t>Hello! My name is Nora Marino and I’m a Senior Research Associate at NORC at the University of Chicago. </a:t>
            </a:r>
          </a:p>
          <a:p>
            <a:endParaRPr lang="en-US" b="0" dirty="0"/>
          </a:p>
          <a:p>
            <a:r>
              <a:rPr lang="en-US" b="0" dirty="0"/>
              <a:t>Today I will share findings from a survey that our team conducted of health professionals in primary care and school-based health center settings in Colorado. </a:t>
            </a:r>
          </a:p>
          <a:p>
            <a:endParaRPr lang="en-US" b="0" dirty="0"/>
          </a:p>
          <a:p>
            <a:r>
              <a:rPr lang="en-US" b="0" dirty="0"/>
              <a:t>This survey explored uptake of SBIRT, screening challenges encountered, knowledge and expertise in SBIRT, and training and technical assistance needs. </a:t>
            </a:r>
          </a:p>
          <a:p>
            <a:endParaRPr lang="en-US" b="0" dirty="0"/>
          </a:p>
        </p:txBody>
      </p:sp>
      <p:sp>
        <p:nvSpPr>
          <p:cNvPr id="4" name="Slide Number Placeholder 3"/>
          <p:cNvSpPr>
            <a:spLocks noGrp="1"/>
          </p:cNvSpPr>
          <p:nvPr>
            <p:ph type="sldNum" sz="quarter" idx="5"/>
          </p:nvPr>
        </p:nvSpPr>
        <p:spPr/>
        <p:txBody>
          <a:bodyPr/>
          <a:lstStyle/>
          <a:p>
            <a:fld id="{26C93B13-99C8-9641-A2A8-61B35DF23488}" type="slidenum">
              <a:rPr lang="en-US" smtClean="0"/>
              <a:t>1</a:t>
            </a:fld>
            <a:endParaRPr lang="en-US"/>
          </a:p>
        </p:txBody>
      </p:sp>
    </p:spTree>
    <p:extLst>
      <p:ext uri="{BB962C8B-B14F-4D97-AF65-F5344CB8AC3E}">
        <p14:creationId xmlns:p14="http://schemas.microsoft.com/office/powerpoint/2010/main" val="37645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dirty="0"/>
              <a:t>When youth are identified at risk of substance use, over ¾ of participants conduct brief intervention or engage in motivational interviewing with youth.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279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dirty="0"/>
              <a:t>Most participants also engage in referral to treatment with 66.4% indicating they refer youth to medical or behavioral health providers to address substance use and/or arrange a referral for treatment for further assessment for SUD.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3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latin typeface="+mn-lt"/>
              </a:rPr>
              <a:t>Survey participants indicated from a list of several different challenges which they have experienced when screening youth for alcohol or other substance use.</a:t>
            </a:r>
          </a:p>
          <a:p>
            <a:pPr marL="0" indent="0">
              <a:buFont typeface="Wingdings" panose="05000000000000000000" pitchFamily="2" charset="2"/>
              <a:buNone/>
            </a:pPr>
            <a:endParaRPr lang="en-US" dirty="0">
              <a:latin typeface="+mn-lt"/>
            </a:endParaRPr>
          </a:p>
          <a:p>
            <a:pPr marL="0" indent="0">
              <a:buFont typeface="Wingdings" panose="05000000000000000000" pitchFamily="2" charset="2"/>
              <a:buNone/>
            </a:pPr>
            <a:r>
              <a:rPr lang="en-US" dirty="0">
                <a:latin typeface="+mn-lt"/>
              </a:rPr>
              <a:t>The most commonly endorsed challenge was “patient-related concerns” with 64.5% of providers indicating that this was a challenge they experienced. This includes concerns related to confidentiality and privacy, lack of parental support for substance use screening, and concern that youth will not be truthful about their substance use. </a:t>
            </a:r>
          </a:p>
          <a:p>
            <a:pPr marL="0" indent="0">
              <a:buFont typeface="Wingdings" panose="05000000000000000000" pitchFamily="2" charset="2"/>
              <a:buNone/>
            </a:pPr>
            <a:endParaRPr lang="en-US" dirty="0">
              <a:latin typeface="+mn-lt"/>
            </a:endParaRPr>
          </a:p>
          <a:p>
            <a:pPr marL="0" indent="0">
              <a:buFont typeface="Wingdings" panose="05000000000000000000" pitchFamily="2" charset="2"/>
              <a:buNone/>
            </a:pPr>
            <a:r>
              <a:rPr lang="en-US" dirty="0">
                <a:latin typeface="+mn-lt"/>
              </a:rPr>
              <a:t>A challenge that was less commonly endorsed by participants was leadership engagement and support.</a:t>
            </a:r>
          </a:p>
        </p:txBody>
      </p:sp>
      <p:sp>
        <p:nvSpPr>
          <p:cNvPr id="4" name="Slide Number Placeholder 3"/>
          <p:cNvSpPr>
            <a:spLocks noGrp="1"/>
          </p:cNvSpPr>
          <p:nvPr>
            <p:ph type="sldNum" sz="quarter" idx="5"/>
          </p:nvPr>
        </p:nvSpPr>
        <p:spPr/>
        <p:txBody>
          <a:bodyPr/>
          <a:lstStyle/>
          <a:p>
            <a:fld id="{26C93B13-99C8-9641-A2A8-61B35DF23488}" type="slidenum">
              <a:rPr lang="en-US" smtClean="0"/>
              <a:t>12</a:t>
            </a:fld>
            <a:endParaRPr lang="en-US"/>
          </a:p>
        </p:txBody>
      </p:sp>
    </p:spTree>
    <p:extLst>
      <p:ext uri="{BB962C8B-B14F-4D97-AF65-F5344CB8AC3E}">
        <p14:creationId xmlns:p14="http://schemas.microsoft.com/office/powerpoint/2010/main" val="2808433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dirty="0"/>
              <a:t>This quote is from a behavioral health provider in a primary care setting about the challenges of encouraging parents to consent to screening of their children because of fears of confidentiality and that the screening results would be known by the community.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089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latin typeface="+mn-lt"/>
              </a:rPr>
              <a:t>While on the last slide, I showed the top challenges that were endorsed by all participants, on this slide I have it stratified by screening status. </a:t>
            </a:r>
          </a:p>
          <a:p>
            <a:pPr marL="0" indent="0">
              <a:buFont typeface="Wingdings" panose="05000000000000000000" pitchFamily="2" charset="2"/>
              <a:buNone/>
            </a:pPr>
            <a:endParaRPr lang="en-US" dirty="0">
              <a:latin typeface="+mn-lt"/>
            </a:endParaRPr>
          </a:p>
          <a:p>
            <a:pPr marL="0" indent="0">
              <a:buFont typeface="Wingdings" panose="05000000000000000000" pitchFamily="2" charset="2"/>
              <a:buNone/>
            </a:pPr>
            <a:r>
              <a:rPr lang="en-US" dirty="0">
                <a:latin typeface="+mn-lt"/>
              </a:rPr>
              <a:t>The three challenges at the bottom of the slide show challenges that were endorsed significantly more by participants who never screened youth, which include access to knowledge and information, access to implementation resources, and leadership engagement and support. </a:t>
            </a:r>
          </a:p>
          <a:p>
            <a:pPr marL="0" indent="0">
              <a:buFont typeface="Wingdings" panose="05000000000000000000" pitchFamily="2" charset="2"/>
              <a:buNone/>
            </a:pPr>
            <a:endParaRPr lang="en-US" dirty="0">
              <a:latin typeface="+mn-lt"/>
            </a:endParaRPr>
          </a:p>
          <a:p>
            <a:pPr marL="0" indent="0">
              <a:buFont typeface="Wingdings" panose="05000000000000000000" pitchFamily="2" charset="2"/>
              <a:buNone/>
            </a:pPr>
            <a:r>
              <a:rPr lang="en-US" dirty="0">
                <a:latin typeface="+mn-lt"/>
              </a:rPr>
              <a:t>If we flip back to the last slide, you’ll see that these were the lowest endorsed challenges overall.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255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dirty="0"/>
              <a:t>And speaking of access to knowledge, information, and resources - Most respondents reported they received SBIRT training – which included either brief and/or extensive training. </a:t>
            </a:r>
          </a:p>
          <a:p>
            <a:r>
              <a:rPr lang="en-US" dirty="0"/>
              <a:t> </a:t>
            </a:r>
          </a:p>
          <a:p>
            <a:r>
              <a:rPr lang="en-US" dirty="0"/>
              <a:t>8 respondents indicated they did not remember if they received SBIRT training.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803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dirty="0"/>
              <a:t>In the survey, we also asked participants to self rate their SBIRT knowledge, SBIRT expertise, screening confidence, brief Intervention confidence, and referral to treatment confidence on a scale of 0 – 10. On this slide you can see the mean scores for each variable. The lowest mean score was SBIRT expertise and the highest was referral to treatment confidence. </a:t>
            </a:r>
          </a:p>
        </p:txBody>
      </p:sp>
      <p:sp>
        <p:nvSpPr>
          <p:cNvPr id="4" name="Slide Number Placeholder 3"/>
          <p:cNvSpPr>
            <a:spLocks noGrp="1"/>
          </p:cNvSpPr>
          <p:nvPr>
            <p:ph type="sldNum" sz="quarter" idx="5"/>
          </p:nvPr>
        </p:nvSpPr>
        <p:spPr/>
        <p:txBody>
          <a:bodyPr/>
          <a:lstStyle/>
          <a:p>
            <a:fld id="{26C93B13-99C8-9641-A2A8-61B35DF23488}" type="slidenum">
              <a:rPr lang="en-US" smtClean="0"/>
              <a:t>16</a:t>
            </a:fld>
            <a:endParaRPr lang="en-US"/>
          </a:p>
        </p:txBody>
      </p:sp>
    </p:spTree>
    <p:extLst>
      <p:ext uri="{BB962C8B-B14F-4D97-AF65-F5344CB8AC3E}">
        <p14:creationId xmlns:p14="http://schemas.microsoft.com/office/powerpoint/2010/main" val="3437835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AD47AA5-934D-B74F-8BED-51D824DD7ACB}"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a:cs typeface="+mn-cs"/>
            </a:endParaRPr>
          </a:p>
        </p:txBody>
      </p:sp>
      <p:sp>
        <p:nvSpPr>
          <p:cNvPr id="5" name="Notes Placeholder 4"/>
          <p:cNvSpPr>
            <a:spLocks noGrp="1"/>
          </p:cNvSpPr>
          <p:nvPr>
            <p:ph type="body" sz="quarter" idx="10"/>
          </p:nvPr>
        </p:nvSpPr>
        <p:spPr/>
        <p:txBody>
          <a:bodyPr/>
          <a:lstStyle/>
          <a:p>
            <a:r>
              <a:rPr lang="en-US" dirty="0"/>
              <a:t>After conducting separate OLS regression analyses, we found that participants who received training reported higher mean SBIRT expertise, SBIRT knowledge, screening confidence, brief intervention confidence, and referral to treatment confidence compared to participants who did not receive SBIRT training.</a:t>
            </a:r>
          </a:p>
          <a:p>
            <a:endParaRPr lang="en-US" dirty="0"/>
          </a:p>
          <a:p>
            <a:r>
              <a:rPr lang="en-US" dirty="0"/>
              <a:t>After conducting multinomial logistic regression, we found that participants who screen were 2.3 times more likely to report higher screening confidence compared to participants who did not screen. And after conducting logistic regression, we found that participants who conduct BI are 1.5 times more likely to report higher BI confidence compared to participants who did not conduct BI.</a:t>
            </a:r>
          </a:p>
          <a:p>
            <a:endParaRPr lang="en-US" dirty="0"/>
          </a:p>
          <a:p>
            <a:r>
              <a:rPr lang="en-US" dirty="0"/>
              <a:t>However, we did not find any significant differences between participants who currently screen, conduct BI, and refer to treatment and prior training experience. We also did not find any significant differences by professional role and SBIRT practice.</a:t>
            </a:r>
          </a:p>
          <a:p>
            <a:endParaRPr lang="en-US" dirty="0"/>
          </a:p>
          <a:p>
            <a:r>
              <a:rPr lang="en-US" dirty="0"/>
              <a:t>All analyses controlled for profession.</a:t>
            </a:r>
          </a:p>
        </p:txBody>
      </p:sp>
    </p:spTree>
    <p:extLst>
      <p:ext uri="{BB962C8B-B14F-4D97-AF65-F5344CB8AC3E}">
        <p14:creationId xmlns:p14="http://schemas.microsoft.com/office/powerpoint/2010/main" val="4260824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pPr marL="0" indent="0">
              <a:spcBef>
                <a:spcPts val="600"/>
              </a:spcBef>
              <a:spcAft>
                <a:spcPts val="600"/>
              </a:spcAft>
              <a:buClr>
                <a:schemeClr val="bg2"/>
              </a:buClr>
              <a:buFont typeface="Arial" panose="020B0604020202020204" pitchFamily="34" charset="0"/>
              <a:buNone/>
            </a:pPr>
            <a:r>
              <a:rPr lang="en-US" sz="1100" b="0" i="0" u="none" dirty="0">
                <a:solidFill>
                  <a:schemeClr val="tx1"/>
                </a:solidFill>
                <a:highlight>
                  <a:srgbClr val="FFFF00"/>
                </a:highlight>
                <a:latin typeface="+mn-lt"/>
              </a:rPr>
              <a:t>Finally, we asked participants about the SBIRT training, resources, and technical assistance opportunities that were of interest. On this slide you can see those that were endorsed by more than 50% of participants.</a:t>
            </a:r>
          </a:p>
          <a:p>
            <a:pPr marL="0" indent="0">
              <a:spcBef>
                <a:spcPts val="600"/>
              </a:spcBef>
              <a:spcAft>
                <a:spcPts val="600"/>
              </a:spcAft>
              <a:buClr>
                <a:schemeClr val="bg2"/>
              </a:buClr>
              <a:buFont typeface="Arial" panose="020B0604020202020204" pitchFamily="34" charset="0"/>
              <a:buNone/>
            </a:pPr>
            <a:endParaRPr lang="en-US" sz="1100" b="0" i="0" u="none" dirty="0">
              <a:solidFill>
                <a:schemeClr val="tx1"/>
              </a:solidFill>
              <a:highlight>
                <a:srgbClr val="FFFF00"/>
              </a:highlight>
              <a:latin typeface="+mn-lt"/>
            </a:endParaRPr>
          </a:p>
          <a:p>
            <a:pPr marL="0" indent="0">
              <a:spcBef>
                <a:spcPts val="600"/>
              </a:spcBef>
              <a:spcAft>
                <a:spcPts val="600"/>
              </a:spcAft>
              <a:buClr>
                <a:schemeClr val="bg2"/>
              </a:buClr>
              <a:buFont typeface="Arial" panose="020B0604020202020204" pitchFamily="34" charset="0"/>
              <a:buNone/>
            </a:pPr>
            <a:r>
              <a:rPr lang="en-US" sz="1100" b="0" i="0" u="none" dirty="0">
                <a:solidFill>
                  <a:schemeClr val="tx1"/>
                </a:solidFill>
                <a:highlight>
                  <a:srgbClr val="FFFF00"/>
                </a:highlight>
                <a:latin typeface="+mn-lt"/>
              </a:rPr>
              <a:t>No significant differences existed by screening status for trainings, resources, or technical assistance opportunities requested.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823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dirty="0"/>
              <a:t>This quote is from a decision-maker in a school-based health center and shows the benefit of working with a practice facilitator to implement SBIRT in their setting.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52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93B13-99C8-9641-A2A8-61B35DF23488}" type="slidenum">
              <a:rPr lang="en-US" smtClean="0"/>
              <a:t>2</a:t>
            </a:fld>
            <a:endParaRPr lang="en-US"/>
          </a:p>
        </p:txBody>
      </p:sp>
    </p:spTree>
    <p:extLst>
      <p:ext uri="{BB962C8B-B14F-4D97-AF65-F5344CB8AC3E}">
        <p14:creationId xmlns:p14="http://schemas.microsoft.com/office/powerpoint/2010/main" val="2122100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dirty="0"/>
              <a:t>This quote is from a behavioral health provider in a primary care setting and illustrates the importance of tailoring trainings to certain communities.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526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dirty="0"/>
              <a:t>Now let’s discuss some key takeaways: </a:t>
            </a:r>
          </a:p>
          <a:p>
            <a:pPr marL="171450" indent="-171450">
              <a:buFont typeface="Arial" panose="020B0604020202020204" pitchFamily="34" charset="0"/>
              <a:buChar char="•"/>
            </a:pPr>
            <a:r>
              <a:rPr lang="en-US" dirty="0"/>
              <a:t>As a I mentioned, challenges to screening youth persist in primary care and SBHC settings, particularly challenges related to patient related concerns. However, </a:t>
            </a:r>
            <a:r>
              <a:rPr lang="en-US" dirty="0">
                <a:latin typeface="+mn-lt"/>
              </a:rPr>
              <a:t>access to knowledge and information, access to implementation resources, and leadership engagement and support were endorsed more by participants who never screened youth – highlighting an opportunity. </a:t>
            </a:r>
          </a:p>
          <a:p>
            <a:pPr marL="0" indent="0">
              <a:buFont typeface="Arial" panose="020B0604020202020204" pitchFamily="34" charset="0"/>
              <a:buNone/>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Participants who received SBIRT training reported higher SBIRT knowledge, expertise, and confidence – illustrating that training does have an impact! However, participants who currently screen, conduct BI, or refer to treatment were NOT more likely to have received training. Future research could further investigate if other factors that play a role in uptake of SBIRT practice, for example organizational and leadership support as well as the type, duration, intensity and recency of training received.</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Participants reported interest in training, technical assistance and resources in primary care and SBHC settings. Tailoring these types of resources to their specific needs could facilitate further uptake of SBIRT and continue to support the knowledge, expertise, and confidence of these health professionals.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While this study was based in Colorado, this same landscape assessment could be adapted for other states to explore their unique challenges, training and TA needs, and other opportunities to increase the uptake of SBIRT with youth across various settings. There has not been a comprehensive effort to understand state-by-state the uptake of SBIRT across multiple settings and this project is an opportunity to do so.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661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dirty="0"/>
              <a:t>Boom! References!</a:t>
            </a:r>
          </a:p>
        </p:txBody>
      </p:sp>
      <p:sp>
        <p:nvSpPr>
          <p:cNvPr id="4" name="Slide Number Placeholder 3"/>
          <p:cNvSpPr>
            <a:spLocks noGrp="1"/>
          </p:cNvSpPr>
          <p:nvPr>
            <p:ph type="sldNum" sz="quarter" idx="5"/>
          </p:nvPr>
        </p:nvSpPr>
        <p:spPr/>
        <p:txBody>
          <a:bodyPr/>
          <a:lstStyle/>
          <a:p>
            <a:fld id="{26C93B13-99C8-9641-A2A8-61B35DF23488}" type="slidenum">
              <a:rPr lang="en-US" smtClean="0"/>
              <a:t>22</a:t>
            </a:fld>
            <a:endParaRPr lang="en-US"/>
          </a:p>
        </p:txBody>
      </p:sp>
    </p:spTree>
    <p:extLst>
      <p:ext uri="{BB962C8B-B14F-4D97-AF65-F5344CB8AC3E}">
        <p14:creationId xmlns:p14="http://schemas.microsoft.com/office/powerpoint/2010/main" val="2634478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endParaRPr lang="en-US">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26C93B13-99C8-9641-A2A8-61B35DF23488}" type="slidenum">
              <a:rPr lang="en-US" smtClean="0"/>
              <a:t>23</a:t>
            </a:fld>
            <a:endParaRPr lang="en-US"/>
          </a:p>
        </p:txBody>
      </p:sp>
    </p:spTree>
    <p:extLst>
      <p:ext uri="{BB962C8B-B14F-4D97-AF65-F5344CB8AC3E}">
        <p14:creationId xmlns:p14="http://schemas.microsoft.com/office/powerpoint/2010/main" val="772224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292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dirty="0"/>
              <a:t>Through conducting separate ANOVAs, we found that participants with training experience reported higher knowledge, expertise, and screening, brief intervention, and referral to treatment confidence. </a:t>
            </a:r>
          </a:p>
          <a:p>
            <a:endParaRPr lang="en-US" dirty="0"/>
          </a:p>
          <a:p>
            <a:r>
              <a:rPr lang="en-US" dirty="0"/>
              <a:t>We also found no significant differences between professional role and screening confidence. However, behavioral health professionals reported higher BI confidence compared to medical and other professionals.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460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dirty="0"/>
              <a:t>Through Chi-square tests, we also found that participants with training experience were more likely to screen and conduct BI and through ANOVAs we found participants with higher screening, BI, and RT confidence were more likely to screen, conduct BI, and refer youth to treatment.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268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dirty="0"/>
              <a:t>After conducting separate OLS regression analyses, we found that participants who received training reported higher mean SBIRT expertise, SBIRT knowledge, screening confidence, brief intervention confidence, and referral to treatment confidence compared to participants who did not receive SBIRT training.</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509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endParaRPr lang="en-US" dirty="0"/>
          </a:p>
          <a:p>
            <a:r>
              <a:rPr lang="en-US" dirty="0"/>
              <a:t>After conducting multinomial logistic regression, we found that participants who screen were 2.3 times more likely to report higher screening confidence compared to participants who did not screen. And after conducting logistic regression, we found that participants who conduct BI are 1.5 times more likely to report higher BI confidence compared to participants who did not conduct BI.</a:t>
            </a:r>
          </a:p>
          <a:p>
            <a:endParaRPr lang="en-US" dirty="0"/>
          </a:p>
          <a:p>
            <a:r>
              <a:rPr lang="en-US" dirty="0"/>
              <a:t>However, we did not find any significant differences between participants who currently screen, conduct BI, and refer to treatment and prior training experience. ADD PROFESSIONAL ROLE</a:t>
            </a:r>
          </a:p>
          <a:p>
            <a:endParaRPr lang="en-US" dirty="0"/>
          </a:p>
          <a:p>
            <a:r>
              <a:rPr lang="en-US" dirty="0"/>
              <a:t>All analyses controlled for profession.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293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dirty="0"/>
              <a:t>First and foremost, I did not do this project alone. I’d like to thank my colleagues at NORC as well as our awesome partners – Peer Assistance Services and the SBIRT Advisory Council</a:t>
            </a:r>
          </a:p>
        </p:txBody>
      </p:sp>
      <p:sp>
        <p:nvSpPr>
          <p:cNvPr id="4" name="Slide Number Placeholder 3"/>
          <p:cNvSpPr>
            <a:spLocks noGrp="1"/>
          </p:cNvSpPr>
          <p:nvPr>
            <p:ph type="sldNum" sz="quarter" idx="5"/>
          </p:nvPr>
        </p:nvSpPr>
        <p:spPr/>
        <p:txBody>
          <a:bodyPr/>
          <a:lstStyle/>
          <a:p>
            <a:fld id="{26C93B13-99C8-9641-A2A8-61B35DF23488}" type="slidenum">
              <a:rPr lang="en-US" smtClean="0"/>
              <a:t>3</a:t>
            </a:fld>
            <a:endParaRPr lang="en-US"/>
          </a:p>
        </p:txBody>
      </p:sp>
    </p:spTree>
    <p:extLst>
      <p:ext uri="{BB962C8B-B14F-4D97-AF65-F5344CB8AC3E}">
        <p14:creationId xmlns:p14="http://schemas.microsoft.com/office/powerpoint/2010/main" val="3546942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0" i="0" kern="100" dirty="0">
                <a:solidFill>
                  <a:srgbClr val="374151"/>
                </a:solidFill>
                <a:effectLst/>
                <a:latin typeface="Aptos" panose="020B0004020202020204" pitchFamily="34" charset="0"/>
                <a:cs typeface="Arial" panose="020B0604020202020204" pitchFamily="34" charset="0"/>
              </a:rPr>
              <a:t>Alcohol or other substance use among adolescents in the U.S remains a significant public health issue. In 2023, nationally 14% of adolescents aged 12 to 17 consumed alcohol or other substances in the past month. Adolescents in Colorado are over one third more likely to have used alcohol or other substances in the past month compared to other adolescents in other parts of the U.S.</a:t>
            </a:r>
          </a:p>
          <a:p>
            <a:pPr marL="0" marR="0">
              <a:spcBef>
                <a:spcPts val="0"/>
              </a:spcBef>
              <a:spcAft>
                <a:spcPts val="800"/>
              </a:spcAft>
            </a:pPr>
            <a:endParaRPr lang="en-US" sz="1100" b="0" i="0" dirty="0">
              <a:solidFill>
                <a:srgbClr val="444444"/>
              </a:solidFill>
              <a:effectLst/>
              <a:latin typeface="Arial" panose="020B0604020202020204" pitchFamily="34" charset="0"/>
            </a:endParaRPr>
          </a:p>
          <a:p>
            <a:pPr marL="0" indent="0">
              <a:buFont typeface="Arial" panose="020B0604020202020204" pitchFamily="34" charset="0"/>
              <a:buNone/>
            </a:pPr>
            <a:r>
              <a:rPr lang="en-US" sz="1100" b="0" i="0" dirty="0">
                <a:solidFill>
                  <a:srgbClr val="444444"/>
                </a:solidFill>
                <a:effectLst/>
                <a:latin typeface="Arial" panose="020B0604020202020204" pitchFamily="34" charset="0"/>
              </a:rPr>
              <a:t>Given the higher rates of substance use among Colorado youth as well as the state’s strong commitment to address public health concerns, Colorado has been a national leader for decades on SBIRT implementation in various health care settings, including primary care and SBHCs.</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6C93B13-99C8-9641-A2A8-61B35DF23488}" type="slidenum">
              <a:rPr lang="en-US" smtClean="0"/>
              <a:t>4</a:t>
            </a:fld>
            <a:endParaRPr lang="en-US"/>
          </a:p>
        </p:txBody>
      </p:sp>
    </p:spTree>
    <p:extLst>
      <p:ext uri="{BB962C8B-B14F-4D97-AF65-F5344CB8AC3E}">
        <p14:creationId xmlns:p14="http://schemas.microsoft.com/office/powerpoint/2010/main" val="2394185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0" i="0" kern="100" dirty="0">
                <a:solidFill>
                  <a:srgbClr val="374151"/>
                </a:solidFill>
                <a:effectLst/>
                <a:latin typeface="Aptos" panose="020B0004020202020204" pitchFamily="34" charset="0"/>
                <a:cs typeface="Arial" panose="020B0604020202020204" pitchFamily="34" charset="0"/>
              </a:rPr>
              <a:t>Differences exist between demographic groups for consumption of alcohol or other substance use. As you all know, I could give an entire presentation focused on these disparities and inequities, but I will just share a few for the sake of time.</a:t>
            </a:r>
          </a:p>
          <a:p>
            <a:pPr marL="0" marR="0">
              <a:spcBef>
                <a:spcPts val="0"/>
              </a:spcBef>
              <a:spcAft>
                <a:spcPts val="800"/>
              </a:spcAft>
            </a:pPr>
            <a:endParaRPr lang="en-US" sz="1800" b="0" i="0" kern="100" dirty="0">
              <a:solidFill>
                <a:srgbClr val="374151"/>
              </a:solidFill>
              <a:effectLst/>
              <a:latin typeface="Aptos" panose="020B0004020202020204" pitchFamily="34" charset="0"/>
              <a:cs typeface="Arial" panose="020B0604020202020204" pitchFamily="34" charset="0"/>
            </a:endParaRPr>
          </a:p>
          <a:p>
            <a:pPr marL="0" marR="0">
              <a:spcBef>
                <a:spcPts val="0"/>
              </a:spcBef>
              <a:spcAft>
                <a:spcPts val="800"/>
              </a:spcAft>
            </a:pPr>
            <a:r>
              <a:rPr lang="en-US" sz="1800" b="0" i="0" kern="100" dirty="0">
                <a:solidFill>
                  <a:srgbClr val="374151"/>
                </a:solidFill>
                <a:effectLst/>
                <a:latin typeface="Aptos" panose="020B0004020202020204" pitchFamily="34" charset="0"/>
                <a:cs typeface="Arial" panose="020B0604020202020204" pitchFamily="34" charset="0"/>
              </a:rPr>
              <a:t>Among high school students in Colorado, Native Hawaiian and other pacific islander (42%), white (23.5%), and multiracial students (23%) reported higher rates of drinking alcohol in the past 30 days compared to students of other races and ethnicities (Hispanic students (18%), Black students (10%), and east/southeast Asian students (12%), American Indian/Alaska Native (12%), and middle eastern/north African students (12%). )</a:t>
            </a:r>
          </a:p>
          <a:p>
            <a:pPr marL="0" marR="0">
              <a:spcBef>
                <a:spcPts val="0"/>
              </a:spcBef>
              <a:spcAft>
                <a:spcPts val="800"/>
              </a:spcAft>
            </a:pPr>
            <a:endParaRPr lang="en-US" sz="1800" b="0" i="0" kern="100" dirty="0">
              <a:solidFill>
                <a:srgbClr val="374151"/>
              </a:solidFill>
              <a:effectLst/>
              <a:latin typeface="Aptos" panose="020B0004020202020204" pitchFamily="34" charset="0"/>
              <a:cs typeface="Arial" panose="020B0604020202020204" pitchFamily="34" charset="0"/>
            </a:endParaRPr>
          </a:p>
          <a:p>
            <a:pPr marL="0" marR="0">
              <a:spcBef>
                <a:spcPts val="0"/>
              </a:spcBef>
              <a:spcAft>
                <a:spcPts val="800"/>
              </a:spcAft>
            </a:pPr>
            <a:r>
              <a:rPr lang="en-US" sz="1800" b="0" i="0" kern="100" dirty="0">
                <a:solidFill>
                  <a:srgbClr val="374151"/>
                </a:solidFill>
                <a:effectLst/>
                <a:latin typeface="Aptos" panose="020B0004020202020204" pitchFamily="34" charset="0"/>
                <a:cs typeface="Arial" panose="020B0604020202020204" pitchFamily="34" charset="0"/>
              </a:rPr>
              <a:t>Colorado high school students who identify as bisexual (30%) reported higher rates of drinking alcohol in the past 30 days compared students who identify as gay (23%) or straight (20%). </a:t>
            </a:r>
          </a:p>
          <a:p>
            <a:pPr marL="0" marR="0">
              <a:spcBef>
                <a:spcPts val="0"/>
              </a:spcBef>
              <a:spcAft>
                <a:spcPts val="800"/>
              </a:spcAft>
            </a:pPr>
            <a:endParaRPr lang="en-US" sz="1800" b="0" i="0" kern="100" dirty="0">
              <a:solidFill>
                <a:srgbClr val="374151"/>
              </a:solidFill>
              <a:effectLst/>
              <a:latin typeface="Aptos" panose="020B0004020202020204" pitchFamily="34" charset="0"/>
              <a:cs typeface="Arial" panose="020B0604020202020204" pitchFamily="34" charset="0"/>
            </a:endParaRPr>
          </a:p>
          <a:p>
            <a:pPr marL="0" marR="0">
              <a:spcBef>
                <a:spcPts val="0"/>
              </a:spcBef>
              <a:spcAft>
                <a:spcPts val="800"/>
              </a:spcAft>
            </a:pPr>
            <a:r>
              <a:rPr lang="en-US" sz="1800" b="0" i="0" kern="100" dirty="0">
                <a:solidFill>
                  <a:srgbClr val="374151"/>
                </a:solidFill>
                <a:effectLst/>
                <a:latin typeface="Aptos" panose="020B0004020202020204" pitchFamily="34" charset="0"/>
                <a:cs typeface="Arial" panose="020B0604020202020204" pitchFamily="34" charset="0"/>
              </a:rPr>
              <a:t>Nationally, among adolescents with SUD, Black and Latinx adolescents were significantly less likely to receive SUD treatment than white adolescents. These differences were exacerbated after adjusting for family income and insurance status.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709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many of you likely know, SBIRT is a comprehensive, integrated, public health approach to help reduce the impact of alcohol and other substance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Screening is the process of identifying youth who are at risk of negative consequences due to their substance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Brief intervention is a conversation that is intended to either prevent, stop, or reduce risky substance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Referral to treatment and follow up links the youth to specialized SUD treatment and other services, resources, and supports and regularly checking in to facilitate sustained success. </a:t>
            </a:r>
          </a:p>
          <a:p>
            <a:endParaRPr lang="en-US" dirty="0"/>
          </a:p>
        </p:txBody>
      </p:sp>
      <p:sp>
        <p:nvSpPr>
          <p:cNvPr id="4" name="Slide Number Placeholder 3"/>
          <p:cNvSpPr>
            <a:spLocks noGrp="1"/>
          </p:cNvSpPr>
          <p:nvPr>
            <p:ph type="sldNum" sz="quarter" idx="5"/>
          </p:nvPr>
        </p:nvSpPr>
        <p:spPr/>
        <p:txBody>
          <a:bodyPr/>
          <a:lstStyle/>
          <a:p>
            <a:fld id="{26C93B13-99C8-9641-A2A8-61B35DF23488}" type="slidenum">
              <a:rPr lang="en-US" smtClean="0"/>
              <a:t>6</a:t>
            </a:fld>
            <a:endParaRPr lang="en-US"/>
          </a:p>
        </p:txBody>
      </p:sp>
    </p:spTree>
    <p:extLst>
      <p:ext uri="{BB962C8B-B14F-4D97-AF65-F5344CB8AC3E}">
        <p14:creationId xmlns:p14="http://schemas.microsoft.com/office/powerpoint/2010/main" val="358639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pPr marL="0" marR="0">
              <a:spcBef>
                <a:spcPts val="0"/>
              </a:spcBef>
              <a:spcAft>
                <a:spcPts val="800"/>
              </a:spcAft>
            </a:pPr>
            <a:r>
              <a:rPr lang="en-US" dirty="0"/>
              <a:t>For this project, we surveyed health professionals in primary care and SBHCs who serve youth ages 11 – 25 years old. </a:t>
            </a:r>
          </a:p>
          <a:p>
            <a:pPr marL="0" marR="0">
              <a:spcBef>
                <a:spcPts val="0"/>
              </a:spcBef>
              <a:spcAft>
                <a:spcPts val="800"/>
              </a:spcAft>
            </a:pPr>
            <a:endParaRPr lang="en-US" dirty="0"/>
          </a:p>
          <a:p>
            <a:pPr marL="0" marR="0">
              <a:spcBef>
                <a:spcPts val="0"/>
              </a:spcBef>
              <a:spcAft>
                <a:spcPts val="800"/>
              </a:spcAft>
            </a:pPr>
            <a:r>
              <a:rPr lang="en-US" dirty="0"/>
              <a:t>Through the survey we examined SBIRT practice, screening challenges, self-rated SBIRT knowledge, SBIRT expertise, and confidence, prior SBIRT training experience, as well as training and technical assistance needs. </a:t>
            </a:r>
          </a:p>
          <a:p>
            <a:pPr marL="0" marR="0">
              <a:spcBef>
                <a:spcPts val="0"/>
              </a:spcBef>
              <a:spcAft>
                <a:spcPts val="800"/>
              </a:spcAft>
            </a:pPr>
            <a:endParaRPr lang="en-US" dirty="0"/>
          </a:p>
          <a:p>
            <a:pPr marL="0" marR="0">
              <a:spcBef>
                <a:spcPts val="0"/>
              </a:spcBef>
              <a:spcAft>
                <a:spcPts val="800"/>
              </a:spcAft>
            </a:pPr>
            <a:r>
              <a:rPr lang="en-US" dirty="0"/>
              <a:t>For the analysis, we conducted descriptive statistics, and binary analyses such as ANOVAs and Chi-Squares as well as multivariate regression analyses such as ordinary least squares, multinominal logistic regression, and logistic regressions. </a:t>
            </a:r>
          </a:p>
          <a:p>
            <a:pPr marL="0" marR="0">
              <a:spcBef>
                <a:spcPts val="0"/>
              </a:spcBef>
              <a:spcAft>
                <a:spcPts val="800"/>
              </a:spcAft>
            </a:pPr>
            <a:endParaRPr lang="en-US" dirty="0"/>
          </a:p>
          <a:p>
            <a:pPr marL="0" marR="0">
              <a:spcBef>
                <a:spcPts val="0"/>
              </a:spcBef>
              <a:spcAft>
                <a:spcPts val="800"/>
              </a:spcAft>
            </a:pPr>
            <a:r>
              <a:rPr lang="en-US" dirty="0"/>
              <a:t>We had a total of 107 participants who served youth in primary care and SBHC settings respond to this survey. </a:t>
            </a:r>
          </a:p>
          <a:p>
            <a:pPr marL="0" marR="0">
              <a:spcBef>
                <a:spcPts val="0"/>
              </a:spcBef>
              <a:spcAft>
                <a:spcPts val="800"/>
              </a:spcAft>
            </a:pPr>
            <a:endParaRPr lang="en-US" dirty="0"/>
          </a:p>
          <a:p>
            <a:pPr marL="0" marR="0">
              <a:spcBef>
                <a:spcPts val="0"/>
              </a:spcBef>
              <a:spcAft>
                <a:spcPts val="800"/>
              </a:spcAft>
            </a:pPr>
            <a:r>
              <a:rPr lang="en-US" dirty="0"/>
              <a:t>Finally, we also completed a handful of key informant interviews with behavioral health professionals, medical professionals, and decision-makers in primary care and SBHC settings. I won’t go into much detail of the findings from these interviews as that would be a whole other presentation, but will share a few powerful quotes to illustrate some of the themes from the survey.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452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Very quickly I will discuss a few characteristics of the individuals who completed this survey. The majority of survey participants were medical professionals such as physicians, nurses, and medical assistants. Just under a quarter of participants served youth as behavioral health professionals such as LCSWs, psychologists, and counselors, and a smaller proportion served youth in another role such as a clinic manager or front-desk staff personnel.</a:t>
            </a:r>
          </a:p>
          <a:p>
            <a:endParaRPr lang="en-US" dirty="0"/>
          </a:p>
          <a:p>
            <a:r>
              <a:rPr lang="en-US" dirty="0"/>
              <a:t>We also asked survey participants to respond to the location of the youth to whom they provided services – just over a quarter provided services to youth in frontier and/or rural communities, about 60% provided services to youth in urban and/or suburban communities, and about 8% provided services to youth in a different combination of urban, suburban rural, and frontier communities.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4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60388"/>
            <a:ext cx="5486400" cy="3086100"/>
          </a:xfrm>
        </p:spPr>
      </p:sp>
      <p:sp>
        <p:nvSpPr>
          <p:cNvPr id="3" name="Notes Placeholder 2"/>
          <p:cNvSpPr>
            <a:spLocks noGrp="1"/>
          </p:cNvSpPr>
          <p:nvPr>
            <p:ph type="body" idx="1"/>
          </p:nvPr>
        </p:nvSpPr>
        <p:spPr/>
        <p:txBody>
          <a:bodyPr/>
          <a:lstStyle/>
          <a:p>
            <a:r>
              <a:rPr lang="en-US" dirty="0"/>
              <a:t>The majority of participants reported they currently screen youth for alcohol or other substance use with only 10% reporting they previously screened and 9% indicating they never screened youth.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93B13-99C8-9641-A2A8-61B35DF23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038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0.emf"/><Relationship Id="rId4" Type="http://schemas.openxmlformats.org/officeDocument/2006/relationships/image" Target="../media/image19.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323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B095C223-9521-4FE9-A8CB-BF8E1D12A661}"/>
              </a:ext>
            </a:extLst>
          </p:cNvPr>
          <p:cNvSpPr/>
          <p:nvPr userDrawn="1"/>
        </p:nvSpPr>
        <p:spPr>
          <a:xfrm>
            <a:off x="3" y="425450"/>
            <a:ext cx="7877175" cy="6007100"/>
          </a:xfrm>
          <a:custGeom>
            <a:avLst/>
            <a:gdLst>
              <a:gd name="connsiteX0" fmla="*/ 0 w 7877175"/>
              <a:gd name="connsiteY0" fmla="*/ 0 h 6007100"/>
              <a:gd name="connsiteX1" fmla="*/ 485774 w 7877175"/>
              <a:gd name="connsiteY1" fmla="*/ 0 h 6007100"/>
              <a:gd name="connsiteX2" fmla="*/ 2919413 w 7877175"/>
              <a:gd name="connsiteY2" fmla="*/ 0 h 6007100"/>
              <a:gd name="connsiteX3" fmla="*/ 5532508 w 7877175"/>
              <a:gd name="connsiteY3" fmla="*/ 0 h 6007100"/>
              <a:gd name="connsiteX4" fmla="*/ 7877175 w 7877175"/>
              <a:gd name="connsiteY4" fmla="*/ 6007100 h 6007100"/>
              <a:gd name="connsiteX5" fmla="*/ 2919413 w 7877175"/>
              <a:gd name="connsiteY5" fmla="*/ 6007100 h 6007100"/>
              <a:gd name="connsiteX6" fmla="*/ 485774 w 7877175"/>
              <a:gd name="connsiteY6" fmla="*/ 6007100 h 6007100"/>
              <a:gd name="connsiteX7" fmla="*/ 0 w 7877175"/>
              <a:gd name="connsiteY7" fmla="*/ 6007100 h 600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7175" h="6007100">
                <a:moveTo>
                  <a:pt x="0" y="0"/>
                </a:moveTo>
                <a:lnTo>
                  <a:pt x="485774" y="0"/>
                </a:lnTo>
                <a:lnTo>
                  <a:pt x="2919413" y="0"/>
                </a:lnTo>
                <a:lnTo>
                  <a:pt x="5532508" y="0"/>
                </a:lnTo>
                <a:lnTo>
                  <a:pt x="7877175" y="6007100"/>
                </a:lnTo>
                <a:lnTo>
                  <a:pt x="2919413" y="6007100"/>
                </a:lnTo>
                <a:lnTo>
                  <a:pt x="485774" y="6007100"/>
                </a:lnTo>
                <a:lnTo>
                  <a:pt x="0" y="60071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Text Placeholder 35">
            <a:extLst>
              <a:ext uri="{FF2B5EF4-FFF2-40B4-BE49-F238E27FC236}">
                <a16:creationId xmlns:a16="http://schemas.microsoft.com/office/drawing/2014/main" id="{36DD984D-3F28-4A40-BFBA-A12D6F8B3E6A}"/>
              </a:ext>
            </a:extLst>
          </p:cNvPr>
          <p:cNvSpPr>
            <a:spLocks noGrp="1"/>
          </p:cNvSpPr>
          <p:nvPr>
            <p:ph type="body" sz="quarter" idx="11"/>
          </p:nvPr>
        </p:nvSpPr>
        <p:spPr>
          <a:xfrm>
            <a:off x="733425" y="1540425"/>
            <a:ext cx="4757739"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7" name="Text Placeholder 35">
            <a:extLst>
              <a:ext uri="{FF2B5EF4-FFF2-40B4-BE49-F238E27FC236}">
                <a16:creationId xmlns:a16="http://schemas.microsoft.com/office/drawing/2014/main" id="{F9DF2AE0-4795-4A74-A5CD-19945ACD09A4}"/>
              </a:ext>
            </a:extLst>
          </p:cNvPr>
          <p:cNvSpPr>
            <a:spLocks noGrp="1"/>
          </p:cNvSpPr>
          <p:nvPr>
            <p:ph type="body" sz="quarter" idx="12"/>
          </p:nvPr>
        </p:nvSpPr>
        <p:spPr>
          <a:xfrm>
            <a:off x="733427" y="2429916"/>
            <a:ext cx="5257800" cy="2808837"/>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grpSp>
        <p:nvGrpSpPr>
          <p:cNvPr id="11" name="Group 10">
            <a:extLst>
              <a:ext uri="{FF2B5EF4-FFF2-40B4-BE49-F238E27FC236}">
                <a16:creationId xmlns:a16="http://schemas.microsoft.com/office/drawing/2014/main" id="{BE9B6D61-C036-4583-8F90-7A2F944C7829}"/>
              </a:ext>
            </a:extLst>
          </p:cNvPr>
          <p:cNvGrpSpPr/>
          <p:nvPr userDrawn="1"/>
        </p:nvGrpSpPr>
        <p:grpSpPr>
          <a:xfrm>
            <a:off x="5491166" y="788440"/>
            <a:ext cx="733425" cy="733425"/>
            <a:chOff x="8181975" y="1260506"/>
            <a:chExt cx="733425" cy="733425"/>
          </a:xfrm>
        </p:grpSpPr>
        <p:sp>
          <p:nvSpPr>
            <p:cNvPr id="9" name="Oval 8">
              <a:extLst>
                <a:ext uri="{FF2B5EF4-FFF2-40B4-BE49-F238E27FC236}">
                  <a16:creationId xmlns:a16="http://schemas.microsoft.com/office/drawing/2014/main" id="{8DDDF72B-07B5-4496-BB88-E48185133B2C}"/>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a:extLst>
                <a:ext uri="{FF2B5EF4-FFF2-40B4-BE49-F238E27FC236}">
                  <a16:creationId xmlns:a16="http://schemas.microsoft.com/office/drawing/2014/main" id="{DED5BE18-3CD6-4766-A5C3-50265E82986D}"/>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2" name="Text Placeholder 35">
            <a:extLst>
              <a:ext uri="{FF2B5EF4-FFF2-40B4-BE49-F238E27FC236}">
                <a16:creationId xmlns:a16="http://schemas.microsoft.com/office/drawing/2014/main" id="{6D0C9DB0-30D0-42A4-AD16-33CF7DE39239}"/>
              </a:ext>
            </a:extLst>
          </p:cNvPr>
          <p:cNvSpPr>
            <a:spLocks noGrp="1"/>
          </p:cNvSpPr>
          <p:nvPr>
            <p:ph type="body" sz="quarter" idx="13"/>
          </p:nvPr>
        </p:nvSpPr>
        <p:spPr>
          <a:xfrm>
            <a:off x="6329095" y="858204"/>
            <a:ext cx="3776663"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grpSp>
        <p:nvGrpSpPr>
          <p:cNvPr id="20" name="Group 19">
            <a:extLst>
              <a:ext uri="{FF2B5EF4-FFF2-40B4-BE49-F238E27FC236}">
                <a16:creationId xmlns:a16="http://schemas.microsoft.com/office/drawing/2014/main" id="{A4C3396B-A250-4965-844A-AC294184ECED}"/>
              </a:ext>
            </a:extLst>
          </p:cNvPr>
          <p:cNvGrpSpPr/>
          <p:nvPr userDrawn="1"/>
        </p:nvGrpSpPr>
        <p:grpSpPr>
          <a:xfrm>
            <a:off x="6293439" y="2891338"/>
            <a:ext cx="733425" cy="733425"/>
            <a:chOff x="8181975" y="1260506"/>
            <a:chExt cx="733425" cy="733425"/>
          </a:xfrm>
        </p:grpSpPr>
        <p:sp>
          <p:nvSpPr>
            <p:cNvPr id="21" name="Oval 20">
              <a:extLst>
                <a:ext uri="{FF2B5EF4-FFF2-40B4-BE49-F238E27FC236}">
                  <a16:creationId xmlns:a16="http://schemas.microsoft.com/office/drawing/2014/main" id="{0651E840-4CBE-4C3F-AD64-24842C749E6E}"/>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A07A9C10-7ADC-44C0-B3B2-1613A0DA0B52}"/>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 Placeholder 35">
            <a:extLst>
              <a:ext uri="{FF2B5EF4-FFF2-40B4-BE49-F238E27FC236}">
                <a16:creationId xmlns:a16="http://schemas.microsoft.com/office/drawing/2014/main" id="{87EF163E-E9B2-411B-9AC9-F21ACA914083}"/>
              </a:ext>
            </a:extLst>
          </p:cNvPr>
          <p:cNvSpPr>
            <a:spLocks noGrp="1"/>
          </p:cNvSpPr>
          <p:nvPr>
            <p:ph type="body" sz="quarter" idx="17"/>
          </p:nvPr>
        </p:nvSpPr>
        <p:spPr>
          <a:xfrm>
            <a:off x="7131367" y="2957870"/>
            <a:ext cx="3776663"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grpSp>
        <p:nvGrpSpPr>
          <p:cNvPr id="32" name="Group 31">
            <a:extLst>
              <a:ext uri="{FF2B5EF4-FFF2-40B4-BE49-F238E27FC236}">
                <a16:creationId xmlns:a16="http://schemas.microsoft.com/office/drawing/2014/main" id="{2DC31BD4-9614-45FA-BF5E-3CD9E6B62D84}"/>
              </a:ext>
            </a:extLst>
          </p:cNvPr>
          <p:cNvGrpSpPr/>
          <p:nvPr userDrawn="1"/>
        </p:nvGrpSpPr>
        <p:grpSpPr>
          <a:xfrm>
            <a:off x="7091638" y="4990859"/>
            <a:ext cx="733425" cy="733425"/>
            <a:chOff x="8181975" y="1260506"/>
            <a:chExt cx="733425" cy="733425"/>
          </a:xfrm>
        </p:grpSpPr>
        <p:sp>
          <p:nvSpPr>
            <p:cNvPr id="33" name="Oval 32">
              <a:extLst>
                <a:ext uri="{FF2B5EF4-FFF2-40B4-BE49-F238E27FC236}">
                  <a16:creationId xmlns:a16="http://schemas.microsoft.com/office/drawing/2014/main" id="{9EAEDB68-FBD6-4E59-BBB4-3B887D5CA6EE}"/>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Oval 33">
              <a:extLst>
                <a:ext uri="{FF2B5EF4-FFF2-40B4-BE49-F238E27FC236}">
                  <a16:creationId xmlns:a16="http://schemas.microsoft.com/office/drawing/2014/main" id="{D9C0AB51-1F39-4C28-B5EC-17D13A2D10DA}"/>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6" name="Text Placeholder 35">
            <a:extLst>
              <a:ext uri="{FF2B5EF4-FFF2-40B4-BE49-F238E27FC236}">
                <a16:creationId xmlns:a16="http://schemas.microsoft.com/office/drawing/2014/main" id="{85177E29-B38E-40C7-8E25-D9A1F92B1E49}"/>
              </a:ext>
            </a:extLst>
          </p:cNvPr>
          <p:cNvSpPr>
            <a:spLocks noGrp="1"/>
          </p:cNvSpPr>
          <p:nvPr>
            <p:ph type="body" sz="quarter" idx="19"/>
          </p:nvPr>
        </p:nvSpPr>
        <p:spPr>
          <a:xfrm>
            <a:off x="7929566" y="5057534"/>
            <a:ext cx="3776663"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sp>
        <p:nvSpPr>
          <p:cNvPr id="60" name="Freeform: Shape 59">
            <a:extLst>
              <a:ext uri="{FF2B5EF4-FFF2-40B4-BE49-F238E27FC236}">
                <a16:creationId xmlns:a16="http://schemas.microsoft.com/office/drawing/2014/main" id="{72ADBBA7-DC01-492B-94AC-05FB10D0C479}"/>
              </a:ext>
            </a:extLst>
          </p:cNvPr>
          <p:cNvSpPr/>
          <p:nvPr userDrawn="1"/>
        </p:nvSpPr>
        <p:spPr>
          <a:xfrm>
            <a:off x="10648952" y="2"/>
            <a:ext cx="1543051"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Tree>
    <p:extLst>
      <p:ext uri="{BB962C8B-B14F-4D97-AF65-F5344CB8AC3E}">
        <p14:creationId xmlns:p14="http://schemas.microsoft.com/office/powerpoint/2010/main" val="926699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BBB19F1A-FA8F-47A3-BDC8-3C1869209382}"/>
              </a:ext>
            </a:extLst>
          </p:cNvPr>
          <p:cNvSpPr/>
          <p:nvPr userDrawn="1"/>
        </p:nvSpPr>
        <p:spPr>
          <a:xfrm flipH="1" flipV="1">
            <a:off x="7607300" y="0"/>
            <a:ext cx="4584700" cy="6858000"/>
          </a:xfrm>
          <a:custGeom>
            <a:avLst/>
            <a:gdLst>
              <a:gd name="connsiteX0" fmla="*/ 0 w 4051300"/>
              <a:gd name="connsiteY0" fmla="*/ 0 h 6858000"/>
              <a:gd name="connsiteX1" fmla="*/ 87531 w 4051300"/>
              <a:gd name="connsiteY1" fmla="*/ 0 h 6858000"/>
              <a:gd name="connsiteX2" fmla="*/ 325554 w 4051300"/>
              <a:gd name="connsiteY2" fmla="*/ 0 h 6858000"/>
              <a:gd name="connsiteX3" fmla="*/ 4051300 w 4051300"/>
              <a:gd name="connsiteY3" fmla="*/ 0 h 6858000"/>
              <a:gd name="connsiteX4" fmla="*/ 1374514 w 4051300"/>
              <a:gd name="connsiteY4" fmla="*/ 6858000 h 6858000"/>
              <a:gd name="connsiteX5" fmla="*/ 325554 w 4051300"/>
              <a:gd name="connsiteY5" fmla="*/ 6858000 h 6858000"/>
              <a:gd name="connsiteX6" fmla="*/ 87531 w 4051300"/>
              <a:gd name="connsiteY6" fmla="*/ 6858000 h 6858000"/>
              <a:gd name="connsiteX7" fmla="*/ 0 w 4051300"/>
              <a:gd name="connsiteY7" fmla="*/ 6858000 h 6858000"/>
              <a:gd name="connsiteX8" fmla="*/ 0 w 40513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00" h="6858000">
                <a:moveTo>
                  <a:pt x="0" y="0"/>
                </a:moveTo>
                <a:lnTo>
                  <a:pt x="87531" y="0"/>
                </a:lnTo>
                <a:lnTo>
                  <a:pt x="325554" y="0"/>
                </a:lnTo>
                <a:lnTo>
                  <a:pt x="4051300" y="0"/>
                </a:lnTo>
                <a:lnTo>
                  <a:pt x="1374514" y="6858000"/>
                </a:lnTo>
                <a:lnTo>
                  <a:pt x="325554" y="6858000"/>
                </a:lnTo>
                <a:lnTo>
                  <a:pt x="87531" y="6858000"/>
                </a:lnTo>
                <a:lnTo>
                  <a:pt x="0" y="68580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EAC86B05-C9BD-4BF9-96B2-9869EC02CCD6}"/>
              </a:ext>
            </a:extLst>
          </p:cNvPr>
          <p:cNvSpPr>
            <a:spLocks noGrp="1"/>
          </p:cNvSpPr>
          <p:nvPr>
            <p:ph type="pic" sz="quarter" idx="10"/>
          </p:nvPr>
        </p:nvSpPr>
        <p:spPr>
          <a:xfrm>
            <a:off x="7353300" y="606425"/>
            <a:ext cx="4178300" cy="5645150"/>
          </a:xfrm>
          <a:prstGeom prst="rect">
            <a:avLst/>
          </a:prstGeom>
          <a:solidFill>
            <a:schemeClr val="bg1"/>
          </a:solidFill>
        </p:spPr>
        <p:txBody>
          <a:bodyPr/>
          <a:lstStyle/>
          <a:p>
            <a:endParaRPr lang="en-US"/>
          </a:p>
        </p:txBody>
      </p:sp>
      <p:sp>
        <p:nvSpPr>
          <p:cNvPr id="10" name="Text Placeholder 35">
            <a:extLst>
              <a:ext uri="{FF2B5EF4-FFF2-40B4-BE49-F238E27FC236}">
                <a16:creationId xmlns:a16="http://schemas.microsoft.com/office/drawing/2014/main" id="{6AC446C4-8928-40C8-8024-2F2D617E893B}"/>
              </a:ext>
            </a:extLst>
          </p:cNvPr>
          <p:cNvSpPr>
            <a:spLocks noGrp="1"/>
          </p:cNvSpPr>
          <p:nvPr>
            <p:ph type="body" sz="quarter" idx="11" hasCustomPrompt="1"/>
          </p:nvPr>
        </p:nvSpPr>
        <p:spPr>
          <a:xfrm>
            <a:off x="671396" y="740325"/>
            <a:ext cx="6021504" cy="1190075"/>
          </a:xfrm>
          <a:prstGeom prst="rect">
            <a:avLst/>
          </a:prstGeom>
        </p:spPr>
        <p:txBody>
          <a:bodyPr wrap="square" lIns="0" tIns="0" rIns="0" bIns="0">
            <a:noAutofit/>
          </a:bodyPr>
          <a:lstStyle>
            <a:lvl1pPr indent="0">
              <a:lnSpc>
                <a:spcPts val="4600"/>
              </a:lnSpc>
              <a:buNone/>
              <a:defRPr sz="3600" b="1">
                <a:solidFill>
                  <a:schemeClr val="tx1"/>
                </a:solidFill>
              </a:defRPr>
            </a:lvl1pPr>
          </a:lstStyle>
          <a:p>
            <a:pPr lvl="0"/>
            <a:r>
              <a:rPr lang="en-GB"/>
              <a:t>Lorem Ipsum </a:t>
            </a:r>
            <a:r>
              <a:rPr lang="en-GB" err="1"/>
              <a:t>Dolor</a:t>
            </a:r>
            <a:r>
              <a:rPr lang="en-GB"/>
              <a:t> Sit </a:t>
            </a:r>
            <a:r>
              <a:rPr lang="en-GB" err="1"/>
              <a:t>Amet</a:t>
            </a:r>
            <a:r>
              <a:rPr lang="en-GB"/>
              <a:t> </a:t>
            </a:r>
            <a:r>
              <a:rPr lang="en-GB" err="1"/>
              <a:t>Consectetur</a:t>
            </a:r>
            <a:endParaRPr lang="en-US"/>
          </a:p>
        </p:txBody>
      </p:sp>
      <p:sp>
        <p:nvSpPr>
          <p:cNvPr id="11" name="Text Placeholder 35">
            <a:extLst>
              <a:ext uri="{FF2B5EF4-FFF2-40B4-BE49-F238E27FC236}">
                <a16:creationId xmlns:a16="http://schemas.microsoft.com/office/drawing/2014/main" id="{2440DA73-359A-483B-8314-97EC10DAFC6C}"/>
              </a:ext>
            </a:extLst>
          </p:cNvPr>
          <p:cNvSpPr>
            <a:spLocks noGrp="1"/>
          </p:cNvSpPr>
          <p:nvPr>
            <p:ph type="body" sz="quarter" idx="12" hasCustomPrompt="1"/>
          </p:nvPr>
        </p:nvSpPr>
        <p:spPr>
          <a:xfrm>
            <a:off x="671396" y="2112413"/>
            <a:ext cx="6021504" cy="999087"/>
          </a:xfrm>
          <a:prstGeom prst="rect">
            <a:avLst/>
          </a:prstGeom>
        </p:spPr>
        <p:txBody>
          <a:bodyPr wrap="square" lIns="0" tIns="0" rIns="0" bIns="0">
            <a:noAutofit/>
          </a:bodyPr>
          <a:lstStyle>
            <a:lvl1pPr indent="0">
              <a:lnSpc>
                <a:spcPts val="3000"/>
              </a:lnSpc>
              <a:spcBef>
                <a:spcPts val="800"/>
              </a:spcBef>
              <a:spcAft>
                <a:spcPts val="0"/>
              </a:spcAft>
              <a:buNone/>
              <a:defRPr sz="2400" b="0">
                <a:solidFill>
                  <a:schemeClr val="tx1"/>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adipisicing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endParaRPr lang="en-US"/>
          </a:p>
        </p:txBody>
      </p:sp>
    </p:spTree>
    <p:extLst>
      <p:ext uri="{BB962C8B-B14F-4D97-AF65-F5344CB8AC3E}">
        <p14:creationId xmlns:p14="http://schemas.microsoft.com/office/powerpoint/2010/main" val="39523482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2AE4BE-5F39-4D50-A69D-BC0232A9608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5">
            <a:extLst>
              <a:ext uri="{FF2B5EF4-FFF2-40B4-BE49-F238E27FC236}">
                <a16:creationId xmlns:a16="http://schemas.microsoft.com/office/drawing/2014/main" id="{1D9ACF8F-554D-4949-A4AB-55833BA1FC9C}"/>
              </a:ext>
            </a:extLst>
          </p:cNvPr>
          <p:cNvSpPr>
            <a:spLocks noGrp="1"/>
          </p:cNvSpPr>
          <p:nvPr>
            <p:ph type="body" sz="quarter" idx="11"/>
          </p:nvPr>
        </p:nvSpPr>
        <p:spPr>
          <a:xfrm>
            <a:off x="3717131" y="676825"/>
            <a:ext cx="4757738" cy="569363"/>
          </a:xfrm>
          <a:prstGeom prst="rect">
            <a:avLst/>
          </a:prstGeom>
        </p:spPr>
        <p:txBody>
          <a:bodyPr wrap="square" lIns="0" tIns="0" rIns="0" bIns="0">
            <a:noAutofit/>
          </a:bodyPr>
          <a:lstStyle>
            <a:lvl1pPr indent="0" algn="ctr">
              <a:lnSpc>
                <a:spcPts val="4600"/>
              </a:lnSpc>
              <a:defRPr sz="3600" b="1">
                <a:solidFill>
                  <a:schemeClr val="bg1"/>
                </a:solidFill>
              </a:defRPr>
            </a:lvl1pPr>
          </a:lstStyle>
          <a:p>
            <a:pPr lvl="0"/>
            <a:endParaRPr lang="en-US"/>
          </a:p>
        </p:txBody>
      </p:sp>
      <p:sp>
        <p:nvSpPr>
          <p:cNvPr id="5" name="Text Placeholder 35">
            <a:extLst>
              <a:ext uri="{FF2B5EF4-FFF2-40B4-BE49-F238E27FC236}">
                <a16:creationId xmlns:a16="http://schemas.microsoft.com/office/drawing/2014/main" id="{322DFDEA-BE25-4A80-A988-22CF784B7A22}"/>
              </a:ext>
            </a:extLst>
          </p:cNvPr>
          <p:cNvSpPr>
            <a:spLocks noGrp="1"/>
          </p:cNvSpPr>
          <p:nvPr>
            <p:ph type="body" sz="quarter" idx="12"/>
          </p:nvPr>
        </p:nvSpPr>
        <p:spPr>
          <a:xfrm>
            <a:off x="2133600" y="1452013"/>
            <a:ext cx="7924800" cy="732387"/>
          </a:xfrm>
          <a:prstGeom prst="rect">
            <a:avLst/>
          </a:prstGeom>
        </p:spPr>
        <p:txBody>
          <a:bodyPr wrap="square" lIns="0" tIns="0" rIns="0" bIns="0">
            <a:noAutofit/>
          </a:bodyPr>
          <a:lstStyle>
            <a:lvl1pPr indent="0" algn="ctr">
              <a:lnSpc>
                <a:spcPts val="2000"/>
              </a:lnSpc>
              <a:spcBef>
                <a:spcPts val="800"/>
              </a:spcBef>
              <a:spcAft>
                <a:spcPts val="0"/>
              </a:spcAft>
              <a:defRPr sz="2400" b="0">
                <a:solidFill>
                  <a:schemeClr val="bg1"/>
                </a:solidFill>
              </a:defRPr>
            </a:lvl1pPr>
          </a:lstStyle>
          <a:p>
            <a:pPr lvl="0"/>
            <a:endParaRPr lang="en-US"/>
          </a:p>
        </p:txBody>
      </p:sp>
    </p:spTree>
    <p:extLst>
      <p:ext uri="{BB962C8B-B14F-4D97-AF65-F5344CB8AC3E}">
        <p14:creationId xmlns:p14="http://schemas.microsoft.com/office/powerpoint/2010/main" val="37896514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4FE4C-FE88-4671-B689-C39A522EF1E4}"/>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35">
            <a:extLst>
              <a:ext uri="{FF2B5EF4-FFF2-40B4-BE49-F238E27FC236}">
                <a16:creationId xmlns:a16="http://schemas.microsoft.com/office/drawing/2014/main" id="{A17494C3-C63F-4EB2-9C13-5794A6CAF929}"/>
              </a:ext>
            </a:extLst>
          </p:cNvPr>
          <p:cNvSpPr>
            <a:spLocks noGrp="1"/>
          </p:cNvSpPr>
          <p:nvPr>
            <p:ph type="body" sz="quarter" idx="11"/>
          </p:nvPr>
        </p:nvSpPr>
        <p:spPr>
          <a:xfrm>
            <a:off x="2951386" y="1814286"/>
            <a:ext cx="7107014" cy="2365828"/>
          </a:xfrm>
          <a:prstGeom prst="rect">
            <a:avLst/>
          </a:prstGeom>
        </p:spPr>
        <p:txBody>
          <a:bodyPr wrap="square" lIns="0" tIns="0" rIns="0" bIns="0">
            <a:noAutofit/>
          </a:bodyPr>
          <a:lstStyle>
            <a:lvl1pPr marL="0" indent="0" algn="ctr">
              <a:lnSpc>
                <a:spcPts val="3600"/>
              </a:lnSpc>
              <a:spcBef>
                <a:spcPts val="0"/>
              </a:spcBef>
              <a:spcAft>
                <a:spcPts val="0"/>
              </a:spcAft>
              <a:buNone/>
              <a:defRPr sz="2800" b="1" i="1">
                <a:solidFill>
                  <a:schemeClr val="bg1"/>
                </a:solidFill>
              </a:defRPr>
            </a:lvl1pPr>
          </a:lstStyle>
          <a:p>
            <a:pPr lvl="0"/>
            <a:endParaRPr lang="en-US"/>
          </a:p>
        </p:txBody>
      </p:sp>
      <p:sp>
        <p:nvSpPr>
          <p:cNvPr id="6" name="Text Placeholder 35">
            <a:extLst>
              <a:ext uri="{FF2B5EF4-FFF2-40B4-BE49-F238E27FC236}">
                <a16:creationId xmlns:a16="http://schemas.microsoft.com/office/drawing/2014/main" id="{D3674C66-904E-4610-99F9-2929DB9CF31F}"/>
              </a:ext>
            </a:extLst>
          </p:cNvPr>
          <p:cNvSpPr>
            <a:spLocks noGrp="1"/>
          </p:cNvSpPr>
          <p:nvPr>
            <p:ph type="body" sz="quarter" idx="12"/>
          </p:nvPr>
        </p:nvSpPr>
        <p:spPr>
          <a:xfrm>
            <a:off x="2951386" y="4492172"/>
            <a:ext cx="7107014" cy="718457"/>
          </a:xfrm>
          <a:prstGeom prst="rect">
            <a:avLst/>
          </a:prstGeom>
        </p:spPr>
        <p:txBody>
          <a:bodyPr wrap="square" lIns="0" tIns="0" rIns="0" bIns="0">
            <a:noAutofit/>
          </a:bodyPr>
          <a:lstStyle>
            <a:lvl1pPr marL="0" indent="0" algn="ctr">
              <a:lnSpc>
                <a:spcPts val="3000"/>
              </a:lnSpc>
              <a:spcBef>
                <a:spcPts val="0"/>
              </a:spcBef>
              <a:spcAft>
                <a:spcPts val="0"/>
              </a:spcAft>
              <a:buNone/>
              <a:defRPr sz="2400" b="1" i="0">
                <a:solidFill>
                  <a:schemeClr val="bg2"/>
                </a:solidFill>
              </a:defRPr>
            </a:lvl1pPr>
          </a:lstStyle>
          <a:p>
            <a:pPr lvl="0"/>
            <a:endParaRPr lang="en-US"/>
          </a:p>
        </p:txBody>
      </p:sp>
    </p:spTree>
    <p:extLst>
      <p:ext uri="{BB962C8B-B14F-4D97-AF65-F5344CB8AC3E}">
        <p14:creationId xmlns:p14="http://schemas.microsoft.com/office/powerpoint/2010/main" val="6057433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1C6C7C-AD6B-4484-B2A5-726139526F54}"/>
              </a:ext>
            </a:extLst>
          </p:cNvPr>
          <p:cNvSpPr/>
          <p:nvPr userDrawn="1"/>
        </p:nvSpPr>
        <p:spPr>
          <a:xfrm>
            <a:off x="0" y="1"/>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16E66276-BD9D-48CD-AD06-B3602F556066}"/>
              </a:ext>
            </a:extLst>
          </p:cNvPr>
          <p:cNvSpPr/>
          <p:nvPr userDrawn="1"/>
        </p:nvSpPr>
        <p:spPr>
          <a:xfrm>
            <a:off x="10648951" y="1"/>
            <a:ext cx="1543050"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35">
            <a:extLst>
              <a:ext uri="{FF2B5EF4-FFF2-40B4-BE49-F238E27FC236}">
                <a16:creationId xmlns:a16="http://schemas.microsoft.com/office/drawing/2014/main" id="{9BEAC198-F7E3-441F-9F38-6B8C74ADA316}"/>
              </a:ext>
            </a:extLst>
          </p:cNvPr>
          <p:cNvSpPr>
            <a:spLocks noGrp="1"/>
          </p:cNvSpPr>
          <p:nvPr>
            <p:ph type="body" sz="quarter" idx="11"/>
          </p:nvPr>
        </p:nvSpPr>
        <p:spPr>
          <a:xfrm>
            <a:off x="671396" y="492675"/>
            <a:ext cx="4757738"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6" name="Text Placeholder 35">
            <a:extLst>
              <a:ext uri="{FF2B5EF4-FFF2-40B4-BE49-F238E27FC236}">
                <a16:creationId xmlns:a16="http://schemas.microsoft.com/office/drawing/2014/main" id="{CA3434B8-40E7-44AD-A7BC-D72674543685}"/>
              </a:ext>
            </a:extLst>
          </p:cNvPr>
          <p:cNvSpPr>
            <a:spLocks noGrp="1"/>
          </p:cNvSpPr>
          <p:nvPr>
            <p:ph type="body" sz="quarter" idx="12"/>
          </p:nvPr>
        </p:nvSpPr>
        <p:spPr>
          <a:xfrm>
            <a:off x="671395" y="1229763"/>
            <a:ext cx="8215429" cy="569363"/>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sp>
        <p:nvSpPr>
          <p:cNvPr id="7" name="Text Placeholder 35">
            <a:extLst>
              <a:ext uri="{FF2B5EF4-FFF2-40B4-BE49-F238E27FC236}">
                <a16:creationId xmlns:a16="http://schemas.microsoft.com/office/drawing/2014/main" id="{DA4C3CE4-0805-47CB-9AB3-434298DE2E02}"/>
              </a:ext>
            </a:extLst>
          </p:cNvPr>
          <p:cNvSpPr>
            <a:spLocks noGrp="1"/>
          </p:cNvSpPr>
          <p:nvPr>
            <p:ph type="body" sz="quarter" idx="13"/>
          </p:nvPr>
        </p:nvSpPr>
        <p:spPr>
          <a:xfrm>
            <a:off x="1276728" y="2693436"/>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8" name="Text Placeholder 35">
            <a:extLst>
              <a:ext uri="{FF2B5EF4-FFF2-40B4-BE49-F238E27FC236}">
                <a16:creationId xmlns:a16="http://schemas.microsoft.com/office/drawing/2014/main" id="{A0AD7E94-D448-4CF4-909E-FF095FCDB761}"/>
              </a:ext>
            </a:extLst>
          </p:cNvPr>
          <p:cNvSpPr>
            <a:spLocks noGrp="1"/>
          </p:cNvSpPr>
          <p:nvPr>
            <p:ph type="body" sz="quarter" idx="16"/>
          </p:nvPr>
        </p:nvSpPr>
        <p:spPr>
          <a:xfrm>
            <a:off x="1276726" y="3010548"/>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9" name="Rectangle 8">
            <a:extLst>
              <a:ext uri="{FF2B5EF4-FFF2-40B4-BE49-F238E27FC236}">
                <a16:creationId xmlns:a16="http://schemas.microsoft.com/office/drawing/2014/main" id="{B25D715F-A170-4E9B-9C15-766690BE54FD}"/>
              </a:ext>
            </a:extLst>
          </p:cNvPr>
          <p:cNvSpPr/>
          <p:nvPr userDrawn="1"/>
        </p:nvSpPr>
        <p:spPr>
          <a:xfrm>
            <a:off x="671395" y="2693436"/>
            <a:ext cx="480780" cy="4807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5">
            <a:extLst>
              <a:ext uri="{FF2B5EF4-FFF2-40B4-BE49-F238E27FC236}">
                <a16:creationId xmlns:a16="http://schemas.microsoft.com/office/drawing/2014/main" id="{BAD335DD-C49C-4436-9D4B-5D8761E90E7F}"/>
              </a:ext>
            </a:extLst>
          </p:cNvPr>
          <p:cNvSpPr>
            <a:spLocks noGrp="1"/>
          </p:cNvSpPr>
          <p:nvPr>
            <p:ph type="body" sz="quarter" idx="17" hasCustomPrompt="1"/>
          </p:nvPr>
        </p:nvSpPr>
        <p:spPr>
          <a:xfrm>
            <a:off x="711816" y="280749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01</a:t>
            </a:r>
          </a:p>
        </p:txBody>
      </p:sp>
      <p:sp>
        <p:nvSpPr>
          <p:cNvPr id="15" name="Text Placeholder 35">
            <a:extLst>
              <a:ext uri="{FF2B5EF4-FFF2-40B4-BE49-F238E27FC236}">
                <a16:creationId xmlns:a16="http://schemas.microsoft.com/office/drawing/2014/main" id="{AA7AB417-51DD-456F-9900-DC29AC212B08}"/>
              </a:ext>
            </a:extLst>
          </p:cNvPr>
          <p:cNvSpPr>
            <a:spLocks noGrp="1"/>
          </p:cNvSpPr>
          <p:nvPr>
            <p:ph type="body" sz="quarter" idx="18"/>
          </p:nvPr>
        </p:nvSpPr>
        <p:spPr>
          <a:xfrm>
            <a:off x="7124155" y="2693436"/>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16" name="Text Placeholder 35">
            <a:extLst>
              <a:ext uri="{FF2B5EF4-FFF2-40B4-BE49-F238E27FC236}">
                <a16:creationId xmlns:a16="http://schemas.microsoft.com/office/drawing/2014/main" id="{8AFDAE37-307B-4918-958D-AC37C5323FAC}"/>
              </a:ext>
            </a:extLst>
          </p:cNvPr>
          <p:cNvSpPr>
            <a:spLocks noGrp="1"/>
          </p:cNvSpPr>
          <p:nvPr>
            <p:ph type="body" sz="quarter" idx="19"/>
          </p:nvPr>
        </p:nvSpPr>
        <p:spPr>
          <a:xfrm>
            <a:off x="7124153" y="3010548"/>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17" name="Rectangle 16">
            <a:extLst>
              <a:ext uri="{FF2B5EF4-FFF2-40B4-BE49-F238E27FC236}">
                <a16:creationId xmlns:a16="http://schemas.microsoft.com/office/drawing/2014/main" id="{B45A1689-498E-49F5-A41B-EB5D2DFDBE36}"/>
              </a:ext>
            </a:extLst>
          </p:cNvPr>
          <p:cNvSpPr/>
          <p:nvPr userDrawn="1"/>
        </p:nvSpPr>
        <p:spPr>
          <a:xfrm>
            <a:off x="6518822" y="2693436"/>
            <a:ext cx="480780" cy="4807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5">
            <a:extLst>
              <a:ext uri="{FF2B5EF4-FFF2-40B4-BE49-F238E27FC236}">
                <a16:creationId xmlns:a16="http://schemas.microsoft.com/office/drawing/2014/main" id="{470CEE93-7A43-404F-9BAA-011D4250AFD4}"/>
              </a:ext>
            </a:extLst>
          </p:cNvPr>
          <p:cNvSpPr>
            <a:spLocks noGrp="1"/>
          </p:cNvSpPr>
          <p:nvPr>
            <p:ph type="body" sz="quarter" idx="20" hasCustomPrompt="1"/>
          </p:nvPr>
        </p:nvSpPr>
        <p:spPr>
          <a:xfrm>
            <a:off x="6559243" y="280749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04</a:t>
            </a:r>
          </a:p>
        </p:txBody>
      </p:sp>
      <p:sp>
        <p:nvSpPr>
          <p:cNvPr id="19" name="Text Placeholder 35">
            <a:extLst>
              <a:ext uri="{FF2B5EF4-FFF2-40B4-BE49-F238E27FC236}">
                <a16:creationId xmlns:a16="http://schemas.microsoft.com/office/drawing/2014/main" id="{AFED11D4-FC82-46C4-B1C8-D82C5D25E295}"/>
              </a:ext>
            </a:extLst>
          </p:cNvPr>
          <p:cNvSpPr>
            <a:spLocks noGrp="1"/>
          </p:cNvSpPr>
          <p:nvPr>
            <p:ph type="body" sz="quarter" idx="21"/>
          </p:nvPr>
        </p:nvSpPr>
        <p:spPr>
          <a:xfrm>
            <a:off x="1276728" y="3994087"/>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20" name="Text Placeholder 35">
            <a:extLst>
              <a:ext uri="{FF2B5EF4-FFF2-40B4-BE49-F238E27FC236}">
                <a16:creationId xmlns:a16="http://schemas.microsoft.com/office/drawing/2014/main" id="{063809D8-7311-4DE0-A612-DB4F61E77635}"/>
              </a:ext>
            </a:extLst>
          </p:cNvPr>
          <p:cNvSpPr>
            <a:spLocks noGrp="1"/>
          </p:cNvSpPr>
          <p:nvPr>
            <p:ph type="body" sz="quarter" idx="22"/>
          </p:nvPr>
        </p:nvSpPr>
        <p:spPr>
          <a:xfrm>
            <a:off x="1276726" y="4311199"/>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21" name="Rectangle 20">
            <a:extLst>
              <a:ext uri="{FF2B5EF4-FFF2-40B4-BE49-F238E27FC236}">
                <a16:creationId xmlns:a16="http://schemas.microsoft.com/office/drawing/2014/main" id="{76AD5E5B-F2F0-4044-8E13-812357149921}"/>
              </a:ext>
            </a:extLst>
          </p:cNvPr>
          <p:cNvSpPr/>
          <p:nvPr userDrawn="1"/>
        </p:nvSpPr>
        <p:spPr>
          <a:xfrm>
            <a:off x="671395" y="3994087"/>
            <a:ext cx="480780" cy="4807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5">
            <a:extLst>
              <a:ext uri="{FF2B5EF4-FFF2-40B4-BE49-F238E27FC236}">
                <a16:creationId xmlns:a16="http://schemas.microsoft.com/office/drawing/2014/main" id="{F2CB5ADA-73B0-4D6C-9BE0-5241A3D362CF}"/>
              </a:ext>
            </a:extLst>
          </p:cNvPr>
          <p:cNvSpPr>
            <a:spLocks noGrp="1"/>
          </p:cNvSpPr>
          <p:nvPr>
            <p:ph type="body" sz="quarter" idx="23" hasCustomPrompt="1"/>
          </p:nvPr>
        </p:nvSpPr>
        <p:spPr>
          <a:xfrm>
            <a:off x="711816" y="4108143"/>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02</a:t>
            </a:r>
          </a:p>
        </p:txBody>
      </p:sp>
      <p:sp>
        <p:nvSpPr>
          <p:cNvPr id="23" name="Text Placeholder 35">
            <a:extLst>
              <a:ext uri="{FF2B5EF4-FFF2-40B4-BE49-F238E27FC236}">
                <a16:creationId xmlns:a16="http://schemas.microsoft.com/office/drawing/2014/main" id="{90C633B1-C8EE-430B-AD22-B83CAE0538FE}"/>
              </a:ext>
            </a:extLst>
          </p:cNvPr>
          <p:cNvSpPr>
            <a:spLocks noGrp="1"/>
          </p:cNvSpPr>
          <p:nvPr>
            <p:ph type="body" sz="quarter" idx="24"/>
          </p:nvPr>
        </p:nvSpPr>
        <p:spPr>
          <a:xfrm>
            <a:off x="7124155" y="3994087"/>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24" name="Text Placeholder 35">
            <a:extLst>
              <a:ext uri="{FF2B5EF4-FFF2-40B4-BE49-F238E27FC236}">
                <a16:creationId xmlns:a16="http://schemas.microsoft.com/office/drawing/2014/main" id="{85FD4130-698B-407A-B777-515FDA132D6C}"/>
              </a:ext>
            </a:extLst>
          </p:cNvPr>
          <p:cNvSpPr>
            <a:spLocks noGrp="1"/>
          </p:cNvSpPr>
          <p:nvPr>
            <p:ph type="body" sz="quarter" idx="25"/>
          </p:nvPr>
        </p:nvSpPr>
        <p:spPr>
          <a:xfrm>
            <a:off x="7124153" y="4311199"/>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25" name="Rectangle 24">
            <a:extLst>
              <a:ext uri="{FF2B5EF4-FFF2-40B4-BE49-F238E27FC236}">
                <a16:creationId xmlns:a16="http://schemas.microsoft.com/office/drawing/2014/main" id="{9489738B-DF5D-4458-979D-A5F6A4EA8A08}"/>
              </a:ext>
            </a:extLst>
          </p:cNvPr>
          <p:cNvSpPr/>
          <p:nvPr userDrawn="1"/>
        </p:nvSpPr>
        <p:spPr>
          <a:xfrm>
            <a:off x="6518822" y="3994087"/>
            <a:ext cx="480780" cy="4807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5">
            <a:extLst>
              <a:ext uri="{FF2B5EF4-FFF2-40B4-BE49-F238E27FC236}">
                <a16:creationId xmlns:a16="http://schemas.microsoft.com/office/drawing/2014/main" id="{9731A7DC-5C8C-425F-A868-E8EA122BAA04}"/>
              </a:ext>
            </a:extLst>
          </p:cNvPr>
          <p:cNvSpPr>
            <a:spLocks noGrp="1"/>
          </p:cNvSpPr>
          <p:nvPr>
            <p:ph type="body" sz="quarter" idx="26" hasCustomPrompt="1"/>
          </p:nvPr>
        </p:nvSpPr>
        <p:spPr>
          <a:xfrm>
            <a:off x="6559243" y="4108143"/>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05</a:t>
            </a:r>
          </a:p>
        </p:txBody>
      </p:sp>
      <p:sp>
        <p:nvSpPr>
          <p:cNvPr id="27" name="Text Placeholder 35">
            <a:extLst>
              <a:ext uri="{FF2B5EF4-FFF2-40B4-BE49-F238E27FC236}">
                <a16:creationId xmlns:a16="http://schemas.microsoft.com/office/drawing/2014/main" id="{02D0CDCA-BAB5-4E84-A1BD-0EF280D86C04}"/>
              </a:ext>
            </a:extLst>
          </p:cNvPr>
          <p:cNvSpPr>
            <a:spLocks noGrp="1"/>
          </p:cNvSpPr>
          <p:nvPr>
            <p:ph type="body" sz="quarter" idx="27"/>
          </p:nvPr>
        </p:nvSpPr>
        <p:spPr>
          <a:xfrm>
            <a:off x="1276728" y="5294738"/>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28" name="Text Placeholder 35">
            <a:extLst>
              <a:ext uri="{FF2B5EF4-FFF2-40B4-BE49-F238E27FC236}">
                <a16:creationId xmlns:a16="http://schemas.microsoft.com/office/drawing/2014/main" id="{73F85521-7ECF-48D5-9890-5EF72C9D46A9}"/>
              </a:ext>
            </a:extLst>
          </p:cNvPr>
          <p:cNvSpPr>
            <a:spLocks noGrp="1"/>
          </p:cNvSpPr>
          <p:nvPr>
            <p:ph type="body" sz="quarter" idx="28"/>
          </p:nvPr>
        </p:nvSpPr>
        <p:spPr>
          <a:xfrm>
            <a:off x="1276726" y="5611850"/>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29" name="Rectangle 28">
            <a:extLst>
              <a:ext uri="{FF2B5EF4-FFF2-40B4-BE49-F238E27FC236}">
                <a16:creationId xmlns:a16="http://schemas.microsoft.com/office/drawing/2014/main" id="{7DADE58A-D59C-4842-A559-3576C19169A5}"/>
              </a:ext>
            </a:extLst>
          </p:cNvPr>
          <p:cNvSpPr/>
          <p:nvPr userDrawn="1"/>
        </p:nvSpPr>
        <p:spPr>
          <a:xfrm>
            <a:off x="671395" y="5294738"/>
            <a:ext cx="480780" cy="4807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35">
            <a:extLst>
              <a:ext uri="{FF2B5EF4-FFF2-40B4-BE49-F238E27FC236}">
                <a16:creationId xmlns:a16="http://schemas.microsoft.com/office/drawing/2014/main" id="{3948D8D9-4D59-4A30-9889-F8F80B5501E9}"/>
              </a:ext>
            </a:extLst>
          </p:cNvPr>
          <p:cNvSpPr>
            <a:spLocks noGrp="1"/>
          </p:cNvSpPr>
          <p:nvPr>
            <p:ph type="body" sz="quarter" idx="29" hasCustomPrompt="1"/>
          </p:nvPr>
        </p:nvSpPr>
        <p:spPr>
          <a:xfrm>
            <a:off x="711816" y="540879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03</a:t>
            </a:r>
          </a:p>
        </p:txBody>
      </p:sp>
      <p:sp>
        <p:nvSpPr>
          <p:cNvPr id="31" name="Text Placeholder 35">
            <a:extLst>
              <a:ext uri="{FF2B5EF4-FFF2-40B4-BE49-F238E27FC236}">
                <a16:creationId xmlns:a16="http://schemas.microsoft.com/office/drawing/2014/main" id="{6D13FE80-0597-43A8-8DFE-EBFCC231F9F7}"/>
              </a:ext>
            </a:extLst>
          </p:cNvPr>
          <p:cNvSpPr>
            <a:spLocks noGrp="1"/>
          </p:cNvSpPr>
          <p:nvPr>
            <p:ph type="body" sz="quarter" idx="30"/>
          </p:nvPr>
        </p:nvSpPr>
        <p:spPr>
          <a:xfrm>
            <a:off x="7124155" y="5294738"/>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32" name="Text Placeholder 35">
            <a:extLst>
              <a:ext uri="{FF2B5EF4-FFF2-40B4-BE49-F238E27FC236}">
                <a16:creationId xmlns:a16="http://schemas.microsoft.com/office/drawing/2014/main" id="{88D9C09F-006F-44A0-8A37-0DE0B56DA65D}"/>
              </a:ext>
            </a:extLst>
          </p:cNvPr>
          <p:cNvSpPr>
            <a:spLocks noGrp="1"/>
          </p:cNvSpPr>
          <p:nvPr>
            <p:ph type="body" sz="quarter" idx="31"/>
          </p:nvPr>
        </p:nvSpPr>
        <p:spPr>
          <a:xfrm>
            <a:off x="7124153" y="5611850"/>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33" name="Rectangle 32">
            <a:extLst>
              <a:ext uri="{FF2B5EF4-FFF2-40B4-BE49-F238E27FC236}">
                <a16:creationId xmlns:a16="http://schemas.microsoft.com/office/drawing/2014/main" id="{DF07A0B2-6945-438A-8A9B-A60D8325111A}"/>
              </a:ext>
            </a:extLst>
          </p:cNvPr>
          <p:cNvSpPr/>
          <p:nvPr userDrawn="1"/>
        </p:nvSpPr>
        <p:spPr>
          <a:xfrm>
            <a:off x="6518822" y="5294738"/>
            <a:ext cx="480780" cy="4807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5">
            <a:extLst>
              <a:ext uri="{FF2B5EF4-FFF2-40B4-BE49-F238E27FC236}">
                <a16:creationId xmlns:a16="http://schemas.microsoft.com/office/drawing/2014/main" id="{6BE83A6C-0ABA-4F54-A762-10F04AD3CABA}"/>
              </a:ext>
            </a:extLst>
          </p:cNvPr>
          <p:cNvSpPr>
            <a:spLocks noGrp="1"/>
          </p:cNvSpPr>
          <p:nvPr>
            <p:ph type="body" sz="quarter" idx="32" hasCustomPrompt="1"/>
          </p:nvPr>
        </p:nvSpPr>
        <p:spPr>
          <a:xfrm>
            <a:off x="6559243" y="540879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06</a:t>
            </a:r>
          </a:p>
        </p:txBody>
      </p:sp>
    </p:spTree>
    <p:extLst>
      <p:ext uri="{BB962C8B-B14F-4D97-AF65-F5344CB8AC3E}">
        <p14:creationId xmlns:p14="http://schemas.microsoft.com/office/powerpoint/2010/main" val="3351320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1C6C7C-AD6B-4484-B2A5-726139526F54}"/>
              </a:ext>
            </a:extLst>
          </p:cNvPr>
          <p:cNvSpPr/>
          <p:nvPr userDrawn="1"/>
        </p:nvSpPr>
        <p:spPr>
          <a:xfrm>
            <a:off x="0" y="1"/>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16E66276-BD9D-48CD-AD06-B3602F556066}"/>
              </a:ext>
            </a:extLst>
          </p:cNvPr>
          <p:cNvSpPr/>
          <p:nvPr userDrawn="1"/>
        </p:nvSpPr>
        <p:spPr>
          <a:xfrm>
            <a:off x="10648951" y="1"/>
            <a:ext cx="1543050"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35">
            <a:extLst>
              <a:ext uri="{FF2B5EF4-FFF2-40B4-BE49-F238E27FC236}">
                <a16:creationId xmlns:a16="http://schemas.microsoft.com/office/drawing/2014/main" id="{9BEAC198-F7E3-441F-9F38-6B8C74ADA316}"/>
              </a:ext>
            </a:extLst>
          </p:cNvPr>
          <p:cNvSpPr>
            <a:spLocks noGrp="1"/>
          </p:cNvSpPr>
          <p:nvPr>
            <p:ph type="body" sz="quarter" idx="11"/>
          </p:nvPr>
        </p:nvSpPr>
        <p:spPr>
          <a:xfrm>
            <a:off x="671396" y="492675"/>
            <a:ext cx="4757738" cy="569363"/>
          </a:xfrm>
          <a:prstGeom prst="rect">
            <a:avLst/>
          </a:prstGeom>
        </p:spPr>
        <p:txBody>
          <a:bodyPr wrap="square" lIns="0" tIns="0" rIns="0" bIns="0">
            <a:noAutofit/>
          </a:bodyPr>
          <a:lstStyle>
            <a:lvl1pPr marL="0">
              <a:lnSpc>
                <a:spcPct val="100000"/>
              </a:lnSpc>
              <a:buNone/>
              <a:defRPr sz="3600" b="1">
                <a:solidFill>
                  <a:schemeClr val="bg1"/>
                </a:solidFill>
              </a:defRPr>
            </a:lvl1pPr>
          </a:lstStyle>
          <a:p>
            <a:pPr lvl="0"/>
            <a:endParaRPr lang="en-US"/>
          </a:p>
        </p:txBody>
      </p:sp>
      <p:sp>
        <p:nvSpPr>
          <p:cNvPr id="6" name="Text Placeholder 35">
            <a:extLst>
              <a:ext uri="{FF2B5EF4-FFF2-40B4-BE49-F238E27FC236}">
                <a16:creationId xmlns:a16="http://schemas.microsoft.com/office/drawing/2014/main" id="{CA3434B8-40E7-44AD-A7BC-D72674543685}"/>
              </a:ext>
            </a:extLst>
          </p:cNvPr>
          <p:cNvSpPr>
            <a:spLocks noGrp="1"/>
          </p:cNvSpPr>
          <p:nvPr>
            <p:ph type="body" sz="quarter" idx="12"/>
          </p:nvPr>
        </p:nvSpPr>
        <p:spPr>
          <a:xfrm>
            <a:off x="671395" y="1286325"/>
            <a:ext cx="8215429" cy="569363"/>
          </a:xfrm>
          <a:prstGeom prst="rect">
            <a:avLst/>
          </a:prstGeom>
        </p:spPr>
        <p:txBody>
          <a:bodyPr wrap="square" lIns="0" tIns="0" rIns="0" bIns="0">
            <a:noAutofit/>
          </a:bodyPr>
          <a:lstStyle>
            <a:lvl1pPr marL="0" indent="0">
              <a:lnSpc>
                <a:spcPct val="100000"/>
              </a:lnSpc>
              <a:spcBef>
                <a:spcPts val="800"/>
              </a:spcBef>
              <a:spcAft>
                <a:spcPts val="0"/>
              </a:spcAft>
              <a:buNone/>
              <a:defRPr sz="2400" b="0">
                <a:solidFill>
                  <a:schemeClr val="bg1"/>
                </a:solidFill>
              </a:defRPr>
            </a:lvl1pPr>
          </a:lstStyle>
          <a:p>
            <a:pPr lvl="0"/>
            <a:endParaRPr lang="en-US"/>
          </a:p>
        </p:txBody>
      </p:sp>
      <p:sp>
        <p:nvSpPr>
          <p:cNvPr id="35" name="Text Placeholder 35">
            <a:extLst>
              <a:ext uri="{FF2B5EF4-FFF2-40B4-BE49-F238E27FC236}">
                <a16:creationId xmlns:a16="http://schemas.microsoft.com/office/drawing/2014/main" id="{45854CEC-FBF9-9E4D-81E2-5C34456E4385}"/>
              </a:ext>
            </a:extLst>
          </p:cNvPr>
          <p:cNvSpPr>
            <a:spLocks noGrp="1"/>
          </p:cNvSpPr>
          <p:nvPr>
            <p:ph type="body" sz="quarter" idx="13"/>
          </p:nvPr>
        </p:nvSpPr>
        <p:spPr>
          <a:xfrm>
            <a:off x="1710367" y="2806563"/>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36" name="Rectangle 35">
            <a:extLst>
              <a:ext uri="{FF2B5EF4-FFF2-40B4-BE49-F238E27FC236}">
                <a16:creationId xmlns:a16="http://schemas.microsoft.com/office/drawing/2014/main" id="{4B2BC413-F733-2F46-89C9-D85DBFDF9E1E}"/>
              </a:ext>
            </a:extLst>
          </p:cNvPr>
          <p:cNvSpPr/>
          <p:nvPr userDrawn="1"/>
        </p:nvSpPr>
        <p:spPr>
          <a:xfrm>
            <a:off x="1105035" y="2806564"/>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35">
            <a:extLst>
              <a:ext uri="{FF2B5EF4-FFF2-40B4-BE49-F238E27FC236}">
                <a16:creationId xmlns:a16="http://schemas.microsoft.com/office/drawing/2014/main" id="{AC9E168B-192E-E147-B716-81ED07F393C7}"/>
              </a:ext>
            </a:extLst>
          </p:cNvPr>
          <p:cNvSpPr>
            <a:spLocks noGrp="1"/>
          </p:cNvSpPr>
          <p:nvPr>
            <p:ph type="body" sz="quarter" idx="17" hasCustomPrompt="1"/>
          </p:nvPr>
        </p:nvSpPr>
        <p:spPr>
          <a:xfrm>
            <a:off x="1145456" y="2920620"/>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01</a:t>
            </a:r>
          </a:p>
        </p:txBody>
      </p:sp>
      <p:sp>
        <p:nvSpPr>
          <p:cNvPr id="38" name="Text Placeholder 35">
            <a:extLst>
              <a:ext uri="{FF2B5EF4-FFF2-40B4-BE49-F238E27FC236}">
                <a16:creationId xmlns:a16="http://schemas.microsoft.com/office/drawing/2014/main" id="{6E9A0FF1-7945-F04D-9B57-882324FDE1FB}"/>
              </a:ext>
            </a:extLst>
          </p:cNvPr>
          <p:cNvSpPr>
            <a:spLocks noGrp="1"/>
          </p:cNvSpPr>
          <p:nvPr>
            <p:ph type="body" sz="quarter" idx="18"/>
          </p:nvPr>
        </p:nvSpPr>
        <p:spPr>
          <a:xfrm>
            <a:off x="7124154" y="2806563"/>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39" name="Rectangle 38">
            <a:extLst>
              <a:ext uri="{FF2B5EF4-FFF2-40B4-BE49-F238E27FC236}">
                <a16:creationId xmlns:a16="http://schemas.microsoft.com/office/drawing/2014/main" id="{5FB024E9-0118-4648-9FDD-A94C2A224101}"/>
              </a:ext>
            </a:extLst>
          </p:cNvPr>
          <p:cNvSpPr/>
          <p:nvPr userDrawn="1"/>
        </p:nvSpPr>
        <p:spPr>
          <a:xfrm>
            <a:off x="6518822" y="2806564"/>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35">
            <a:extLst>
              <a:ext uri="{FF2B5EF4-FFF2-40B4-BE49-F238E27FC236}">
                <a16:creationId xmlns:a16="http://schemas.microsoft.com/office/drawing/2014/main" id="{7BBE2334-7DB0-634B-8273-CB7158C0DCA5}"/>
              </a:ext>
            </a:extLst>
          </p:cNvPr>
          <p:cNvSpPr>
            <a:spLocks noGrp="1"/>
          </p:cNvSpPr>
          <p:nvPr>
            <p:ph type="body" sz="quarter" idx="20" hasCustomPrompt="1"/>
          </p:nvPr>
        </p:nvSpPr>
        <p:spPr>
          <a:xfrm>
            <a:off x="6559243" y="2920620"/>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04</a:t>
            </a:r>
          </a:p>
        </p:txBody>
      </p:sp>
      <p:sp>
        <p:nvSpPr>
          <p:cNvPr id="41" name="Text Placeholder 35">
            <a:extLst>
              <a:ext uri="{FF2B5EF4-FFF2-40B4-BE49-F238E27FC236}">
                <a16:creationId xmlns:a16="http://schemas.microsoft.com/office/drawing/2014/main" id="{9D870304-DFC0-9347-ABA1-B16B67F07029}"/>
              </a:ext>
            </a:extLst>
          </p:cNvPr>
          <p:cNvSpPr>
            <a:spLocks noGrp="1"/>
          </p:cNvSpPr>
          <p:nvPr>
            <p:ph type="body" sz="quarter" idx="21"/>
          </p:nvPr>
        </p:nvSpPr>
        <p:spPr>
          <a:xfrm>
            <a:off x="1710367" y="3871539"/>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42" name="Rectangle 41">
            <a:extLst>
              <a:ext uri="{FF2B5EF4-FFF2-40B4-BE49-F238E27FC236}">
                <a16:creationId xmlns:a16="http://schemas.microsoft.com/office/drawing/2014/main" id="{C956441D-69D0-024D-A3D1-741D385CBAC4}"/>
              </a:ext>
            </a:extLst>
          </p:cNvPr>
          <p:cNvSpPr/>
          <p:nvPr userDrawn="1"/>
        </p:nvSpPr>
        <p:spPr>
          <a:xfrm>
            <a:off x="1105035" y="3871540"/>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35">
            <a:extLst>
              <a:ext uri="{FF2B5EF4-FFF2-40B4-BE49-F238E27FC236}">
                <a16:creationId xmlns:a16="http://schemas.microsoft.com/office/drawing/2014/main" id="{1D28A7B1-0423-0D49-9A40-AB31D44C5369}"/>
              </a:ext>
            </a:extLst>
          </p:cNvPr>
          <p:cNvSpPr>
            <a:spLocks noGrp="1"/>
          </p:cNvSpPr>
          <p:nvPr>
            <p:ph type="body" sz="quarter" idx="23" hasCustomPrompt="1"/>
          </p:nvPr>
        </p:nvSpPr>
        <p:spPr>
          <a:xfrm>
            <a:off x="1145456" y="3985596"/>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02</a:t>
            </a:r>
          </a:p>
        </p:txBody>
      </p:sp>
      <p:sp>
        <p:nvSpPr>
          <p:cNvPr id="44" name="Text Placeholder 35">
            <a:extLst>
              <a:ext uri="{FF2B5EF4-FFF2-40B4-BE49-F238E27FC236}">
                <a16:creationId xmlns:a16="http://schemas.microsoft.com/office/drawing/2014/main" id="{EAAFEB8B-43B5-4C4A-8C11-762832F4B16C}"/>
              </a:ext>
            </a:extLst>
          </p:cNvPr>
          <p:cNvSpPr>
            <a:spLocks noGrp="1"/>
          </p:cNvSpPr>
          <p:nvPr>
            <p:ph type="body" sz="quarter" idx="24"/>
          </p:nvPr>
        </p:nvSpPr>
        <p:spPr>
          <a:xfrm>
            <a:off x="7124154" y="3871539"/>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45" name="Rectangle 44">
            <a:extLst>
              <a:ext uri="{FF2B5EF4-FFF2-40B4-BE49-F238E27FC236}">
                <a16:creationId xmlns:a16="http://schemas.microsoft.com/office/drawing/2014/main" id="{2597168D-E80A-0B4B-82B6-92BA3E2E26F1}"/>
              </a:ext>
            </a:extLst>
          </p:cNvPr>
          <p:cNvSpPr/>
          <p:nvPr userDrawn="1"/>
        </p:nvSpPr>
        <p:spPr>
          <a:xfrm>
            <a:off x="6518822" y="3871540"/>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35">
            <a:extLst>
              <a:ext uri="{FF2B5EF4-FFF2-40B4-BE49-F238E27FC236}">
                <a16:creationId xmlns:a16="http://schemas.microsoft.com/office/drawing/2014/main" id="{7A1250DC-3924-5C43-A914-79172D1A0BF8}"/>
              </a:ext>
            </a:extLst>
          </p:cNvPr>
          <p:cNvSpPr>
            <a:spLocks noGrp="1"/>
          </p:cNvSpPr>
          <p:nvPr>
            <p:ph type="body" sz="quarter" idx="26" hasCustomPrompt="1"/>
          </p:nvPr>
        </p:nvSpPr>
        <p:spPr>
          <a:xfrm>
            <a:off x="6559243" y="3985596"/>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05</a:t>
            </a:r>
          </a:p>
        </p:txBody>
      </p:sp>
      <p:sp>
        <p:nvSpPr>
          <p:cNvPr id="47" name="Text Placeholder 35">
            <a:extLst>
              <a:ext uri="{FF2B5EF4-FFF2-40B4-BE49-F238E27FC236}">
                <a16:creationId xmlns:a16="http://schemas.microsoft.com/office/drawing/2014/main" id="{20FD3714-FEE7-734D-97E0-25DDF442D1FD}"/>
              </a:ext>
            </a:extLst>
          </p:cNvPr>
          <p:cNvSpPr>
            <a:spLocks noGrp="1"/>
          </p:cNvSpPr>
          <p:nvPr>
            <p:ph type="body" sz="quarter" idx="27"/>
          </p:nvPr>
        </p:nvSpPr>
        <p:spPr>
          <a:xfrm>
            <a:off x="1710367" y="4936515"/>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48" name="Rectangle 47">
            <a:extLst>
              <a:ext uri="{FF2B5EF4-FFF2-40B4-BE49-F238E27FC236}">
                <a16:creationId xmlns:a16="http://schemas.microsoft.com/office/drawing/2014/main" id="{E7DEAD74-07E0-3744-A58C-B924AA1611F3}"/>
              </a:ext>
            </a:extLst>
          </p:cNvPr>
          <p:cNvSpPr/>
          <p:nvPr userDrawn="1"/>
        </p:nvSpPr>
        <p:spPr>
          <a:xfrm>
            <a:off x="1105035" y="4936516"/>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35">
            <a:extLst>
              <a:ext uri="{FF2B5EF4-FFF2-40B4-BE49-F238E27FC236}">
                <a16:creationId xmlns:a16="http://schemas.microsoft.com/office/drawing/2014/main" id="{FE7157EB-6A17-AA41-A506-B7DF29B4F854}"/>
              </a:ext>
            </a:extLst>
          </p:cNvPr>
          <p:cNvSpPr>
            <a:spLocks noGrp="1"/>
          </p:cNvSpPr>
          <p:nvPr>
            <p:ph type="body" sz="quarter" idx="29" hasCustomPrompt="1"/>
          </p:nvPr>
        </p:nvSpPr>
        <p:spPr>
          <a:xfrm>
            <a:off x="1145456" y="505057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03</a:t>
            </a:r>
          </a:p>
        </p:txBody>
      </p:sp>
      <p:sp>
        <p:nvSpPr>
          <p:cNvPr id="50" name="Text Placeholder 35">
            <a:extLst>
              <a:ext uri="{FF2B5EF4-FFF2-40B4-BE49-F238E27FC236}">
                <a16:creationId xmlns:a16="http://schemas.microsoft.com/office/drawing/2014/main" id="{4CC12851-412B-8443-BD68-F7B2215A333A}"/>
              </a:ext>
            </a:extLst>
          </p:cNvPr>
          <p:cNvSpPr>
            <a:spLocks noGrp="1"/>
          </p:cNvSpPr>
          <p:nvPr>
            <p:ph type="body" sz="quarter" idx="30"/>
          </p:nvPr>
        </p:nvSpPr>
        <p:spPr>
          <a:xfrm>
            <a:off x="7124154" y="4936515"/>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51" name="Rectangle 50">
            <a:extLst>
              <a:ext uri="{FF2B5EF4-FFF2-40B4-BE49-F238E27FC236}">
                <a16:creationId xmlns:a16="http://schemas.microsoft.com/office/drawing/2014/main" id="{1DB2D6BA-921A-AF43-A777-2A1F8A0E8E4A}"/>
              </a:ext>
            </a:extLst>
          </p:cNvPr>
          <p:cNvSpPr/>
          <p:nvPr userDrawn="1"/>
        </p:nvSpPr>
        <p:spPr>
          <a:xfrm>
            <a:off x="6518822" y="4936516"/>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35">
            <a:extLst>
              <a:ext uri="{FF2B5EF4-FFF2-40B4-BE49-F238E27FC236}">
                <a16:creationId xmlns:a16="http://schemas.microsoft.com/office/drawing/2014/main" id="{133208D1-659E-904C-963C-958D0ED1DF9D}"/>
              </a:ext>
            </a:extLst>
          </p:cNvPr>
          <p:cNvSpPr>
            <a:spLocks noGrp="1"/>
          </p:cNvSpPr>
          <p:nvPr>
            <p:ph type="body" sz="quarter" idx="32" hasCustomPrompt="1"/>
          </p:nvPr>
        </p:nvSpPr>
        <p:spPr>
          <a:xfrm>
            <a:off x="6559243" y="505057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06</a:t>
            </a:r>
          </a:p>
        </p:txBody>
      </p:sp>
      <p:sp>
        <p:nvSpPr>
          <p:cNvPr id="53" name="Text Placeholder 35">
            <a:extLst>
              <a:ext uri="{FF2B5EF4-FFF2-40B4-BE49-F238E27FC236}">
                <a16:creationId xmlns:a16="http://schemas.microsoft.com/office/drawing/2014/main" id="{4A5D7D82-F02D-E748-9C2F-5FE0DCA5DBC3}"/>
              </a:ext>
            </a:extLst>
          </p:cNvPr>
          <p:cNvSpPr>
            <a:spLocks noGrp="1"/>
          </p:cNvSpPr>
          <p:nvPr>
            <p:ph type="body" sz="quarter" idx="33"/>
          </p:nvPr>
        </p:nvSpPr>
        <p:spPr>
          <a:xfrm>
            <a:off x="1710367" y="6001491"/>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54" name="Rectangle 53">
            <a:extLst>
              <a:ext uri="{FF2B5EF4-FFF2-40B4-BE49-F238E27FC236}">
                <a16:creationId xmlns:a16="http://schemas.microsoft.com/office/drawing/2014/main" id="{DC654618-22CD-F94D-836E-7B0053C9FC9A}"/>
              </a:ext>
            </a:extLst>
          </p:cNvPr>
          <p:cNvSpPr/>
          <p:nvPr userDrawn="1"/>
        </p:nvSpPr>
        <p:spPr>
          <a:xfrm>
            <a:off x="1105035" y="6001492"/>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35">
            <a:extLst>
              <a:ext uri="{FF2B5EF4-FFF2-40B4-BE49-F238E27FC236}">
                <a16:creationId xmlns:a16="http://schemas.microsoft.com/office/drawing/2014/main" id="{B9E8D5E8-0463-644A-A4EF-705AC186C65D}"/>
              </a:ext>
            </a:extLst>
          </p:cNvPr>
          <p:cNvSpPr>
            <a:spLocks noGrp="1"/>
          </p:cNvSpPr>
          <p:nvPr>
            <p:ph type="body" sz="quarter" idx="35" hasCustomPrompt="1"/>
          </p:nvPr>
        </p:nvSpPr>
        <p:spPr>
          <a:xfrm>
            <a:off x="1145456" y="6115548"/>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04</a:t>
            </a:r>
          </a:p>
        </p:txBody>
      </p:sp>
      <p:sp>
        <p:nvSpPr>
          <p:cNvPr id="56" name="Text Placeholder 35">
            <a:extLst>
              <a:ext uri="{FF2B5EF4-FFF2-40B4-BE49-F238E27FC236}">
                <a16:creationId xmlns:a16="http://schemas.microsoft.com/office/drawing/2014/main" id="{DEADBBA9-91D3-C644-B097-F98187F5B7AC}"/>
              </a:ext>
            </a:extLst>
          </p:cNvPr>
          <p:cNvSpPr>
            <a:spLocks noGrp="1"/>
          </p:cNvSpPr>
          <p:nvPr>
            <p:ph type="body" sz="quarter" idx="36"/>
          </p:nvPr>
        </p:nvSpPr>
        <p:spPr>
          <a:xfrm>
            <a:off x="7124154" y="6001491"/>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57" name="Rectangle 56">
            <a:extLst>
              <a:ext uri="{FF2B5EF4-FFF2-40B4-BE49-F238E27FC236}">
                <a16:creationId xmlns:a16="http://schemas.microsoft.com/office/drawing/2014/main" id="{D5442BCE-6225-7844-8883-C74DEAB975D3}"/>
              </a:ext>
            </a:extLst>
          </p:cNvPr>
          <p:cNvSpPr/>
          <p:nvPr userDrawn="1"/>
        </p:nvSpPr>
        <p:spPr>
          <a:xfrm>
            <a:off x="6518822" y="6001492"/>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35">
            <a:extLst>
              <a:ext uri="{FF2B5EF4-FFF2-40B4-BE49-F238E27FC236}">
                <a16:creationId xmlns:a16="http://schemas.microsoft.com/office/drawing/2014/main" id="{68F9AC96-FBF9-4C41-B882-0ED5E0A19C40}"/>
              </a:ext>
            </a:extLst>
          </p:cNvPr>
          <p:cNvSpPr>
            <a:spLocks noGrp="1"/>
          </p:cNvSpPr>
          <p:nvPr>
            <p:ph type="body" sz="quarter" idx="38" hasCustomPrompt="1"/>
          </p:nvPr>
        </p:nvSpPr>
        <p:spPr>
          <a:xfrm>
            <a:off x="6559243" y="6115548"/>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08</a:t>
            </a:r>
          </a:p>
        </p:txBody>
      </p:sp>
    </p:spTree>
    <p:extLst>
      <p:ext uri="{BB962C8B-B14F-4D97-AF65-F5344CB8AC3E}">
        <p14:creationId xmlns:p14="http://schemas.microsoft.com/office/powerpoint/2010/main" val="29054165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6A915C-7940-42A0-BB13-DE3959974A8E}"/>
              </a:ext>
            </a:extLst>
          </p:cNvPr>
          <p:cNvSpPr/>
          <p:nvPr userDrawn="1"/>
        </p:nvSpPr>
        <p:spPr>
          <a:xfrm>
            <a:off x="0" y="-23403"/>
            <a:ext cx="12192000" cy="1280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lgn="l"/>
            <a:endParaRPr lang="en-US"/>
          </a:p>
        </p:txBody>
      </p:sp>
      <p:sp>
        <p:nvSpPr>
          <p:cNvPr id="4" name="Freeform: Shape 3">
            <a:extLst>
              <a:ext uri="{FF2B5EF4-FFF2-40B4-BE49-F238E27FC236}">
                <a16:creationId xmlns:a16="http://schemas.microsoft.com/office/drawing/2014/main" id="{DAC76E5D-BCBE-44FE-85FF-DC576C2CB66F}"/>
              </a:ext>
            </a:extLst>
          </p:cNvPr>
          <p:cNvSpPr/>
          <p:nvPr userDrawn="1"/>
        </p:nvSpPr>
        <p:spPr>
          <a:xfrm>
            <a:off x="10648951" y="1"/>
            <a:ext cx="1543050"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35">
            <a:extLst>
              <a:ext uri="{FF2B5EF4-FFF2-40B4-BE49-F238E27FC236}">
                <a16:creationId xmlns:a16="http://schemas.microsoft.com/office/drawing/2014/main" id="{422048B3-517C-4174-992F-6E57E5E11810}"/>
              </a:ext>
            </a:extLst>
          </p:cNvPr>
          <p:cNvSpPr>
            <a:spLocks noGrp="1"/>
          </p:cNvSpPr>
          <p:nvPr>
            <p:ph type="body" sz="quarter" idx="11"/>
          </p:nvPr>
        </p:nvSpPr>
        <p:spPr>
          <a:xfrm>
            <a:off x="671396" y="492675"/>
            <a:ext cx="9977554"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7" name="Text Placeholder 35">
            <a:extLst>
              <a:ext uri="{FF2B5EF4-FFF2-40B4-BE49-F238E27FC236}">
                <a16:creationId xmlns:a16="http://schemas.microsoft.com/office/drawing/2014/main" id="{D4C8E1EB-4006-654A-B4F3-CDF428EA26AF}"/>
              </a:ext>
            </a:extLst>
          </p:cNvPr>
          <p:cNvSpPr>
            <a:spLocks noGrp="1"/>
          </p:cNvSpPr>
          <p:nvPr>
            <p:ph type="body" sz="quarter" idx="13"/>
          </p:nvPr>
        </p:nvSpPr>
        <p:spPr>
          <a:xfrm>
            <a:off x="1276727" y="1967562"/>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9" name="Rectangle 8">
            <a:extLst>
              <a:ext uri="{FF2B5EF4-FFF2-40B4-BE49-F238E27FC236}">
                <a16:creationId xmlns:a16="http://schemas.microsoft.com/office/drawing/2014/main" id="{C461C104-31B5-D44B-9FF1-8E4974EDE4D8}"/>
              </a:ext>
            </a:extLst>
          </p:cNvPr>
          <p:cNvSpPr/>
          <p:nvPr userDrawn="1"/>
        </p:nvSpPr>
        <p:spPr>
          <a:xfrm>
            <a:off x="671395" y="1967563"/>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5">
            <a:extLst>
              <a:ext uri="{FF2B5EF4-FFF2-40B4-BE49-F238E27FC236}">
                <a16:creationId xmlns:a16="http://schemas.microsoft.com/office/drawing/2014/main" id="{A3B05EB4-A08D-614D-AC4E-6AA2BEBD0BB3}"/>
              </a:ext>
            </a:extLst>
          </p:cNvPr>
          <p:cNvSpPr>
            <a:spLocks noGrp="1"/>
          </p:cNvSpPr>
          <p:nvPr>
            <p:ph type="body" sz="quarter" idx="17" hasCustomPrompt="1"/>
          </p:nvPr>
        </p:nvSpPr>
        <p:spPr>
          <a:xfrm>
            <a:off x="711816" y="2081619"/>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01</a:t>
            </a:r>
          </a:p>
        </p:txBody>
      </p:sp>
      <p:sp>
        <p:nvSpPr>
          <p:cNvPr id="11" name="Text Placeholder 35">
            <a:extLst>
              <a:ext uri="{FF2B5EF4-FFF2-40B4-BE49-F238E27FC236}">
                <a16:creationId xmlns:a16="http://schemas.microsoft.com/office/drawing/2014/main" id="{CF434CF4-3332-0A40-9AEF-CADE294B1CF0}"/>
              </a:ext>
            </a:extLst>
          </p:cNvPr>
          <p:cNvSpPr>
            <a:spLocks noGrp="1"/>
          </p:cNvSpPr>
          <p:nvPr>
            <p:ph type="body" sz="quarter" idx="18"/>
          </p:nvPr>
        </p:nvSpPr>
        <p:spPr>
          <a:xfrm>
            <a:off x="7124154" y="1967562"/>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13" name="Rectangle 12">
            <a:extLst>
              <a:ext uri="{FF2B5EF4-FFF2-40B4-BE49-F238E27FC236}">
                <a16:creationId xmlns:a16="http://schemas.microsoft.com/office/drawing/2014/main" id="{576E9BF3-B9E8-054A-9EBD-7224C87D799A}"/>
              </a:ext>
            </a:extLst>
          </p:cNvPr>
          <p:cNvSpPr/>
          <p:nvPr userDrawn="1"/>
        </p:nvSpPr>
        <p:spPr>
          <a:xfrm>
            <a:off x="6518822" y="1967563"/>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5">
            <a:extLst>
              <a:ext uri="{FF2B5EF4-FFF2-40B4-BE49-F238E27FC236}">
                <a16:creationId xmlns:a16="http://schemas.microsoft.com/office/drawing/2014/main" id="{F7932FCB-A5EB-9B47-8778-2C1E95039558}"/>
              </a:ext>
            </a:extLst>
          </p:cNvPr>
          <p:cNvSpPr>
            <a:spLocks noGrp="1"/>
          </p:cNvSpPr>
          <p:nvPr>
            <p:ph type="body" sz="quarter" idx="20" hasCustomPrompt="1"/>
          </p:nvPr>
        </p:nvSpPr>
        <p:spPr>
          <a:xfrm>
            <a:off x="6559243" y="2081619"/>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04</a:t>
            </a:r>
          </a:p>
        </p:txBody>
      </p:sp>
      <p:sp>
        <p:nvSpPr>
          <p:cNvPr id="15" name="Text Placeholder 35">
            <a:extLst>
              <a:ext uri="{FF2B5EF4-FFF2-40B4-BE49-F238E27FC236}">
                <a16:creationId xmlns:a16="http://schemas.microsoft.com/office/drawing/2014/main" id="{5A36504D-026F-0744-B7EC-B594CB1EC431}"/>
              </a:ext>
            </a:extLst>
          </p:cNvPr>
          <p:cNvSpPr>
            <a:spLocks noGrp="1"/>
          </p:cNvSpPr>
          <p:nvPr>
            <p:ph type="body" sz="quarter" idx="21"/>
          </p:nvPr>
        </p:nvSpPr>
        <p:spPr>
          <a:xfrm>
            <a:off x="1276727" y="3192797"/>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17" name="Rectangle 16">
            <a:extLst>
              <a:ext uri="{FF2B5EF4-FFF2-40B4-BE49-F238E27FC236}">
                <a16:creationId xmlns:a16="http://schemas.microsoft.com/office/drawing/2014/main" id="{A312D60F-2E22-9E4D-8327-9058F38B339E}"/>
              </a:ext>
            </a:extLst>
          </p:cNvPr>
          <p:cNvSpPr/>
          <p:nvPr userDrawn="1"/>
        </p:nvSpPr>
        <p:spPr>
          <a:xfrm>
            <a:off x="671395" y="3192798"/>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5">
            <a:extLst>
              <a:ext uri="{FF2B5EF4-FFF2-40B4-BE49-F238E27FC236}">
                <a16:creationId xmlns:a16="http://schemas.microsoft.com/office/drawing/2014/main" id="{03890D89-5346-1449-B4B9-1BE32DD6F735}"/>
              </a:ext>
            </a:extLst>
          </p:cNvPr>
          <p:cNvSpPr>
            <a:spLocks noGrp="1"/>
          </p:cNvSpPr>
          <p:nvPr>
            <p:ph type="body" sz="quarter" idx="23" hasCustomPrompt="1"/>
          </p:nvPr>
        </p:nvSpPr>
        <p:spPr>
          <a:xfrm>
            <a:off x="711816" y="330685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02</a:t>
            </a:r>
          </a:p>
        </p:txBody>
      </p:sp>
      <p:sp>
        <p:nvSpPr>
          <p:cNvPr id="19" name="Text Placeholder 35">
            <a:extLst>
              <a:ext uri="{FF2B5EF4-FFF2-40B4-BE49-F238E27FC236}">
                <a16:creationId xmlns:a16="http://schemas.microsoft.com/office/drawing/2014/main" id="{F331A23F-A2A0-5845-BDA8-6F34B5DF23FE}"/>
              </a:ext>
            </a:extLst>
          </p:cNvPr>
          <p:cNvSpPr>
            <a:spLocks noGrp="1"/>
          </p:cNvSpPr>
          <p:nvPr>
            <p:ph type="body" sz="quarter" idx="24"/>
          </p:nvPr>
        </p:nvSpPr>
        <p:spPr>
          <a:xfrm>
            <a:off x="7124154" y="3192797"/>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21" name="Rectangle 20">
            <a:extLst>
              <a:ext uri="{FF2B5EF4-FFF2-40B4-BE49-F238E27FC236}">
                <a16:creationId xmlns:a16="http://schemas.microsoft.com/office/drawing/2014/main" id="{B7C5058B-AD35-9A43-8CFF-D59CCD658BB1}"/>
              </a:ext>
            </a:extLst>
          </p:cNvPr>
          <p:cNvSpPr/>
          <p:nvPr userDrawn="1"/>
        </p:nvSpPr>
        <p:spPr>
          <a:xfrm>
            <a:off x="6518822" y="3192798"/>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5">
            <a:extLst>
              <a:ext uri="{FF2B5EF4-FFF2-40B4-BE49-F238E27FC236}">
                <a16:creationId xmlns:a16="http://schemas.microsoft.com/office/drawing/2014/main" id="{61CE9CF2-27DA-F943-9770-4C068B5CEC97}"/>
              </a:ext>
            </a:extLst>
          </p:cNvPr>
          <p:cNvSpPr>
            <a:spLocks noGrp="1"/>
          </p:cNvSpPr>
          <p:nvPr>
            <p:ph type="body" sz="quarter" idx="26" hasCustomPrompt="1"/>
          </p:nvPr>
        </p:nvSpPr>
        <p:spPr>
          <a:xfrm>
            <a:off x="6559243" y="330685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05</a:t>
            </a:r>
          </a:p>
        </p:txBody>
      </p:sp>
      <p:sp>
        <p:nvSpPr>
          <p:cNvPr id="23" name="Text Placeholder 35">
            <a:extLst>
              <a:ext uri="{FF2B5EF4-FFF2-40B4-BE49-F238E27FC236}">
                <a16:creationId xmlns:a16="http://schemas.microsoft.com/office/drawing/2014/main" id="{FF49D60B-F3DE-9F4A-B7DA-D2E413007228}"/>
              </a:ext>
            </a:extLst>
          </p:cNvPr>
          <p:cNvSpPr>
            <a:spLocks noGrp="1"/>
          </p:cNvSpPr>
          <p:nvPr>
            <p:ph type="body" sz="quarter" idx="27"/>
          </p:nvPr>
        </p:nvSpPr>
        <p:spPr>
          <a:xfrm>
            <a:off x="1276727" y="4418032"/>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25" name="Rectangle 24">
            <a:extLst>
              <a:ext uri="{FF2B5EF4-FFF2-40B4-BE49-F238E27FC236}">
                <a16:creationId xmlns:a16="http://schemas.microsoft.com/office/drawing/2014/main" id="{F7F11EF5-9754-C44E-A4F3-69621E4A90B5}"/>
              </a:ext>
            </a:extLst>
          </p:cNvPr>
          <p:cNvSpPr/>
          <p:nvPr userDrawn="1"/>
        </p:nvSpPr>
        <p:spPr>
          <a:xfrm>
            <a:off x="671395" y="4418033"/>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5">
            <a:extLst>
              <a:ext uri="{FF2B5EF4-FFF2-40B4-BE49-F238E27FC236}">
                <a16:creationId xmlns:a16="http://schemas.microsoft.com/office/drawing/2014/main" id="{6B41B52A-F328-D044-A9E6-2D1A51EFECE2}"/>
              </a:ext>
            </a:extLst>
          </p:cNvPr>
          <p:cNvSpPr>
            <a:spLocks noGrp="1"/>
          </p:cNvSpPr>
          <p:nvPr>
            <p:ph type="body" sz="quarter" idx="29" hasCustomPrompt="1"/>
          </p:nvPr>
        </p:nvSpPr>
        <p:spPr>
          <a:xfrm>
            <a:off x="711816" y="4532089"/>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03</a:t>
            </a:r>
          </a:p>
        </p:txBody>
      </p:sp>
      <p:sp>
        <p:nvSpPr>
          <p:cNvPr id="27" name="Text Placeholder 35">
            <a:extLst>
              <a:ext uri="{FF2B5EF4-FFF2-40B4-BE49-F238E27FC236}">
                <a16:creationId xmlns:a16="http://schemas.microsoft.com/office/drawing/2014/main" id="{4A85AB31-DFA6-0B42-B51C-23F7F2EDD05F}"/>
              </a:ext>
            </a:extLst>
          </p:cNvPr>
          <p:cNvSpPr>
            <a:spLocks noGrp="1"/>
          </p:cNvSpPr>
          <p:nvPr>
            <p:ph type="body" sz="quarter" idx="30"/>
          </p:nvPr>
        </p:nvSpPr>
        <p:spPr>
          <a:xfrm>
            <a:off x="7124154" y="4418032"/>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29" name="Rectangle 28">
            <a:extLst>
              <a:ext uri="{FF2B5EF4-FFF2-40B4-BE49-F238E27FC236}">
                <a16:creationId xmlns:a16="http://schemas.microsoft.com/office/drawing/2014/main" id="{8B8C3A5D-9C78-E64E-B6E6-4BC8749EEF15}"/>
              </a:ext>
            </a:extLst>
          </p:cNvPr>
          <p:cNvSpPr/>
          <p:nvPr userDrawn="1"/>
        </p:nvSpPr>
        <p:spPr>
          <a:xfrm>
            <a:off x="6518822" y="4418033"/>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35">
            <a:extLst>
              <a:ext uri="{FF2B5EF4-FFF2-40B4-BE49-F238E27FC236}">
                <a16:creationId xmlns:a16="http://schemas.microsoft.com/office/drawing/2014/main" id="{5A168B75-398F-E446-87D8-A26E3B2AB181}"/>
              </a:ext>
            </a:extLst>
          </p:cNvPr>
          <p:cNvSpPr>
            <a:spLocks noGrp="1"/>
          </p:cNvSpPr>
          <p:nvPr>
            <p:ph type="body" sz="quarter" idx="32" hasCustomPrompt="1"/>
          </p:nvPr>
        </p:nvSpPr>
        <p:spPr>
          <a:xfrm>
            <a:off x="6559243" y="4532089"/>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06</a:t>
            </a:r>
          </a:p>
        </p:txBody>
      </p:sp>
      <p:sp>
        <p:nvSpPr>
          <p:cNvPr id="31" name="Text Placeholder 35">
            <a:extLst>
              <a:ext uri="{FF2B5EF4-FFF2-40B4-BE49-F238E27FC236}">
                <a16:creationId xmlns:a16="http://schemas.microsoft.com/office/drawing/2014/main" id="{D04794C6-0DD1-8849-B9FC-A8D10EEEC675}"/>
              </a:ext>
            </a:extLst>
          </p:cNvPr>
          <p:cNvSpPr>
            <a:spLocks noGrp="1"/>
          </p:cNvSpPr>
          <p:nvPr>
            <p:ph type="body" sz="quarter" idx="33"/>
          </p:nvPr>
        </p:nvSpPr>
        <p:spPr>
          <a:xfrm>
            <a:off x="1276727" y="5643267"/>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33" name="Rectangle 32">
            <a:extLst>
              <a:ext uri="{FF2B5EF4-FFF2-40B4-BE49-F238E27FC236}">
                <a16:creationId xmlns:a16="http://schemas.microsoft.com/office/drawing/2014/main" id="{0B478F9B-EA83-1F42-BB28-44B7A5D70017}"/>
              </a:ext>
            </a:extLst>
          </p:cNvPr>
          <p:cNvSpPr/>
          <p:nvPr userDrawn="1"/>
        </p:nvSpPr>
        <p:spPr>
          <a:xfrm>
            <a:off x="671395" y="5643268"/>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5">
            <a:extLst>
              <a:ext uri="{FF2B5EF4-FFF2-40B4-BE49-F238E27FC236}">
                <a16:creationId xmlns:a16="http://schemas.microsoft.com/office/drawing/2014/main" id="{EDF34408-78F4-2845-8D0D-9D6BECC6F2FD}"/>
              </a:ext>
            </a:extLst>
          </p:cNvPr>
          <p:cNvSpPr>
            <a:spLocks noGrp="1"/>
          </p:cNvSpPr>
          <p:nvPr>
            <p:ph type="body" sz="quarter" idx="35" hasCustomPrompt="1"/>
          </p:nvPr>
        </p:nvSpPr>
        <p:spPr>
          <a:xfrm>
            <a:off x="711816" y="575732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04</a:t>
            </a:r>
          </a:p>
        </p:txBody>
      </p:sp>
      <p:sp>
        <p:nvSpPr>
          <p:cNvPr id="35" name="Text Placeholder 35">
            <a:extLst>
              <a:ext uri="{FF2B5EF4-FFF2-40B4-BE49-F238E27FC236}">
                <a16:creationId xmlns:a16="http://schemas.microsoft.com/office/drawing/2014/main" id="{1AFFC576-B1F5-E248-8461-2EF2227EB7CF}"/>
              </a:ext>
            </a:extLst>
          </p:cNvPr>
          <p:cNvSpPr>
            <a:spLocks noGrp="1"/>
          </p:cNvSpPr>
          <p:nvPr>
            <p:ph type="body" sz="quarter" idx="36"/>
          </p:nvPr>
        </p:nvSpPr>
        <p:spPr>
          <a:xfrm>
            <a:off x="7124154" y="5643267"/>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37" name="Rectangle 36">
            <a:extLst>
              <a:ext uri="{FF2B5EF4-FFF2-40B4-BE49-F238E27FC236}">
                <a16:creationId xmlns:a16="http://schemas.microsoft.com/office/drawing/2014/main" id="{28AA6D40-1338-EF47-AD8C-B2CB3C2335BF}"/>
              </a:ext>
            </a:extLst>
          </p:cNvPr>
          <p:cNvSpPr/>
          <p:nvPr userDrawn="1"/>
        </p:nvSpPr>
        <p:spPr>
          <a:xfrm>
            <a:off x="6518822" y="5643268"/>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5">
            <a:extLst>
              <a:ext uri="{FF2B5EF4-FFF2-40B4-BE49-F238E27FC236}">
                <a16:creationId xmlns:a16="http://schemas.microsoft.com/office/drawing/2014/main" id="{136B9417-0DFB-2E4B-81CD-2F46B7913E4A}"/>
              </a:ext>
            </a:extLst>
          </p:cNvPr>
          <p:cNvSpPr>
            <a:spLocks noGrp="1"/>
          </p:cNvSpPr>
          <p:nvPr>
            <p:ph type="body" sz="quarter" idx="38" hasCustomPrompt="1"/>
          </p:nvPr>
        </p:nvSpPr>
        <p:spPr>
          <a:xfrm>
            <a:off x="6559243" y="575732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08</a:t>
            </a:r>
          </a:p>
        </p:txBody>
      </p:sp>
    </p:spTree>
    <p:extLst>
      <p:ext uri="{BB962C8B-B14F-4D97-AF65-F5344CB8AC3E}">
        <p14:creationId xmlns:p14="http://schemas.microsoft.com/office/powerpoint/2010/main" val="26609605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1C6C7C-AD6B-4484-B2A5-726139526F54}"/>
              </a:ext>
            </a:extLst>
          </p:cNvPr>
          <p:cNvSpPr/>
          <p:nvPr userDrawn="1"/>
        </p:nvSpPr>
        <p:spPr>
          <a:xfrm>
            <a:off x="0" y="1"/>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16E66276-BD9D-48CD-AD06-B3602F556066}"/>
              </a:ext>
            </a:extLst>
          </p:cNvPr>
          <p:cNvSpPr/>
          <p:nvPr userDrawn="1"/>
        </p:nvSpPr>
        <p:spPr>
          <a:xfrm>
            <a:off x="10648951" y="1"/>
            <a:ext cx="1543050"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35">
            <a:extLst>
              <a:ext uri="{FF2B5EF4-FFF2-40B4-BE49-F238E27FC236}">
                <a16:creationId xmlns:a16="http://schemas.microsoft.com/office/drawing/2014/main" id="{9BEAC198-F7E3-441F-9F38-6B8C74ADA316}"/>
              </a:ext>
            </a:extLst>
          </p:cNvPr>
          <p:cNvSpPr>
            <a:spLocks noGrp="1"/>
          </p:cNvSpPr>
          <p:nvPr>
            <p:ph type="body" sz="quarter" idx="11"/>
          </p:nvPr>
        </p:nvSpPr>
        <p:spPr>
          <a:xfrm>
            <a:off x="671396" y="492675"/>
            <a:ext cx="8215428" cy="569363"/>
          </a:xfrm>
          <a:prstGeom prst="rect">
            <a:avLst/>
          </a:prstGeom>
        </p:spPr>
        <p:txBody>
          <a:bodyPr wrap="square" lIns="0" tIns="0" rIns="0" bIns="0">
            <a:noAutofit/>
          </a:bodyPr>
          <a:lstStyle>
            <a:lvl1pPr>
              <a:lnSpc>
                <a:spcPts val="4600"/>
              </a:lnSpc>
              <a:buNone/>
              <a:defRPr sz="3600" b="1">
                <a:solidFill>
                  <a:schemeClr val="bg1"/>
                </a:solidFill>
              </a:defRPr>
            </a:lvl1pPr>
          </a:lstStyle>
          <a:p>
            <a:pPr lvl="0"/>
            <a:endParaRPr lang="en-US"/>
          </a:p>
        </p:txBody>
      </p:sp>
      <p:sp>
        <p:nvSpPr>
          <p:cNvPr id="6" name="Text Placeholder 35">
            <a:extLst>
              <a:ext uri="{FF2B5EF4-FFF2-40B4-BE49-F238E27FC236}">
                <a16:creationId xmlns:a16="http://schemas.microsoft.com/office/drawing/2014/main" id="{CA3434B8-40E7-44AD-A7BC-D72674543685}"/>
              </a:ext>
            </a:extLst>
          </p:cNvPr>
          <p:cNvSpPr>
            <a:spLocks noGrp="1"/>
          </p:cNvSpPr>
          <p:nvPr>
            <p:ph type="body" sz="quarter" idx="12"/>
          </p:nvPr>
        </p:nvSpPr>
        <p:spPr>
          <a:xfrm>
            <a:off x="671395" y="1229763"/>
            <a:ext cx="8215429" cy="569363"/>
          </a:xfrm>
          <a:prstGeom prst="rect">
            <a:avLst/>
          </a:prstGeom>
        </p:spPr>
        <p:txBody>
          <a:bodyPr wrap="square" lIns="0" tIns="0" rIns="0" bIns="0">
            <a:noAutofit/>
          </a:bodyPr>
          <a:lstStyle>
            <a:lvl1pPr>
              <a:lnSpc>
                <a:spcPct val="100000"/>
              </a:lnSpc>
              <a:spcBef>
                <a:spcPts val="800"/>
              </a:spcBef>
              <a:spcAft>
                <a:spcPts val="0"/>
              </a:spcAft>
              <a:buNone/>
              <a:defRPr sz="2400" b="0">
                <a:solidFill>
                  <a:schemeClr val="bg1"/>
                </a:solidFill>
              </a:defRPr>
            </a:lvl1pPr>
          </a:lstStyle>
          <a:p>
            <a:pPr lvl="0"/>
            <a:endParaRPr lang="en-US"/>
          </a:p>
        </p:txBody>
      </p:sp>
      <p:sp>
        <p:nvSpPr>
          <p:cNvPr id="35" name="Text Placeholder 35">
            <a:extLst>
              <a:ext uri="{FF2B5EF4-FFF2-40B4-BE49-F238E27FC236}">
                <a16:creationId xmlns:a16="http://schemas.microsoft.com/office/drawing/2014/main" id="{A2413DB5-F1B6-0141-8057-43B8AC4067F0}"/>
              </a:ext>
            </a:extLst>
          </p:cNvPr>
          <p:cNvSpPr>
            <a:spLocks noGrp="1"/>
          </p:cNvSpPr>
          <p:nvPr>
            <p:ph type="body" sz="quarter" idx="15"/>
          </p:nvPr>
        </p:nvSpPr>
        <p:spPr>
          <a:xfrm>
            <a:off x="671395" y="2778675"/>
            <a:ext cx="10573547" cy="3586650"/>
          </a:xfrm>
          <a:prstGeom prst="rect">
            <a:avLst/>
          </a:prstGeom>
        </p:spPr>
        <p:txBody>
          <a:bodyPr wrap="square" lIns="0" tIns="0" rIns="0" bIns="0">
            <a:noAutofit/>
          </a:bodyPr>
          <a:lstStyle>
            <a:lvl1pPr marL="91440" indent="0">
              <a:lnSpc>
                <a:spcPct val="100000"/>
              </a:lnSpc>
              <a:spcBef>
                <a:spcPts val="1200"/>
              </a:spcBef>
              <a:spcAft>
                <a:spcPts val="0"/>
              </a:spcAft>
              <a:buFontTx/>
              <a:buNone/>
              <a:defRPr sz="2400" b="0">
                <a:solidFill>
                  <a:schemeClr val="tx1"/>
                </a:solidFill>
              </a:defRPr>
            </a:lvl1pPr>
          </a:lstStyle>
          <a:p>
            <a:pPr lvl="0"/>
            <a:endParaRPr lang="en-US"/>
          </a:p>
        </p:txBody>
      </p:sp>
    </p:spTree>
    <p:extLst>
      <p:ext uri="{BB962C8B-B14F-4D97-AF65-F5344CB8AC3E}">
        <p14:creationId xmlns:p14="http://schemas.microsoft.com/office/powerpoint/2010/main" val="28354119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218254-D817-48BA-B620-0AA2E0CC3416}"/>
              </a:ext>
            </a:extLst>
          </p:cNvPr>
          <p:cNvSpPr/>
          <p:nvPr userDrawn="1"/>
        </p:nvSpPr>
        <p:spPr>
          <a:xfrm>
            <a:off x="0" y="-23403"/>
            <a:ext cx="12192000" cy="1280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55EC20CB-096D-46D3-B927-2190E4347CD2}"/>
              </a:ext>
            </a:extLst>
          </p:cNvPr>
          <p:cNvSpPr/>
          <p:nvPr userDrawn="1"/>
        </p:nvSpPr>
        <p:spPr>
          <a:xfrm>
            <a:off x="10648951" y="1"/>
            <a:ext cx="1543050"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35">
            <a:extLst>
              <a:ext uri="{FF2B5EF4-FFF2-40B4-BE49-F238E27FC236}">
                <a16:creationId xmlns:a16="http://schemas.microsoft.com/office/drawing/2014/main" id="{F7A3AA42-4331-4CE0-9BC8-479D41ADBCB4}"/>
              </a:ext>
            </a:extLst>
          </p:cNvPr>
          <p:cNvSpPr>
            <a:spLocks noGrp="1"/>
          </p:cNvSpPr>
          <p:nvPr>
            <p:ph type="body" sz="quarter" idx="11"/>
          </p:nvPr>
        </p:nvSpPr>
        <p:spPr>
          <a:xfrm>
            <a:off x="671396" y="492675"/>
            <a:ext cx="4757738"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33" name="Text Placeholder 35">
            <a:extLst>
              <a:ext uri="{FF2B5EF4-FFF2-40B4-BE49-F238E27FC236}">
                <a16:creationId xmlns:a16="http://schemas.microsoft.com/office/drawing/2014/main" id="{4ACE9612-299D-4F3E-B10E-C876D70D02E8}"/>
              </a:ext>
            </a:extLst>
          </p:cNvPr>
          <p:cNvSpPr>
            <a:spLocks noGrp="1"/>
          </p:cNvSpPr>
          <p:nvPr>
            <p:ph type="body" sz="quarter" idx="13"/>
          </p:nvPr>
        </p:nvSpPr>
        <p:spPr>
          <a:xfrm>
            <a:off x="1276728" y="2201856"/>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34" name="Text Placeholder 35">
            <a:extLst>
              <a:ext uri="{FF2B5EF4-FFF2-40B4-BE49-F238E27FC236}">
                <a16:creationId xmlns:a16="http://schemas.microsoft.com/office/drawing/2014/main" id="{0D5CEDE5-33A4-4F5D-8440-3E31928B0336}"/>
              </a:ext>
            </a:extLst>
          </p:cNvPr>
          <p:cNvSpPr>
            <a:spLocks noGrp="1"/>
          </p:cNvSpPr>
          <p:nvPr>
            <p:ph type="body" sz="quarter" idx="16"/>
          </p:nvPr>
        </p:nvSpPr>
        <p:spPr>
          <a:xfrm>
            <a:off x="1276726" y="2518968"/>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36" name="Text Placeholder 35">
            <a:extLst>
              <a:ext uri="{FF2B5EF4-FFF2-40B4-BE49-F238E27FC236}">
                <a16:creationId xmlns:a16="http://schemas.microsoft.com/office/drawing/2014/main" id="{852D265F-058A-4532-90A7-035148D01DCF}"/>
              </a:ext>
            </a:extLst>
          </p:cNvPr>
          <p:cNvSpPr>
            <a:spLocks noGrp="1"/>
          </p:cNvSpPr>
          <p:nvPr>
            <p:ph type="body" sz="quarter" idx="17" hasCustomPrompt="1"/>
          </p:nvPr>
        </p:nvSpPr>
        <p:spPr>
          <a:xfrm>
            <a:off x="711816" y="231591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01</a:t>
            </a:r>
          </a:p>
        </p:txBody>
      </p:sp>
      <p:sp>
        <p:nvSpPr>
          <p:cNvPr id="37" name="Text Placeholder 35">
            <a:extLst>
              <a:ext uri="{FF2B5EF4-FFF2-40B4-BE49-F238E27FC236}">
                <a16:creationId xmlns:a16="http://schemas.microsoft.com/office/drawing/2014/main" id="{C472F62E-86D9-448C-BCAE-5F42A1E493E3}"/>
              </a:ext>
            </a:extLst>
          </p:cNvPr>
          <p:cNvSpPr>
            <a:spLocks noGrp="1"/>
          </p:cNvSpPr>
          <p:nvPr>
            <p:ph type="body" sz="quarter" idx="18"/>
          </p:nvPr>
        </p:nvSpPr>
        <p:spPr>
          <a:xfrm>
            <a:off x="7124155" y="2201856"/>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38" name="Text Placeholder 35">
            <a:extLst>
              <a:ext uri="{FF2B5EF4-FFF2-40B4-BE49-F238E27FC236}">
                <a16:creationId xmlns:a16="http://schemas.microsoft.com/office/drawing/2014/main" id="{FF390F99-3DA7-4464-83C0-329CB9F55130}"/>
              </a:ext>
            </a:extLst>
          </p:cNvPr>
          <p:cNvSpPr>
            <a:spLocks noGrp="1"/>
          </p:cNvSpPr>
          <p:nvPr>
            <p:ph type="body" sz="quarter" idx="19"/>
          </p:nvPr>
        </p:nvSpPr>
        <p:spPr>
          <a:xfrm>
            <a:off x="7124153" y="2518968"/>
            <a:ext cx="4333499" cy="736375"/>
          </a:xfrm>
          <a:prstGeom prst="rect">
            <a:avLst/>
          </a:prstGeom>
        </p:spPr>
        <p:txBody>
          <a:bodyPr wrap="square" lIns="0" tIns="0" rIns="0" bIns="0">
            <a:noAutofit/>
          </a:bodyPr>
          <a:lstStyle>
            <a:lvl1pPr>
              <a:lnSpc>
                <a:spcPts val="1700"/>
              </a:lnSpc>
              <a:spcBef>
                <a:spcPts val="800"/>
              </a:spcBef>
              <a:spcAft>
                <a:spcPts val="0"/>
              </a:spcAft>
              <a:defRPr sz="1200" b="0" kern="1200" baseline="0">
                <a:solidFill>
                  <a:schemeClr val="tx1"/>
                </a:solidFill>
              </a:defRPr>
            </a:lvl1pPr>
          </a:lstStyle>
          <a:p>
            <a:pPr lvl="0"/>
            <a:endParaRPr lang="en-US"/>
          </a:p>
        </p:txBody>
      </p:sp>
      <p:sp>
        <p:nvSpPr>
          <p:cNvPr id="40" name="Text Placeholder 35">
            <a:extLst>
              <a:ext uri="{FF2B5EF4-FFF2-40B4-BE49-F238E27FC236}">
                <a16:creationId xmlns:a16="http://schemas.microsoft.com/office/drawing/2014/main" id="{37A39D1C-DDC4-455D-8449-76FA8BD8778E}"/>
              </a:ext>
            </a:extLst>
          </p:cNvPr>
          <p:cNvSpPr>
            <a:spLocks noGrp="1"/>
          </p:cNvSpPr>
          <p:nvPr>
            <p:ph type="body" sz="quarter" idx="20" hasCustomPrompt="1"/>
          </p:nvPr>
        </p:nvSpPr>
        <p:spPr>
          <a:xfrm>
            <a:off x="6559243" y="231591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05</a:t>
            </a:r>
          </a:p>
        </p:txBody>
      </p:sp>
      <p:sp>
        <p:nvSpPr>
          <p:cNvPr id="41" name="Text Placeholder 35">
            <a:extLst>
              <a:ext uri="{FF2B5EF4-FFF2-40B4-BE49-F238E27FC236}">
                <a16:creationId xmlns:a16="http://schemas.microsoft.com/office/drawing/2014/main" id="{C3173E8C-5A7E-42D2-825C-1A5B783BC726}"/>
              </a:ext>
            </a:extLst>
          </p:cNvPr>
          <p:cNvSpPr>
            <a:spLocks noGrp="1"/>
          </p:cNvSpPr>
          <p:nvPr>
            <p:ph type="body" sz="quarter" idx="21"/>
          </p:nvPr>
        </p:nvSpPr>
        <p:spPr>
          <a:xfrm>
            <a:off x="1276728" y="4196994"/>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42" name="Text Placeholder 35">
            <a:extLst>
              <a:ext uri="{FF2B5EF4-FFF2-40B4-BE49-F238E27FC236}">
                <a16:creationId xmlns:a16="http://schemas.microsoft.com/office/drawing/2014/main" id="{EDCECF99-63B0-4DC9-89BC-E855F6CFD6DE}"/>
              </a:ext>
            </a:extLst>
          </p:cNvPr>
          <p:cNvSpPr>
            <a:spLocks noGrp="1"/>
          </p:cNvSpPr>
          <p:nvPr>
            <p:ph type="body" sz="quarter" idx="22"/>
          </p:nvPr>
        </p:nvSpPr>
        <p:spPr>
          <a:xfrm>
            <a:off x="1276726" y="4514106"/>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44" name="Text Placeholder 35">
            <a:extLst>
              <a:ext uri="{FF2B5EF4-FFF2-40B4-BE49-F238E27FC236}">
                <a16:creationId xmlns:a16="http://schemas.microsoft.com/office/drawing/2014/main" id="{8C64B2B3-B9EA-47BE-B578-384A8CC29FBF}"/>
              </a:ext>
            </a:extLst>
          </p:cNvPr>
          <p:cNvSpPr>
            <a:spLocks noGrp="1"/>
          </p:cNvSpPr>
          <p:nvPr>
            <p:ph type="body" sz="quarter" idx="23" hasCustomPrompt="1"/>
          </p:nvPr>
        </p:nvSpPr>
        <p:spPr>
          <a:xfrm>
            <a:off x="711816" y="4311050"/>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02</a:t>
            </a:r>
          </a:p>
        </p:txBody>
      </p:sp>
      <p:sp>
        <p:nvSpPr>
          <p:cNvPr id="45" name="Text Placeholder 35">
            <a:extLst>
              <a:ext uri="{FF2B5EF4-FFF2-40B4-BE49-F238E27FC236}">
                <a16:creationId xmlns:a16="http://schemas.microsoft.com/office/drawing/2014/main" id="{FC4B38AD-560C-48FA-B0AA-C75B0456E019}"/>
              </a:ext>
            </a:extLst>
          </p:cNvPr>
          <p:cNvSpPr>
            <a:spLocks noGrp="1"/>
          </p:cNvSpPr>
          <p:nvPr>
            <p:ph type="body" sz="quarter" idx="24"/>
          </p:nvPr>
        </p:nvSpPr>
        <p:spPr>
          <a:xfrm>
            <a:off x="7124155" y="4196994"/>
            <a:ext cx="2616199"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tx1"/>
                </a:solidFill>
              </a:defRPr>
            </a:lvl1pPr>
          </a:lstStyle>
          <a:p>
            <a:pPr lvl="0"/>
            <a:endParaRPr lang="en-US"/>
          </a:p>
        </p:txBody>
      </p:sp>
      <p:sp>
        <p:nvSpPr>
          <p:cNvPr id="46" name="Text Placeholder 35">
            <a:extLst>
              <a:ext uri="{FF2B5EF4-FFF2-40B4-BE49-F238E27FC236}">
                <a16:creationId xmlns:a16="http://schemas.microsoft.com/office/drawing/2014/main" id="{86D02B10-1396-4E62-ACA7-5AF53666B0D6}"/>
              </a:ext>
            </a:extLst>
          </p:cNvPr>
          <p:cNvSpPr>
            <a:spLocks noGrp="1"/>
          </p:cNvSpPr>
          <p:nvPr>
            <p:ph type="body" sz="quarter" idx="25"/>
          </p:nvPr>
        </p:nvSpPr>
        <p:spPr>
          <a:xfrm>
            <a:off x="7124153" y="4514106"/>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48" name="Text Placeholder 35">
            <a:extLst>
              <a:ext uri="{FF2B5EF4-FFF2-40B4-BE49-F238E27FC236}">
                <a16:creationId xmlns:a16="http://schemas.microsoft.com/office/drawing/2014/main" id="{9F470741-41C8-48FC-BE9E-93766BCBD3EB}"/>
              </a:ext>
            </a:extLst>
          </p:cNvPr>
          <p:cNvSpPr>
            <a:spLocks noGrp="1"/>
          </p:cNvSpPr>
          <p:nvPr>
            <p:ph type="body" sz="quarter" idx="26" hasCustomPrompt="1"/>
          </p:nvPr>
        </p:nvSpPr>
        <p:spPr>
          <a:xfrm>
            <a:off x="6559243" y="4311050"/>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06</a:t>
            </a:r>
          </a:p>
        </p:txBody>
      </p:sp>
    </p:spTree>
    <p:extLst>
      <p:ext uri="{BB962C8B-B14F-4D97-AF65-F5344CB8AC3E}">
        <p14:creationId xmlns:p14="http://schemas.microsoft.com/office/powerpoint/2010/main" val="14892611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218254-D817-48BA-B620-0AA2E0CC3416}"/>
              </a:ext>
            </a:extLst>
          </p:cNvPr>
          <p:cNvSpPr/>
          <p:nvPr userDrawn="1"/>
        </p:nvSpPr>
        <p:spPr>
          <a:xfrm>
            <a:off x="0" y="-23403"/>
            <a:ext cx="12192000" cy="1280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55EC20CB-096D-46D3-B927-2190E4347CD2}"/>
              </a:ext>
            </a:extLst>
          </p:cNvPr>
          <p:cNvSpPr/>
          <p:nvPr userDrawn="1"/>
        </p:nvSpPr>
        <p:spPr>
          <a:xfrm>
            <a:off x="10648951" y="1"/>
            <a:ext cx="1543050"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35">
            <a:extLst>
              <a:ext uri="{FF2B5EF4-FFF2-40B4-BE49-F238E27FC236}">
                <a16:creationId xmlns:a16="http://schemas.microsoft.com/office/drawing/2014/main" id="{F7A3AA42-4331-4CE0-9BC8-479D41ADBCB4}"/>
              </a:ext>
            </a:extLst>
          </p:cNvPr>
          <p:cNvSpPr>
            <a:spLocks noGrp="1"/>
          </p:cNvSpPr>
          <p:nvPr>
            <p:ph type="body" sz="quarter" idx="11"/>
          </p:nvPr>
        </p:nvSpPr>
        <p:spPr>
          <a:xfrm>
            <a:off x="671396" y="492675"/>
            <a:ext cx="4757738"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33" name="Text Placeholder 35">
            <a:extLst>
              <a:ext uri="{FF2B5EF4-FFF2-40B4-BE49-F238E27FC236}">
                <a16:creationId xmlns:a16="http://schemas.microsoft.com/office/drawing/2014/main" id="{4ACE9612-299D-4F3E-B10E-C876D70D02E8}"/>
              </a:ext>
            </a:extLst>
          </p:cNvPr>
          <p:cNvSpPr>
            <a:spLocks noGrp="1"/>
          </p:cNvSpPr>
          <p:nvPr>
            <p:ph type="body" sz="quarter" idx="13"/>
          </p:nvPr>
        </p:nvSpPr>
        <p:spPr>
          <a:xfrm>
            <a:off x="1276728" y="1599966"/>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34" name="Text Placeholder 35">
            <a:extLst>
              <a:ext uri="{FF2B5EF4-FFF2-40B4-BE49-F238E27FC236}">
                <a16:creationId xmlns:a16="http://schemas.microsoft.com/office/drawing/2014/main" id="{0D5CEDE5-33A4-4F5D-8440-3E31928B0336}"/>
              </a:ext>
            </a:extLst>
          </p:cNvPr>
          <p:cNvSpPr>
            <a:spLocks noGrp="1"/>
          </p:cNvSpPr>
          <p:nvPr>
            <p:ph type="body" sz="quarter" idx="16"/>
          </p:nvPr>
        </p:nvSpPr>
        <p:spPr>
          <a:xfrm>
            <a:off x="1276726" y="1917078"/>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36" name="Text Placeholder 35">
            <a:extLst>
              <a:ext uri="{FF2B5EF4-FFF2-40B4-BE49-F238E27FC236}">
                <a16:creationId xmlns:a16="http://schemas.microsoft.com/office/drawing/2014/main" id="{852D265F-058A-4532-90A7-035148D01DCF}"/>
              </a:ext>
            </a:extLst>
          </p:cNvPr>
          <p:cNvSpPr>
            <a:spLocks noGrp="1"/>
          </p:cNvSpPr>
          <p:nvPr>
            <p:ph type="body" sz="quarter" idx="17" hasCustomPrompt="1"/>
          </p:nvPr>
        </p:nvSpPr>
        <p:spPr>
          <a:xfrm>
            <a:off x="711816" y="171402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01</a:t>
            </a:r>
          </a:p>
        </p:txBody>
      </p:sp>
      <p:sp>
        <p:nvSpPr>
          <p:cNvPr id="37" name="Text Placeholder 35">
            <a:extLst>
              <a:ext uri="{FF2B5EF4-FFF2-40B4-BE49-F238E27FC236}">
                <a16:creationId xmlns:a16="http://schemas.microsoft.com/office/drawing/2014/main" id="{C472F62E-86D9-448C-BCAE-5F42A1E493E3}"/>
              </a:ext>
            </a:extLst>
          </p:cNvPr>
          <p:cNvSpPr>
            <a:spLocks noGrp="1"/>
          </p:cNvSpPr>
          <p:nvPr>
            <p:ph type="body" sz="quarter" idx="18"/>
          </p:nvPr>
        </p:nvSpPr>
        <p:spPr>
          <a:xfrm>
            <a:off x="7124155" y="1599966"/>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38" name="Text Placeholder 35">
            <a:extLst>
              <a:ext uri="{FF2B5EF4-FFF2-40B4-BE49-F238E27FC236}">
                <a16:creationId xmlns:a16="http://schemas.microsoft.com/office/drawing/2014/main" id="{FF390F99-3DA7-4464-83C0-329CB9F55130}"/>
              </a:ext>
            </a:extLst>
          </p:cNvPr>
          <p:cNvSpPr>
            <a:spLocks noGrp="1"/>
          </p:cNvSpPr>
          <p:nvPr>
            <p:ph type="body" sz="quarter" idx="19"/>
          </p:nvPr>
        </p:nvSpPr>
        <p:spPr>
          <a:xfrm>
            <a:off x="7124153" y="1917078"/>
            <a:ext cx="4333499" cy="736375"/>
          </a:xfrm>
          <a:prstGeom prst="rect">
            <a:avLst/>
          </a:prstGeom>
        </p:spPr>
        <p:txBody>
          <a:bodyPr wrap="square" lIns="0" tIns="0" rIns="0" bIns="0">
            <a:noAutofit/>
          </a:bodyPr>
          <a:lstStyle>
            <a:lvl1pPr>
              <a:lnSpc>
                <a:spcPts val="1700"/>
              </a:lnSpc>
              <a:spcBef>
                <a:spcPts val="800"/>
              </a:spcBef>
              <a:spcAft>
                <a:spcPts val="0"/>
              </a:spcAft>
              <a:defRPr sz="1200" b="0" kern="1200" baseline="0">
                <a:solidFill>
                  <a:schemeClr val="tx1"/>
                </a:solidFill>
              </a:defRPr>
            </a:lvl1pPr>
          </a:lstStyle>
          <a:p>
            <a:pPr lvl="0"/>
            <a:endParaRPr lang="en-US"/>
          </a:p>
        </p:txBody>
      </p:sp>
      <p:sp>
        <p:nvSpPr>
          <p:cNvPr id="40" name="Text Placeholder 35">
            <a:extLst>
              <a:ext uri="{FF2B5EF4-FFF2-40B4-BE49-F238E27FC236}">
                <a16:creationId xmlns:a16="http://schemas.microsoft.com/office/drawing/2014/main" id="{37A39D1C-DDC4-455D-8449-76FA8BD8778E}"/>
              </a:ext>
            </a:extLst>
          </p:cNvPr>
          <p:cNvSpPr>
            <a:spLocks noGrp="1"/>
          </p:cNvSpPr>
          <p:nvPr>
            <p:ph type="body" sz="quarter" idx="20" hasCustomPrompt="1"/>
          </p:nvPr>
        </p:nvSpPr>
        <p:spPr>
          <a:xfrm>
            <a:off x="6559243" y="171402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05</a:t>
            </a:r>
          </a:p>
        </p:txBody>
      </p:sp>
      <p:sp>
        <p:nvSpPr>
          <p:cNvPr id="41" name="Text Placeholder 35">
            <a:extLst>
              <a:ext uri="{FF2B5EF4-FFF2-40B4-BE49-F238E27FC236}">
                <a16:creationId xmlns:a16="http://schemas.microsoft.com/office/drawing/2014/main" id="{C3173E8C-5A7E-42D2-825C-1A5B783BC726}"/>
              </a:ext>
            </a:extLst>
          </p:cNvPr>
          <p:cNvSpPr>
            <a:spLocks noGrp="1"/>
          </p:cNvSpPr>
          <p:nvPr>
            <p:ph type="body" sz="quarter" idx="21"/>
          </p:nvPr>
        </p:nvSpPr>
        <p:spPr>
          <a:xfrm>
            <a:off x="1276728" y="2900617"/>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42" name="Text Placeholder 35">
            <a:extLst>
              <a:ext uri="{FF2B5EF4-FFF2-40B4-BE49-F238E27FC236}">
                <a16:creationId xmlns:a16="http://schemas.microsoft.com/office/drawing/2014/main" id="{EDCECF99-63B0-4DC9-89BC-E855F6CFD6DE}"/>
              </a:ext>
            </a:extLst>
          </p:cNvPr>
          <p:cNvSpPr>
            <a:spLocks noGrp="1"/>
          </p:cNvSpPr>
          <p:nvPr>
            <p:ph type="body" sz="quarter" idx="22"/>
          </p:nvPr>
        </p:nvSpPr>
        <p:spPr>
          <a:xfrm>
            <a:off x="1276726" y="3217729"/>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44" name="Text Placeholder 35">
            <a:extLst>
              <a:ext uri="{FF2B5EF4-FFF2-40B4-BE49-F238E27FC236}">
                <a16:creationId xmlns:a16="http://schemas.microsoft.com/office/drawing/2014/main" id="{8C64B2B3-B9EA-47BE-B578-384A8CC29FBF}"/>
              </a:ext>
            </a:extLst>
          </p:cNvPr>
          <p:cNvSpPr>
            <a:spLocks noGrp="1"/>
          </p:cNvSpPr>
          <p:nvPr>
            <p:ph type="body" sz="quarter" idx="23" hasCustomPrompt="1"/>
          </p:nvPr>
        </p:nvSpPr>
        <p:spPr>
          <a:xfrm>
            <a:off x="711816" y="3014673"/>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02</a:t>
            </a:r>
          </a:p>
        </p:txBody>
      </p:sp>
      <p:sp>
        <p:nvSpPr>
          <p:cNvPr id="45" name="Text Placeholder 35">
            <a:extLst>
              <a:ext uri="{FF2B5EF4-FFF2-40B4-BE49-F238E27FC236}">
                <a16:creationId xmlns:a16="http://schemas.microsoft.com/office/drawing/2014/main" id="{FC4B38AD-560C-48FA-B0AA-C75B0456E019}"/>
              </a:ext>
            </a:extLst>
          </p:cNvPr>
          <p:cNvSpPr>
            <a:spLocks noGrp="1"/>
          </p:cNvSpPr>
          <p:nvPr>
            <p:ph type="body" sz="quarter" idx="24"/>
          </p:nvPr>
        </p:nvSpPr>
        <p:spPr>
          <a:xfrm>
            <a:off x="7124155" y="2900617"/>
            <a:ext cx="2616199"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tx1"/>
                </a:solidFill>
              </a:defRPr>
            </a:lvl1pPr>
          </a:lstStyle>
          <a:p>
            <a:pPr lvl="0"/>
            <a:endParaRPr lang="en-US"/>
          </a:p>
        </p:txBody>
      </p:sp>
      <p:sp>
        <p:nvSpPr>
          <p:cNvPr id="46" name="Text Placeholder 35">
            <a:extLst>
              <a:ext uri="{FF2B5EF4-FFF2-40B4-BE49-F238E27FC236}">
                <a16:creationId xmlns:a16="http://schemas.microsoft.com/office/drawing/2014/main" id="{86D02B10-1396-4E62-ACA7-5AF53666B0D6}"/>
              </a:ext>
            </a:extLst>
          </p:cNvPr>
          <p:cNvSpPr>
            <a:spLocks noGrp="1"/>
          </p:cNvSpPr>
          <p:nvPr>
            <p:ph type="body" sz="quarter" idx="25"/>
          </p:nvPr>
        </p:nvSpPr>
        <p:spPr>
          <a:xfrm>
            <a:off x="7124153" y="3217729"/>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48" name="Text Placeholder 35">
            <a:extLst>
              <a:ext uri="{FF2B5EF4-FFF2-40B4-BE49-F238E27FC236}">
                <a16:creationId xmlns:a16="http://schemas.microsoft.com/office/drawing/2014/main" id="{9F470741-41C8-48FC-BE9E-93766BCBD3EB}"/>
              </a:ext>
            </a:extLst>
          </p:cNvPr>
          <p:cNvSpPr>
            <a:spLocks noGrp="1"/>
          </p:cNvSpPr>
          <p:nvPr>
            <p:ph type="body" sz="quarter" idx="26" hasCustomPrompt="1"/>
          </p:nvPr>
        </p:nvSpPr>
        <p:spPr>
          <a:xfrm>
            <a:off x="6559243" y="3014673"/>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06</a:t>
            </a:r>
          </a:p>
        </p:txBody>
      </p:sp>
      <p:sp>
        <p:nvSpPr>
          <p:cNvPr id="49" name="Text Placeholder 35">
            <a:extLst>
              <a:ext uri="{FF2B5EF4-FFF2-40B4-BE49-F238E27FC236}">
                <a16:creationId xmlns:a16="http://schemas.microsoft.com/office/drawing/2014/main" id="{9AF86B59-F89B-4598-AD84-023B161134A2}"/>
              </a:ext>
            </a:extLst>
          </p:cNvPr>
          <p:cNvSpPr>
            <a:spLocks noGrp="1"/>
          </p:cNvSpPr>
          <p:nvPr>
            <p:ph type="body" sz="quarter" idx="27"/>
          </p:nvPr>
        </p:nvSpPr>
        <p:spPr>
          <a:xfrm>
            <a:off x="1276728" y="4201268"/>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50" name="Text Placeholder 35">
            <a:extLst>
              <a:ext uri="{FF2B5EF4-FFF2-40B4-BE49-F238E27FC236}">
                <a16:creationId xmlns:a16="http://schemas.microsoft.com/office/drawing/2014/main" id="{3D017A9A-4EF9-4237-A974-B49DB2CFADBF}"/>
              </a:ext>
            </a:extLst>
          </p:cNvPr>
          <p:cNvSpPr>
            <a:spLocks noGrp="1"/>
          </p:cNvSpPr>
          <p:nvPr>
            <p:ph type="body" sz="quarter" idx="28"/>
          </p:nvPr>
        </p:nvSpPr>
        <p:spPr>
          <a:xfrm>
            <a:off x="1276726" y="4518380"/>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52" name="Text Placeholder 35">
            <a:extLst>
              <a:ext uri="{FF2B5EF4-FFF2-40B4-BE49-F238E27FC236}">
                <a16:creationId xmlns:a16="http://schemas.microsoft.com/office/drawing/2014/main" id="{B759DF21-AB2C-4192-A72A-23AD05D7EF81}"/>
              </a:ext>
            </a:extLst>
          </p:cNvPr>
          <p:cNvSpPr>
            <a:spLocks noGrp="1"/>
          </p:cNvSpPr>
          <p:nvPr>
            <p:ph type="body" sz="quarter" idx="29" hasCustomPrompt="1"/>
          </p:nvPr>
        </p:nvSpPr>
        <p:spPr>
          <a:xfrm>
            <a:off x="711816" y="431532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03</a:t>
            </a:r>
          </a:p>
        </p:txBody>
      </p:sp>
      <p:sp>
        <p:nvSpPr>
          <p:cNvPr id="53" name="Text Placeholder 35">
            <a:extLst>
              <a:ext uri="{FF2B5EF4-FFF2-40B4-BE49-F238E27FC236}">
                <a16:creationId xmlns:a16="http://schemas.microsoft.com/office/drawing/2014/main" id="{33FB4E50-4D05-4EAA-8C8E-E475C73F15CE}"/>
              </a:ext>
            </a:extLst>
          </p:cNvPr>
          <p:cNvSpPr>
            <a:spLocks noGrp="1"/>
          </p:cNvSpPr>
          <p:nvPr>
            <p:ph type="body" sz="quarter" idx="30"/>
          </p:nvPr>
        </p:nvSpPr>
        <p:spPr>
          <a:xfrm>
            <a:off x="7124155" y="4201268"/>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54" name="Text Placeholder 35">
            <a:extLst>
              <a:ext uri="{FF2B5EF4-FFF2-40B4-BE49-F238E27FC236}">
                <a16:creationId xmlns:a16="http://schemas.microsoft.com/office/drawing/2014/main" id="{7402E50F-594F-4BBF-A0A9-D137562D4226}"/>
              </a:ext>
            </a:extLst>
          </p:cNvPr>
          <p:cNvSpPr>
            <a:spLocks noGrp="1"/>
          </p:cNvSpPr>
          <p:nvPr>
            <p:ph type="body" sz="quarter" idx="31"/>
          </p:nvPr>
        </p:nvSpPr>
        <p:spPr>
          <a:xfrm>
            <a:off x="7124153" y="4518380"/>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56" name="Text Placeholder 35">
            <a:extLst>
              <a:ext uri="{FF2B5EF4-FFF2-40B4-BE49-F238E27FC236}">
                <a16:creationId xmlns:a16="http://schemas.microsoft.com/office/drawing/2014/main" id="{8A5653D6-F9FB-4B33-AC0B-C75DD2E78111}"/>
              </a:ext>
            </a:extLst>
          </p:cNvPr>
          <p:cNvSpPr>
            <a:spLocks noGrp="1"/>
          </p:cNvSpPr>
          <p:nvPr>
            <p:ph type="body" sz="quarter" idx="32" hasCustomPrompt="1"/>
          </p:nvPr>
        </p:nvSpPr>
        <p:spPr>
          <a:xfrm>
            <a:off x="6559243" y="431532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07</a:t>
            </a:r>
          </a:p>
        </p:txBody>
      </p:sp>
      <p:sp>
        <p:nvSpPr>
          <p:cNvPr id="57" name="Text Placeholder 35">
            <a:extLst>
              <a:ext uri="{FF2B5EF4-FFF2-40B4-BE49-F238E27FC236}">
                <a16:creationId xmlns:a16="http://schemas.microsoft.com/office/drawing/2014/main" id="{A799B13C-5A27-4FFE-84E0-5D7B7BCB8403}"/>
              </a:ext>
            </a:extLst>
          </p:cNvPr>
          <p:cNvSpPr>
            <a:spLocks noGrp="1"/>
          </p:cNvSpPr>
          <p:nvPr>
            <p:ph type="body" sz="quarter" idx="33"/>
          </p:nvPr>
        </p:nvSpPr>
        <p:spPr>
          <a:xfrm>
            <a:off x="1276728" y="5543119"/>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58" name="Text Placeholder 35">
            <a:extLst>
              <a:ext uri="{FF2B5EF4-FFF2-40B4-BE49-F238E27FC236}">
                <a16:creationId xmlns:a16="http://schemas.microsoft.com/office/drawing/2014/main" id="{E113DE92-27F1-4318-8190-24A074214634}"/>
              </a:ext>
            </a:extLst>
          </p:cNvPr>
          <p:cNvSpPr>
            <a:spLocks noGrp="1"/>
          </p:cNvSpPr>
          <p:nvPr>
            <p:ph type="body" sz="quarter" idx="34"/>
          </p:nvPr>
        </p:nvSpPr>
        <p:spPr>
          <a:xfrm>
            <a:off x="1276726" y="5860231"/>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60" name="Text Placeholder 35">
            <a:extLst>
              <a:ext uri="{FF2B5EF4-FFF2-40B4-BE49-F238E27FC236}">
                <a16:creationId xmlns:a16="http://schemas.microsoft.com/office/drawing/2014/main" id="{23500403-7C16-4111-B46F-9597E39738AE}"/>
              </a:ext>
            </a:extLst>
          </p:cNvPr>
          <p:cNvSpPr>
            <a:spLocks noGrp="1"/>
          </p:cNvSpPr>
          <p:nvPr>
            <p:ph type="body" sz="quarter" idx="35" hasCustomPrompt="1"/>
          </p:nvPr>
        </p:nvSpPr>
        <p:spPr>
          <a:xfrm>
            <a:off x="711816" y="5657175"/>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04</a:t>
            </a:r>
          </a:p>
        </p:txBody>
      </p:sp>
      <p:sp>
        <p:nvSpPr>
          <p:cNvPr id="61" name="Text Placeholder 35">
            <a:extLst>
              <a:ext uri="{FF2B5EF4-FFF2-40B4-BE49-F238E27FC236}">
                <a16:creationId xmlns:a16="http://schemas.microsoft.com/office/drawing/2014/main" id="{9EEFCF14-EAB1-4809-8927-7C526DA8EE59}"/>
              </a:ext>
            </a:extLst>
          </p:cNvPr>
          <p:cNvSpPr>
            <a:spLocks noGrp="1"/>
          </p:cNvSpPr>
          <p:nvPr>
            <p:ph type="body" sz="quarter" idx="36"/>
          </p:nvPr>
        </p:nvSpPr>
        <p:spPr>
          <a:xfrm>
            <a:off x="7124155" y="5543119"/>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62" name="Text Placeholder 35">
            <a:extLst>
              <a:ext uri="{FF2B5EF4-FFF2-40B4-BE49-F238E27FC236}">
                <a16:creationId xmlns:a16="http://schemas.microsoft.com/office/drawing/2014/main" id="{503AAE7F-4023-45E0-98AB-84FC9E7CAF64}"/>
              </a:ext>
            </a:extLst>
          </p:cNvPr>
          <p:cNvSpPr>
            <a:spLocks noGrp="1"/>
          </p:cNvSpPr>
          <p:nvPr>
            <p:ph type="body" sz="quarter" idx="37"/>
          </p:nvPr>
        </p:nvSpPr>
        <p:spPr>
          <a:xfrm>
            <a:off x="7124153" y="5860231"/>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64" name="Text Placeholder 35">
            <a:extLst>
              <a:ext uri="{FF2B5EF4-FFF2-40B4-BE49-F238E27FC236}">
                <a16:creationId xmlns:a16="http://schemas.microsoft.com/office/drawing/2014/main" id="{04911275-63A0-47E6-927F-66161E9FAE0D}"/>
              </a:ext>
            </a:extLst>
          </p:cNvPr>
          <p:cNvSpPr>
            <a:spLocks noGrp="1"/>
          </p:cNvSpPr>
          <p:nvPr>
            <p:ph type="body" sz="quarter" idx="38" hasCustomPrompt="1"/>
          </p:nvPr>
        </p:nvSpPr>
        <p:spPr>
          <a:xfrm>
            <a:off x="6559243" y="5657175"/>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08</a:t>
            </a:r>
          </a:p>
        </p:txBody>
      </p:sp>
    </p:spTree>
    <p:extLst>
      <p:ext uri="{BB962C8B-B14F-4D97-AF65-F5344CB8AC3E}">
        <p14:creationId xmlns:p14="http://schemas.microsoft.com/office/powerpoint/2010/main" val="6995651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6A915C-7940-42A0-BB13-DE3959974A8E}"/>
              </a:ext>
            </a:extLst>
          </p:cNvPr>
          <p:cNvSpPr/>
          <p:nvPr userDrawn="1"/>
        </p:nvSpPr>
        <p:spPr>
          <a:xfrm>
            <a:off x="0" y="-23403"/>
            <a:ext cx="12192000" cy="1280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lgn="l"/>
            <a:endParaRPr lang="en-US"/>
          </a:p>
        </p:txBody>
      </p:sp>
      <p:sp>
        <p:nvSpPr>
          <p:cNvPr id="4" name="Freeform: Shape 3">
            <a:extLst>
              <a:ext uri="{FF2B5EF4-FFF2-40B4-BE49-F238E27FC236}">
                <a16:creationId xmlns:a16="http://schemas.microsoft.com/office/drawing/2014/main" id="{DAC76E5D-BCBE-44FE-85FF-DC576C2CB66F}"/>
              </a:ext>
            </a:extLst>
          </p:cNvPr>
          <p:cNvSpPr/>
          <p:nvPr userDrawn="1"/>
        </p:nvSpPr>
        <p:spPr>
          <a:xfrm>
            <a:off x="10648951" y="1"/>
            <a:ext cx="1543050"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35">
            <a:extLst>
              <a:ext uri="{FF2B5EF4-FFF2-40B4-BE49-F238E27FC236}">
                <a16:creationId xmlns:a16="http://schemas.microsoft.com/office/drawing/2014/main" id="{422048B3-517C-4174-992F-6E57E5E11810}"/>
              </a:ext>
            </a:extLst>
          </p:cNvPr>
          <p:cNvSpPr>
            <a:spLocks noGrp="1"/>
          </p:cNvSpPr>
          <p:nvPr>
            <p:ph type="body" sz="quarter" idx="11"/>
          </p:nvPr>
        </p:nvSpPr>
        <p:spPr>
          <a:xfrm>
            <a:off x="671396" y="492675"/>
            <a:ext cx="9977554" cy="569363"/>
          </a:xfrm>
          <a:prstGeom prst="rect">
            <a:avLst/>
          </a:prstGeom>
        </p:spPr>
        <p:txBody>
          <a:bodyPr wrap="square" lIns="0" tIns="0" rIns="0" bIns="0">
            <a:noAutofit/>
          </a:bodyPr>
          <a:lstStyle>
            <a:lvl1pPr>
              <a:lnSpc>
                <a:spcPts val="4600"/>
              </a:lnSpc>
              <a:buNone/>
              <a:defRPr sz="3600" b="1">
                <a:solidFill>
                  <a:schemeClr val="bg1"/>
                </a:solidFill>
              </a:defRPr>
            </a:lvl1pPr>
          </a:lstStyle>
          <a:p>
            <a:pPr lvl="0"/>
            <a:endParaRPr lang="en-US"/>
          </a:p>
        </p:txBody>
      </p:sp>
      <p:sp>
        <p:nvSpPr>
          <p:cNvPr id="6" name="Text Placeholder 35">
            <a:extLst>
              <a:ext uri="{FF2B5EF4-FFF2-40B4-BE49-F238E27FC236}">
                <a16:creationId xmlns:a16="http://schemas.microsoft.com/office/drawing/2014/main" id="{356F3798-35BD-4728-AED6-BFDF85B8F83B}"/>
              </a:ext>
            </a:extLst>
          </p:cNvPr>
          <p:cNvSpPr>
            <a:spLocks noGrp="1"/>
          </p:cNvSpPr>
          <p:nvPr>
            <p:ph type="body" sz="quarter" idx="15"/>
          </p:nvPr>
        </p:nvSpPr>
        <p:spPr>
          <a:xfrm>
            <a:off x="671395" y="1773378"/>
            <a:ext cx="10573547" cy="4591947"/>
          </a:xfrm>
          <a:prstGeom prst="rect">
            <a:avLst/>
          </a:prstGeom>
        </p:spPr>
        <p:txBody>
          <a:bodyPr wrap="square" lIns="0" tIns="0" rIns="0" bIns="0">
            <a:noAutofit/>
          </a:bodyPr>
          <a:lstStyle>
            <a:lvl1pPr marL="91440" indent="0">
              <a:lnSpc>
                <a:spcPct val="100000"/>
              </a:lnSpc>
              <a:spcBef>
                <a:spcPts val="1200"/>
              </a:spcBef>
              <a:spcAft>
                <a:spcPts val="0"/>
              </a:spcAft>
              <a:buFontTx/>
              <a:buNone/>
              <a:defRPr sz="2400" b="0">
                <a:solidFill>
                  <a:schemeClr val="tx1"/>
                </a:solidFill>
              </a:defRPr>
            </a:lvl1pPr>
          </a:lstStyle>
          <a:p>
            <a:pPr lvl="0"/>
            <a:endParaRPr lang="en-US"/>
          </a:p>
        </p:txBody>
      </p:sp>
    </p:spTree>
    <p:extLst>
      <p:ext uri="{BB962C8B-B14F-4D97-AF65-F5344CB8AC3E}">
        <p14:creationId xmlns:p14="http://schemas.microsoft.com/office/powerpoint/2010/main" val="31485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B095C223-9521-4FE9-A8CB-BF8E1D12A661}"/>
              </a:ext>
            </a:extLst>
          </p:cNvPr>
          <p:cNvSpPr/>
          <p:nvPr userDrawn="1"/>
        </p:nvSpPr>
        <p:spPr>
          <a:xfrm>
            <a:off x="3" y="425450"/>
            <a:ext cx="7877175" cy="6007100"/>
          </a:xfrm>
          <a:custGeom>
            <a:avLst/>
            <a:gdLst>
              <a:gd name="connsiteX0" fmla="*/ 0 w 7877175"/>
              <a:gd name="connsiteY0" fmla="*/ 0 h 6007100"/>
              <a:gd name="connsiteX1" fmla="*/ 485774 w 7877175"/>
              <a:gd name="connsiteY1" fmla="*/ 0 h 6007100"/>
              <a:gd name="connsiteX2" fmla="*/ 2919413 w 7877175"/>
              <a:gd name="connsiteY2" fmla="*/ 0 h 6007100"/>
              <a:gd name="connsiteX3" fmla="*/ 5532508 w 7877175"/>
              <a:gd name="connsiteY3" fmla="*/ 0 h 6007100"/>
              <a:gd name="connsiteX4" fmla="*/ 7877175 w 7877175"/>
              <a:gd name="connsiteY4" fmla="*/ 6007100 h 6007100"/>
              <a:gd name="connsiteX5" fmla="*/ 2919413 w 7877175"/>
              <a:gd name="connsiteY5" fmla="*/ 6007100 h 6007100"/>
              <a:gd name="connsiteX6" fmla="*/ 485774 w 7877175"/>
              <a:gd name="connsiteY6" fmla="*/ 6007100 h 6007100"/>
              <a:gd name="connsiteX7" fmla="*/ 0 w 7877175"/>
              <a:gd name="connsiteY7" fmla="*/ 6007100 h 600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7175" h="6007100">
                <a:moveTo>
                  <a:pt x="0" y="0"/>
                </a:moveTo>
                <a:lnTo>
                  <a:pt x="485774" y="0"/>
                </a:lnTo>
                <a:lnTo>
                  <a:pt x="2919413" y="0"/>
                </a:lnTo>
                <a:lnTo>
                  <a:pt x="5532508" y="0"/>
                </a:lnTo>
                <a:lnTo>
                  <a:pt x="7877175" y="6007100"/>
                </a:lnTo>
                <a:lnTo>
                  <a:pt x="2919413" y="6007100"/>
                </a:lnTo>
                <a:lnTo>
                  <a:pt x="485774" y="6007100"/>
                </a:lnTo>
                <a:lnTo>
                  <a:pt x="0" y="60071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Text Placeholder 35">
            <a:extLst>
              <a:ext uri="{FF2B5EF4-FFF2-40B4-BE49-F238E27FC236}">
                <a16:creationId xmlns:a16="http://schemas.microsoft.com/office/drawing/2014/main" id="{36DD984D-3F28-4A40-BFBA-A12D6F8B3E6A}"/>
              </a:ext>
            </a:extLst>
          </p:cNvPr>
          <p:cNvSpPr>
            <a:spLocks noGrp="1"/>
          </p:cNvSpPr>
          <p:nvPr>
            <p:ph type="body" sz="quarter" idx="11"/>
          </p:nvPr>
        </p:nvSpPr>
        <p:spPr>
          <a:xfrm>
            <a:off x="733425" y="1540425"/>
            <a:ext cx="4757739"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7" name="Text Placeholder 35">
            <a:extLst>
              <a:ext uri="{FF2B5EF4-FFF2-40B4-BE49-F238E27FC236}">
                <a16:creationId xmlns:a16="http://schemas.microsoft.com/office/drawing/2014/main" id="{F9DF2AE0-4795-4A74-A5CD-19945ACD09A4}"/>
              </a:ext>
            </a:extLst>
          </p:cNvPr>
          <p:cNvSpPr>
            <a:spLocks noGrp="1"/>
          </p:cNvSpPr>
          <p:nvPr>
            <p:ph type="body" sz="quarter" idx="12"/>
          </p:nvPr>
        </p:nvSpPr>
        <p:spPr>
          <a:xfrm>
            <a:off x="733427" y="2429916"/>
            <a:ext cx="5257800" cy="2808837"/>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sp>
        <p:nvSpPr>
          <p:cNvPr id="12" name="Text Placeholder 35">
            <a:extLst>
              <a:ext uri="{FF2B5EF4-FFF2-40B4-BE49-F238E27FC236}">
                <a16:creationId xmlns:a16="http://schemas.microsoft.com/office/drawing/2014/main" id="{6D0C9DB0-30D0-42A4-AD16-33CF7DE39239}"/>
              </a:ext>
            </a:extLst>
          </p:cNvPr>
          <p:cNvSpPr>
            <a:spLocks noGrp="1"/>
          </p:cNvSpPr>
          <p:nvPr>
            <p:ph type="body" sz="quarter" idx="13"/>
          </p:nvPr>
        </p:nvSpPr>
        <p:spPr>
          <a:xfrm>
            <a:off x="6847577" y="2373643"/>
            <a:ext cx="3776663"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sp>
        <p:nvSpPr>
          <p:cNvPr id="24" name="Text Placeholder 35">
            <a:extLst>
              <a:ext uri="{FF2B5EF4-FFF2-40B4-BE49-F238E27FC236}">
                <a16:creationId xmlns:a16="http://schemas.microsoft.com/office/drawing/2014/main" id="{87EF163E-E9B2-411B-9AC9-F21ACA914083}"/>
              </a:ext>
            </a:extLst>
          </p:cNvPr>
          <p:cNvSpPr>
            <a:spLocks noGrp="1"/>
          </p:cNvSpPr>
          <p:nvPr>
            <p:ph type="body" sz="quarter" idx="17"/>
          </p:nvPr>
        </p:nvSpPr>
        <p:spPr>
          <a:xfrm>
            <a:off x="7440291" y="4008201"/>
            <a:ext cx="3776663"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sp>
        <p:nvSpPr>
          <p:cNvPr id="36" name="Text Placeholder 35">
            <a:extLst>
              <a:ext uri="{FF2B5EF4-FFF2-40B4-BE49-F238E27FC236}">
                <a16:creationId xmlns:a16="http://schemas.microsoft.com/office/drawing/2014/main" id="{85177E29-B38E-40C7-8E25-D9A1F92B1E49}"/>
              </a:ext>
            </a:extLst>
          </p:cNvPr>
          <p:cNvSpPr>
            <a:spLocks noGrp="1"/>
          </p:cNvSpPr>
          <p:nvPr>
            <p:ph type="body" sz="quarter" idx="19"/>
          </p:nvPr>
        </p:nvSpPr>
        <p:spPr>
          <a:xfrm>
            <a:off x="8114921" y="5650663"/>
            <a:ext cx="3776663"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sp>
        <p:nvSpPr>
          <p:cNvPr id="60" name="Freeform: Shape 59">
            <a:extLst>
              <a:ext uri="{FF2B5EF4-FFF2-40B4-BE49-F238E27FC236}">
                <a16:creationId xmlns:a16="http://schemas.microsoft.com/office/drawing/2014/main" id="{72ADBBA7-DC01-492B-94AC-05FB10D0C479}"/>
              </a:ext>
            </a:extLst>
          </p:cNvPr>
          <p:cNvSpPr/>
          <p:nvPr userDrawn="1"/>
        </p:nvSpPr>
        <p:spPr>
          <a:xfrm>
            <a:off x="10648952" y="2"/>
            <a:ext cx="1543051"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8" name="Text Placeholder 35">
            <a:extLst>
              <a:ext uri="{FF2B5EF4-FFF2-40B4-BE49-F238E27FC236}">
                <a16:creationId xmlns:a16="http://schemas.microsoft.com/office/drawing/2014/main" id="{B7A02F20-00BC-B045-8E2E-7D70FD8A321D}"/>
              </a:ext>
            </a:extLst>
          </p:cNvPr>
          <p:cNvSpPr>
            <a:spLocks noGrp="1"/>
          </p:cNvSpPr>
          <p:nvPr>
            <p:ph type="body" sz="quarter" idx="20"/>
          </p:nvPr>
        </p:nvSpPr>
        <p:spPr>
          <a:xfrm>
            <a:off x="6096002" y="972181"/>
            <a:ext cx="3776663" cy="237639"/>
          </a:xfrm>
          <a:prstGeom prst="rect">
            <a:avLst/>
          </a:prstGeom>
        </p:spPr>
        <p:txBody>
          <a:bodyPr wrap="square" lIns="0" tIns="0" rIns="0" bIns="0">
            <a:noAutofit/>
          </a:bodyPr>
          <a:lstStyle>
            <a:lvl1pPr indent="0">
              <a:lnSpc>
                <a:spcPts val="2000"/>
              </a:lnSpc>
              <a:spcBef>
                <a:spcPts val="800"/>
              </a:spcBef>
              <a:spcAft>
                <a:spcPts val="0"/>
              </a:spcAft>
              <a:defRPr sz="3200" b="1">
                <a:solidFill>
                  <a:schemeClr val="tx1"/>
                </a:solidFill>
              </a:defRPr>
            </a:lvl1pPr>
          </a:lstStyle>
          <a:p>
            <a:pPr lvl="0"/>
            <a:endParaRPr lang="en-US"/>
          </a:p>
        </p:txBody>
      </p:sp>
    </p:spTree>
    <p:extLst>
      <p:ext uri="{BB962C8B-B14F-4D97-AF65-F5344CB8AC3E}">
        <p14:creationId xmlns:p14="http://schemas.microsoft.com/office/powerpoint/2010/main" val="30346637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6A915C-7940-42A0-BB13-DE3959974A8E}"/>
              </a:ext>
            </a:extLst>
          </p:cNvPr>
          <p:cNvSpPr/>
          <p:nvPr userDrawn="1"/>
        </p:nvSpPr>
        <p:spPr>
          <a:xfrm>
            <a:off x="0" y="-23403"/>
            <a:ext cx="12192000" cy="1280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lgn="l"/>
            <a:endParaRPr lang="en-US"/>
          </a:p>
        </p:txBody>
      </p:sp>
      <p:sp>
        <p:nvSpPr>
          <p:cNvPr id="4" name="Freeform: Shape 3">
            <a:extLst>
              <a:ext uri="{FF2B5EF4-FFF2-40B4-BE49-F238E27FC236}">
                <a16:creationId xmlns:a16="http://schemas.microsoft.com/office/drawing/2014/main" id="{DAC76E5D-BCBE-44FE-85FF-DC576C2CB66F}"/>
              </a:ext>
            </a:extLst>
          </p:cNvPr>
          <p:cNvSpPr/>
          <p:nvPr userDrawn="1"/>
        </p:nvSpPr>
        <p:spPr>
          <a:xfrm>
            <a:off x="10648951" y="1"/>
            <a:ext cx="1543050"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35">
            <a:extLst>
              <a:ext uri="{FF2B5EF4-FFF2-40B4-BE49-F238E27FC236}">
                <a16:creationId xmlns:a16="http://schemas.microsoft.com/office/drawing/2014/main" id="{422048B3-517C-4174-992F-6E57E5E11810}"/>
              </a:ext>
            </a:extLst>
          </p:cNvPr>
          <p:cNvSpPr>
            <a:spLocks noGrp="1"/>
          </p:cNvSpPr>
          <p:nvPr>
            <p:ph type="body" sz="quarter" idx="11"/>
          </p:nvPr>
        </p:nvSpPr>
        <p:spPr>
          <a:xfrm>
            <a:off x="671396" y="492675"/>
            <a:ext cx="4757738" cy="569363"/>
          </a:xfrm>
          <a:prstGeom prst="rect">
            <a:avLst/>
          </a:prstGeom>
        </p:spPr>
        <p:txBody>
          <a:bodyPr wrap="square" lIns="0" tIns="0" rIns="0" bIns="0">
            <a:noAutofit/>
          </a:bodyPr>
          <a:lstStyle>
            <a:lvl1pPr>
              <a:lnSpc>
                <a:spcPts val="4600"/>
              </a:lnSpc>
              <a:buNone/>
              <a:defRPr sz="3600" b="1">
                <a:solidFill>
                  <a:schemeClr val="bg1"/>
                </a:solidFill>
              </a:defRPr>
            </a:lvl1pPr>
          </a:lstStyle>
          <a:p>
            <a:pPr lvl="0"/>
            <a:endParaRPr lang="en-US"/>
          </a:p>
        </p:txBody>
      </p:sp>
      <p:sp>
        <p:nvSpPr>
          <p:cNvPr id="6" name="Text Placeholder 35">
            <a:extLst>
              <a:ext uri="{FF2B5EF4-FFF2-40B4-BE49-F238E27FC236}">
                <a16:creationId xmlns:a16="http://schemas.microsoft.com/office/drawing/2014/main" id="{356F3798-35BD-4728-AED6-BFDF85B8F83B}"/>
              </a:ext>
            </a:extLst>
          </p:cNvPr>
          <p:cNvSpPr>
            <a:spLocks noGrp="1"/>
          </p:cNvSpPr>
          <p:nvPr>
            <p:ph type="body" sz="quarter" idx="15"/>
          </p:nvPr>
        </p:nvSpPr>
        <p:spPr>
          <a:xfrm>
            <a:off x="1661996" y="5739593"/>
            <a:ext cx="3614738" cy="399954"/>
          </a:xfrm>
          <a:prstGeom prst="rect">
            <a:avLst/>
          </a:prstGeom>
        </p:spPr>
        <p:txBody>
          <a:bodyPr wrap="square" lIns="0" tIns="0" rIns="0" bIns="0">
            <a:noAutofit/>
          </a:bodyPr>
          <a:lstStyle>
            <a:lvl1pPr marL="91440" indent="0" algn="ctr">
              <a:lnSpc>
                <a:spcPct val="150000"/>
              </a:lnSpc>
              <a:spcBef>
                <a:spcPts val="1200"/>
              </a:spcBef>
              <a:spcAft>
                <a:spcPts val="0"/>
              </a:spcAft>
              <a:buFontTx/>
              <a:buNone/>
              <a:defRPr sz="2400" b="0">
                <a:solidFill>
                  <a:schemeClr val="tx1"/>
                </a:solidFill>
              </a:defRPr>
            </a:lvl1pPr>
          </a:lstStyle>
          <a:p>
            <a:pPr lvl="0"/>
            <a:endParaRPr lang="en-US"/>
          </a:p>
        </p:txBody>
      </p:sp>
      <p:sp>
        <p:nvSpPr>
          <p:cNvPr id="7" name="Text Placeholder 35">
            <a:extLst>
              <a:ext uri="{FF2B5EF4-FFF2-40B4-BE49-F238E27FC236}">
                <a16:creationId xmlns:a16="http://schemas.microsoft.com/office/drawing/2014/main" id="{AD782D0D-CB44-254A-A6F8-781B6EA41A35}"/>
              </a:ext>
            </a:extLst>
          </p:cNvPr>
          <p:cNvSpPr>
            <a:spLocks noGrp="1"/>
          </p:cNvSpPr>
          <p:nvPr>
            <p:ph type="body" sz="quarter" idx="16"/>
          </p:nvPr>
        </p:nvSpPr>
        <p:spPr>
          <a:xfrm>
            <a:off x="6650774" y="5739593"/>
            <a:ext cx="3614738" cy="399954"/>
          </a:xfrm>
          <a:prstGeom prst="rect">
            <a:avLst/>
          </a:prstGeom>
        </p:spPr>
        <p:txBody>
          <a:bodyPr wrap="square" lIns="0" tIns="0" rIns="0" bIns="0">
            <a:noAutofit/>
          </a:bodyPr>
          <a:lstStyle>
            <a:lvl1pPr marL="91440" indent="0" algn="ctr">
              <a:lnSpc>
                <a:spcPct val="150000"/>
              </a:lnSpc>
              <a:spcBef>
                <a:spcPts val="1200"/>
              </a:spcBef>
              <a:spcAft>
                <a:spcPts val="0"/>
              </a:spcAft>
              <a:buFontTx/>
              <a:buNone/>
              <a:defRPr sz="2400" b="0">
                <a:solidFill>
                  <a:schemeClr val="tx1"/>
                </a:solidFill>
              </a:defRPr>
            </a:lvl1pPr>
          </a:lstStyle>
          <a:p>
            <a:pPr lvl="0"/>
            <a:endParaRPr lang="en-US"/>
          </a:p>
        </p:txBody>
      </p:sp>
      <p:sp>
        <p:nvSpPr>
          <p:cNvPr id="8" name="Picture Placeholder 7">
            <a:extLst>
              <a:ext uri="{FF2B5EF4-FFF2-40B4-BE49-F238E27FC236}">
                <a16:creationId xmlns:a16="http://schemas.microsoft.com/office/drawing/2014/main" id="{8599B6F1-C8D1-FC49-8890-4F482D15137A}"/>
              </a:ext>
            </a:extLst>
          </p:cNvPr>
          <p:cNvSpPr>
            <a:spLocks noGrp="1"/>
          </p:cNvSpPr>
          <p:nvPr>
            <p:ph type="pic" sz="quarter" idx="17"/>
          </p:nvPr>
        </p:nvSpPr>
        <p:spPr>
          <a:xfrm>
            <a:off x="1661995" y="2008759"/>
            <a:ext cx="3614738" cy="3179763"/>
          </a:xfrm>
          <a:prstGeom prst="rect">
            <a:avLst/>
          </a:prstGeom>
        </p:spPr>
        <p:txBody>
          <a:bodyPr/>
          <a:lstStyle/>
          <a:p>
            <a:endParaRPr lang="en-US"/>
          </a:p>
        </p:txBody>
      </p:sp>
      <p:sp>
        <p:nvSpPr>
          <p:cNvPr id="9" name="Picture Placeholder 7">
            <a:extLst>
              <a:ext uri="{FF2B5EF4-FFF2-40B4-BE49-F238E27FC236}">
                <a16:creationId xmlns:a16="http://schemas.microsoft.com/office/drawing/2014/main" id="{0C2F9D4B-D5D3-FC44-BA47-1AD5B109BDC3}"/>
              </a:ext>
            </a:extLst>
          </p:cNvPr>
          <p:cNvSpPr>
            <a:spLocks noGrp="1"/>
          </p:cNvSpPr>
          <p:nvPr>
            <p:ph type="pic" sz="quarter" idx="18"/>
          </p:nvPr>
        </p:nvSpPr>
        <p:spPr>
          <a:xfrm>
            <a:off x="6650773" y="2008759"/>
            <a:ext cx="3614738" cy="3179763"/>
          </a:xfrm>
          <a:prstGeom prst="rect">
            <a:avLst/>
          </a:prstGeom>
        </p:spPr>
        <p:txBody>
          <a:bodyPr/>
          <a:lstStyle/>
          <a:p>
            <a:endParaRPr lang="en-US"/>
          </a:p>
        </p:txBody>
      </p:sp>
    </p:spTree>
    <p:extLst>
      <p:ext uri="{BB962C8B-B14F-4D97-AF65-F5344CB8AC3E}">
        <p14:creationId xmlns:p14="http://schemas.microsoft.com/office/powerpoint/2010/main" val="24673803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1" name="Rectangle: Top Corners Rounded 30">
            <a:extLst>
              <a:ext uri="{FF2B5EF4-FFF2-40B4-BE49-F238E27FC236}">
                <a16:creationId xmlns:a16="http://schemas.microsoft.com/office/drawing/2014/main" id="{A40BD83C-BA9E-43E3-80CB-00549081D911}"/>
              </a:ext>
            </a:extLst>
          </p:cNvPr>
          <p:cNvSpPr/>
          <p:nvPr userDrawn="1"/>
        </p:nvSpPr>
        <p:spPr>
          <a:xfrm>
            <a:off x="606424" y="3171824"/>
            <a:ext cx="2451102" cy="3394075"/>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4BBB107-6C1D-42E5-A7C9-E8C580E0998B}"/>
              </a:ext>
            </a:extLst>
          </p:cNvPr>
          <p:cNvSpPr/>
          <p:nvPr userDrawn="1"/>
        </p:nvSpPr>
        <p:spPr>
          <a:xfrm>
            <a:off x="1203247" y="2488220"/>
            <a:ext cx="1295284" cy="12952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7B4D379-7DC3-49E1-A3E2-580A20AC7354}"/>
              </a:ext>
            </a:extLst>
          </p:cNvPr>
          <p:cNvSpPr/>
          <p:nvPr userDrawn="1"/>
        </p:nvSpPr>
        <p:spPr>
          <a:xfrm>
            <a:off x="1228453" y="2531381"/>
            <a:ext cx="1244872" cy="1208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DEED850-6DCC-4C1B-B75D-77D723C32E10}"/>
              </a:ext>
            </a:extLst>
          </p:cNvPr>
          <p:cNvSpPr/>
          <p:nvPr userDrawn="1"/>
        </p:nvSpPr>
        <p:spPr>
          <a:xfrm>
            <a:off x="0" y="1"/>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230FB3CB-121B-4FB5-90A5-28630A2D675E}"/>
              </a:ext>
            </a:extLst>
          </p:cNvPr>
          <p:cNvSpPr/>
          <p:nvPr userDrawn="1"/>
        </p:nvSpPr>
        <p:spPr>
          <a:xfrm>
            <a:off x="10648951" y="1"/>
            <a:ext cx="1543050"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35">
            <a:extLst>
              <a:ext uri="{FF2B5EF4-FFF2-40B4-BE49-F238E27FC236}">
                <a16:creationId xmlns:a16="http://schemas.microsoft.com/office/drawing/2014/main" id="{DECAAF6E-908D-4F76-85B5-126A2DD19151}"/>
              </a:ext>
            </a:extLst>
          </p:cNvPr>
          <p:cNvSpPr>
            <a:spLocks noGrp="1"/>
          </p:cNvSpPr>
          <p:nvPr>
            <p:ph type="body" sz="quarter" idx="11"/>
          </p:nvPr>
        </p:nvSpPr>
        <p:spPr>
          <a:xfrm>
            <a:off x="671396" y="492675"/>
            <a:ext cx="4757738"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6" name="Text Placeholder 35">
            <a:extLst>
              <a:ext uri="{FF2B5EF4-FFF2-40B4-BE49-F238E27FC236}">
                <a16:creationId xmlns:a16="http://schemas.microsoft.com/office/drawing/2014/main" id="{DAE6F64E-2278-45CA-A55F-B972F5457DEE}"/>
              </a:ext>
            </a:extLst>
          </p:cNvPr>
          <p:cNvSpPr>
            <a:spLocks noGrp="1"/>
          </p:cNvSpPr>
          <p:nvPr>
            <p:ph type="body" sz="quarter" idx="12"/>
          </p:nvPr>
        </p:nvSpPr>
        <p:spPr>
          <a:xfrm>
            <a:off x="671395" y="1229763"/>
            <a:ext cx="8215429" cy="569363"/>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sp>
        <p:nvSpPr>
          <p:cNvPr id="7" name="Text Placeholder 35">
            <a:extLst>
              <a:ext uri="{FF2B5EF4-FFF2-40B4-BE49-F238E27FC236}">
                <a16:creationId xmlns:a16="http://schemas.microsoft.com/office/drawing/2014/main" id="{5AABFCA0-2F60-46C4-95D3-20989DD9B466}"/>
              </a:ext>
            </a:extLst>
          </p:cNvPr>
          <p:cNvSpPr>
            <a:spLocks noGrp="1"/>
          </p:cNvSpPr>
          <p:nvPr>
            <p:ph type="body" sz="quarter" idx="13" hasCustomPrompt="1"/>
          </p:nvPr>
        </p:nvSpPr>
        <p:spPr>
          <a:xfrm>
            <a:off x="735056" y="4044872"/>
            <a:ext cx="2173084" cy="335916"/>
          </a:xfrm>
          <a:prstGeom prst="rect">
            <a:avLst/>
          </a:prstGeom>
        </p:spPr>
        <p:txBody>
          <a:bodyPr wrap="square" lIns="0" tIns="0" rIns="0" bIns="0">
            <a:noAutofit/>
          </a:bodyPr>
          <a:lstStyle>
            <a:lvl1pPr algn="ctr">
              <a:lnSpc>
                <a:spcPts val="2000"/>
              </a:lnSpc>
              <a:spcBef>
                <a:spcPts val="800"/>
              </a:spcBef>
              <a:spcAft>
                <a:spcPts val="0"/>
              </a:spcAft>
              <a:defRPr sz="1400" b="1">
                <a:solidFill>
                  <a:schemeClr val="bg1"/>
                </a:solidFill>
              </a:defRPr>
            </a:lvl1pPr>
          </a:lstStyle>
          <a:p>
            <a:pPr lvl="0"/>
            <a:r>
              <a:rPr lang="en-US"/>
              <a:t>Your Title Text One</a:t>
            </a:r>
          </a:p>
        </p:txBody>
      </p:sp>
      <p:sp>
        <p:nvSpPr>
          <p:cNvPr id="8" name="Text Placeholder 35">
            <a:extLst>
              <a:ext uri="{FF2B5EF4-FFF2-40B4-BE49-F238E27FC236}">
                <a16:creationId xmlns:a16="http://schemas.microsoft.com/office/drawing/2014/main" id="{D6351B0F-EE1C-4875-B36B-C9F23CCE0399}"/>
              </a:ext>
            </a:extLst>
          </p:cNvPr>
          <p:cNvSpPr>
            <a:spLocks noGrp="1"/>
          </p:cNvSpPr>
          <p:nvPr>
            <p:ph type="body" sz="quarter" idx="16" hasCustomPrompt="1"/>
          </p:nvPr>
        </p:nvSpPr>
        <p:spPr>
          <a:xfrm>
            <a:off x="735056" y="4450785"/>
            <a:ext cx="2173084" cy="1676415"/>
          </a:xfrm>
          <a:prstGeom prst="rect">
            <a:avLst/>
          </a:prstGeom>
        </p:spPr>
        <p:txBody>
          <a:bodyPr wrap="square" lIns="0" tIns="0" rIns="0" bIns="0">
            <a:noAutofit/>
          </a:bodyPr>
          <a:lstStyle>
            <a:lvl1pPr indent="0">
              <a:lnSpc>
                <a:spcPts val="1700"/>
              </a:lnSpc>
              <a:spcBef>
                <a:spcPts val="800"/>
              </a:spcBef>
              <a:spcAft>
                <a:spcPts val="0"/>
              </a:spcAft>
              <a:buNone/>
              <a:defRPr sz="1400" b="0" kern="1200" baseline="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adipisicing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64" name="Rectangle: Top Corners Rounded 63">
            <a:extLst>
              <a:ext uri="{FF2B5EF4-FFF2-40B4-BE49-F238E27FC236}">
                <a16:creationId xmlns:a16="http://schemas.microsoft.com/office/drawing/2014/main" id="{5FA25577-5860-4435-BE03-F602478B3451}"/>
              </a:ext>
            </a:extLst>
          </p:cNvPr>
          <p:cNvSpPr/>
          <p:nvPr userDrawn="1"/>
        </p:nvSpPr>
        <p:spPr>
          <a:xfrm>
            <a:off x="3425802" y="3171825"/>
            <a:ext cx="2451102" cy="3394074"/>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E3F8E74-4582-41B3-9466-5455BB9FE978}"/>
              </a:ext>
            </a:extLst>
          </p:cNvPr>
          <p:cNvSpPr/>
          <p:nvPr userDrawn="1"/>
        </p:nvSpPr>
        <p:spPr>
          <a:xfrm>
            <a:off x="4022625" y="2488220"/>
            <a:ext cx="1295284" cy="12952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1B8A0472-14A3-442A-9C43-3B3E5A48430C}"/>
              </a:ext>
            </a:extLst>
          </p:cNvPr>
          <p:cNvSpPr/>
          <p:nvPr userDrawn="1"/>
        </p:nvSpPr>
        <p:spPr>
          <a:xfrm>
            <a:off x="4047831" y="2531381"/>
            <a:ext cx="1244872" cy="1208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 Placeholder 35">
            <a:extLst>
              <a:ext uri="{FF2B5EF4-FFF2-40B4-BE49-F238E27FC236}">
                <a16:creationId xmlns:a16="http://schemas.microsoft.com/office/drawing/2014/main" id="{1A246515-948D-4931-8398-80E1170B2716}"/>
              </a:ext>
            </a:extLst>
          </p:cNvPr>
          <p:cNvSpPr>
            <a:spLocks noGrp="1"/>
          </p:cNvSpPr>
          <p:nvPr>
            <p:ph type="body" sz="quarter" idx="17" hasCustomPrompt="1"/>
          </p:nvPr>
        </p:nvSpPr>
        <p:spPr>
          <a:xfrm>
            <a:off x="3554434" y="4044872"/>
            <a:ext cx="2173084" cy="335916"/>
          </a:xfrm>
          <a:prstGeom prst="rect">
            <a:avLst/>
          </a:prstGeom>
        </p:spPr>
        <p:txBody>
          <a:bodyPr wrap="square" lIns="0" tIns="0" rIns="0" bIns="0">
            <a:noAutofit/>
          </a:bodyPr>
          <a:lstStyle>
            <a:lvl1pPr algn="ctr">
              <a:lnSpc>
                <a:spcPts val="2000"/>
              </a:lnSpc>
              <a:spcBef>
                <a:spcPts val="800"/>
              </a:spcBef>
              <a:spcAft>
                <a:spcPts val="0"/>
              </a:spcAft>
              <a:defRPr sz="1400" b="1">
                <a:solidFill>
                  <a:schemeClr val="bg1"/>
                </a:solidFill>
              </a:defRPr>
            </a:lvl1pPr>
          </a:lstStyle>
          <a:p>
            <a:pPr lvl="0"/>
            <a:r>
              <a:rPr lang="en-US"/>
              <a:t>Your Title Text One</a:t>
            </a:r>
          </a:p>
        </p:txBody>
      </p:sp>
      <p:sp>
        <p:nvSpPr>
          <p:cNvPr id="68" name="Text Placeholder 35">
            <a:extLst>
              <a:ext uri="{FF2B5EF4-FFF2-40B4-BE49-F238E27FC236}">
                <a16:creationId xmlns:a16="http://schemas.microsoft.com/office/drawing/2014/main" id="{4D08D25A-639C-4E1E-A7CF-84A6367490AA}"/>
              </a:ext>
            </a:extLst>
          </p:cNvPr>
          <p:cNvSpPr>
            <a:spLocks noGrp="1"/>
          </p:cNvSpPr>
          <p:nvPr>
            <p:ph type="body" sz="quarter" idx="18" hasCustomPrompt="1"/>
          </p:nvPr>
        </p:nvSpPr>
        <p:spPr>
          <a:xfrm>
            <a:off x="3554434" y="4450785"/>
            <a:ext cx="2173084" cy="1676415"/>
          </a:xfrm>
          <a:prstGeom prst="rect">
            <a:avLst/>
          </a:prstGeom>
        </p:spPr>
        <p:txBody>
          <a:bodyPr wrap="square" lIns="0" tIns="0" rIns="0" bIns="0">
            <a:noAutofit/>
          </a:bodyPr>
          <a:lstStyle>
            <a:lvl1pPr indent="0">
              <a:lnSpc>
                <a:spcPts val="1700"/>
              </a:lnSpc>
              <a:spcBef>
                <a:spcPts val="800"/>
              </a:spcBef>
              <a:spcAft>
                <a:spcPts val="0"/>
              </a:spcAft>
              <a:buNone/>
              <a:defRPr sz="1400" b="0" kern="1200" baseline="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adipisicing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69" name="Rectangle: Top Corners Rounded 68">
            <a:extLst>
              <a:ext uri="{FF2B5EF4-FFF2-40B4-BE49-F238E27FC236}">
                <a16:creationId xmlns:a16="http://schemas.microsoft.com/office/drawing/2014/main" id="{0E551575-3D20-419F-8047-0D312EF9AFE6}"/>
              </a:ext>
            </a:extLst>
          </p:cNvPr>
          <p:cNvSpPr/>
          <p:nvPr userDrawn="1"/>
        </p:nvSpPr>
        <p:spPr>
          <a:xfrm>
            <a:off x="6283008" y="3171824"/>
            <a:ext cx="2451102" cy="3394073"/>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09D4DC56-B9B0-41C2-A6F8-BAE0404EA22C}"/>
              </a:ext>
            </a:extLst>
          </p:cNvPr>
          <p:cNvSpPr/>
          <p:nvPr userDrawn="1"/>
        </p:nvSpPr>
        <p:spPr>
          <a:xfrm>
            <a:off x="6879831" y="2488220"/>
            <a:ext cx="1295284" cy="12952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92BF7A8C-9417-4381-B013-FF20B41FE20F}"/>
              </a:ext>
            </a:extLst>
          </p:cNvPr>
          <p:cNvSpPr/>
          <p:nvPr userDrawn="1"/>
        </p:nvSpPr>
        <p:spPr>
          <a:xfrm>
            <a:off x="6905037" y="2531381"/>
            <a:ext cx="1244872" cy="1208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35">
            <a:extLst>
              <a:ext uri="{FF2B5EF4-FFF2-40B4-BE49-F238E27FC236}">
                <a16:creationId xmlns:a16="http://schemas.microsoft.com/office/drawing/2014/main" id="{BFF25152-6BDD-4B2D-84B9-98B2AD9AE7E5}"/>
              </a:ext>
            </a:extLst>
          </p:cNvPr>
          <p:cNvSpPr>
            <a:spLocks noGrp="1"/>
          </p:cNvSpPr>
          <p:nvPr>
            <p:ph type="body" sz="quarter" idx="19" hasCustomPrompt="1"/>
          </p:nvPr>
        </p:nvSpPr>
        <p:spPr>
          <a:xfrm>
            <a:off x="6411640" y="4044872"/>
            <a:ext cx="2173084" cy="335916"/>
          </a:xfrm>
          <a:prstGeom prst="rect">
            <a:avLst/>
          </a:prstGeom>
        </p:spPr>
        <p:txBody>
          <a:bodyPr wrap="square" lIns="0" tIns="0" rIns="0" bIns="0">
            <a:noAutofit/>
          </a:bodyPr>
          <a:lstStyle>
            <a:lvl1pPr algn="ctr">
              <a:lnSpc>
                <a:spcPts val="2000"/>
              </a:lnSpc>
              <a:spcBef>
                <a:spcPts val="800"/>
              </a:spcBef>
              <a:spcAft>
                <a:spcPts val="0"/>
              </a:spcAft>
              <a:defRPr sz="1400" b="1">
                <a:solidFill>
                  <a:schemeClr val="bg1"/>
                </a:solidFill>
              </a:defRPr>
            </a:lvl1pPr>
          </a:lstStyle>
          <a:p>
            <a:pPr lvl="0"/>
            <a:r>
              <a:rPr lang="en-US"/>
              <a:t>Your Title Text One</a:t>
            </a:r>
          </a:p>
        </p:txBody>
      </p:sp>
      <p:sp>
        <p:nvSpPr>
          <p:cNvPr id="73" name="Text Placeholder 35">
            <a:extLst>
              <a:ext uri="{FF2B5EF4-FFF2-40B4-BE49-F238E27FC236}">
                <a16:creationId xmlns:a16="http://schemas.microsoft.com/office/drawing/2014/main" id="{3ACAC007-135F-45AF-B761-7083E7841043}"/>
              </a:ext>
            </a:extLst>
          </p:cNvPr>
          <p:cNvSpPr>
            <a:spLocks noGrp="1"/>
          </p:cNvSpPr>
          <p:nvPr>
            <p:ph type="body" sz="quarter" idx="20" hasCustomPrompt="1"/>
          </p:nvPr>
        </p:nvSpPr>
        <p:spPr>
          <a:xfrm>
            <a:off x="6411640" y="4450785"/>
            <a:ext cx="2173084" cy="1676415"/>
          </a:xfrm>
          <a:prstGeom prst="rect">
            <a:avLst/>
          </a:prstGeom>
        </p:spPr>
        <p:txBody>
          <a:bodyPr wrap="square" lIns="0" tIns="0" rIns="0" bIns="0">
            <a:noAutofit/>
          </a:bodyPr>
          <a:lstStyle>
            <a:lvl1pPr indent="0">
              <a:lnSpc>
                <a:spcPts val="1700"/>
              </a:lnSpc>
              <a:spcBef>
                <a:spcPts val="800"/>
              </a:spcBef>
              <a:spcAft>
                <a:spcPts val="0"/>
              </a:spcAft>
              <a:buNone/>
              <a:defRPr sz="1400" b="0" kern="1200" baseline="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adipisicing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74" name="Rectangle: Top Corners Rounded 73">
            <a:extLst>
              <a:ext uri="{FF2B5EF4-FFF2-40B4-BE49-F238E27FC236}">
                <a16:creationId xmlns:a16="http://schemas.microsoft.com/office/drawing/2014/main" id="{7CFC3FEA-C10D-4F93-A761-91CBFCF599CB}"/>
              </a:ext>
            </a:extLst>
          </p:cNvPr>
          <p:cNvSpPr/>
          <p:nvPr userDrawn="1"/>
        </p:nvSpPr>
        <p:spPr>
          <a:xfrm>
            <a:off x="9102386" y="3171825"/>
            <a:ext cx="2451102" cy="3394072"/>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57DC56A-85BD-4416-BACF-4AC398B5E27A}"/>
              </a:ext>
            </a:extLst>
          </p:cNvPr>
          <p:cNvSpPr/>
          <p:nvPr userDrawn="1"/>
        </p:nvSpPr>
        <p:spPr>
          <a:xfrm>
            <a:off x="9699209" y="2488220"/>
            <a:ext cx="1295284" cy="12952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49AAAC4-0A3D-40CD-BEBF-A22AA9D7D084}"/>
              </a:ext>
            </a:extLst>
          </p:cNvPr>
          <p:cNvSpPr/>
          <p:nvPr userDrawn="1"/>
        </p:nvSpPr>
        <p:spPr>
          <a:xfrm>
            <a:off x="9724415" y="2531381"/>
            <a:ext cx="1244872" cy="1208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 Placeholder 35">
            <a:extLst>
              <a:ext uri="{FF2B5EF4-FFF2-40B4-BE49-F238E27FC236}">
                <a16:creationId xmlns:a16="http://schemas.microsoft.com/office/drawing/2014/main" id="{44DE8FDE-DA2C-4CB5-AE9D-E222255717BA}"/>
              </a:ext>
            </a:extLst>
          </p:cNvPr>
          <p:cNvSpPr>
            <a:spLocks noGrp="1"/>
          </p:cNvSpPr>
          <p:nvPr>
            <p:ph type="body" sz="quarter" idx="21" hasCustomPrompt="1"/>
          </p:nvPr>
        </p:nvSpPr>
        <p:spPr>
          <a:xfrm>
            <a:off x="9231018" y="4044872"/>
            <a:ext cx="2173084" cy="335916"/>
          </a:xfrm>
          <a:prstGeom prst="rect">
            <a:avLst/>
          </a:prstGeom>
        </p:spPr>
        <p:txBody>
          <a:bodyPr wrap="square" lIns="0" tIns="0" rIns="0" bIns="0">
            <a:noAutofit/>
          </a:bodyPr>
          <a:lstStyle>
            <a:lvl1pPr algn="ctr">
              <a:lnSpc>
                <a:spcPts val="2000"/>
              </a:lnSpc>
              <a:spcBef>
                <a:spcPts val="800"/>
              </a:spcBef>
              <a:spcAft>
                <a:spcPts val="0"/>
              </a:spcAft>
              <a:defRPr sz="1400" b="1">
                <a:solidFill>
                  <a:schemeClr val="bg1"/>
                </a:solidFill>
              </a:defRPr>
            </a:lvl1pPr>
          </a:lstStyle>
          <a:p>
            <a:pPr lvl="0"/>
            <a:r>
              <a:rPr lang="en-US"/>
              <a:t>Your Title Text One</a:t>
            </a:r>
          </a:p>
        </p:txBody>
      </p:sp>
      <p:sp>
        <p:nvSpPr>
          <p:cNvPr id="78" name="Text Placeholder 35">
            <a:extLst>
              <a:ext uri="{FF2B5EF4-FFF2-40B4-BE49-F238E27FC236}">
                <a16:creationId xmlns:a16="http://schemas.microsoft.com/office/drawing/2014/main" id="{BE4DB033-71D4-42BB-ADD1-5539A56D66EB}"/>
              </a:ext>
            </a:extLst>
          </p:cNvPr>
          <p:cNvSpPr>
            <a:spLocks noGrp="1"/>
          </p:cNvSpPr>
          <p:nvPr>
            <p:ph type="body" sz="quarter" idx="22" hasCustomPrompt="1"/>
          </p:nvPr>
        </p:nvSpPr>
        <p:spPr>
          <a:xfrm>
            <a:off x="9231018" y="4450785"/>
            <a:ext cx="2173084" cy="1676415"/>
          </a:xfrm>
          <a:prstGeom prst="rect">
            <a:avLst/>
          </a:prstGeom>
        </p:spPr>
        <p:txBody>
          <a:bodyPr wrap="square" lIns="0" tIns="0" rIns="0" bIns="0">
            <a:noAutofit/>
          </a:bodyPr>
          <a:lstStyle>
            <a:lvl1pPr indent="0">
              <a:lnSpc>
                <a:spcPts val="1700"/>
              </a:lnSpc>
              <a:spcBef>
                <a:spcPts val="800"/>
              </a:spcBef>
              <a:spcAft>
                <a:spcPts val="0"/>
              </a:spcAft>
              <a:buNone/>
              <a:defRPr sz="1400" b="0" kern="1200" baseline="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adipisicing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Tree>
    <p:extLst>
      <p:ext uri="{BB962C8B-B14F-4D97-AF65-F5344CB8AC3E}">
        <p14:creationId xmlns:p14="http://schemas.microsoft.com/office/powerpoint/2010/main" val="26027508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285AF4-4837-4158-BA79-29C6A48B98E1}"/>
              </a:ext>
            </a:extLst>
          </p:cNvPr>
          <p:cNvSpPr/>
          <p:nvPr userDrawn="1"/>
        </p:nvSpPr>
        <p:spPr>
          <a:xfrm>
            <a:off x="0" y="1"/>
            <a:ext cx="12192000" cy="18805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936D0F63-75BC-4F29-A2E5-42476DDB9BE3}"/>
              </a:ext>
            </a:extLst>
          </p:cNvPr>
          <p:cNvSpPr/>
          <p:nvPr userDrawn="1"/>
        </p:nvSpPr>
        <p:spPr>
          <a:xfrm>
            <a:off x="10648951" y="1"/>
            <a:ext cx="1543050"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35">
            <a:extLst>
              <a:ext uri="{FF2B5EF4-FFF2-40B4-BE49-F238E27FC236}">
                <a16:creationId xmlns:a16="http://schemas.microsoft.com/office/drawing/2014/main" id="{43631D58-B8A1-49D7-898C-EC7DA5BF05C4}"/>
              </a:ext>
            </a:extLst>
          </p:cNvPr>
          <p:cNvSpPr>
            <a:spLocks noGrp="1"/>
          </p:cNvSpPr>
          <p:nvPr>
            <p:ph type="body" sz="quarter" idx="11"/>
          </p:nvPr>
        </p:nvSpPr>
        <p:spPr>
          <a:xfrm>
            <a:off x="671396" y="371908"/>
            <a:ext cx="4757738"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9" name="Text Placeholder 35">
            <a:extLst>
              <a:ext uri="{FF2B5EF4-FFF2-40B4-BE49-F238E27FC236}">
                <a16:creationId xmlns:a16="http://schemas.microsoft.com/office/drawing/2014/main" id="{F78F97F0-41EC-4062-AF0A-E796DB0261E4}"/>
              </a:ext>
            </a:extLst>
          </p:cNvPr>
          <p:cNvSpPr>
            <a:spLocks noGrp="1"/>
          </p:cNvSpPr>
          <p:nvPr>
            <p:ph type="body" sz="quarter" idx="12"/>
          </p:nvPr>
        </p:nvSpPr>
        <p:spPr>
          <a:xfrm>
            <a:off x="671395" y="1048614"/>
            <a:ext cx="8215429" cy="569363"/>
          </a:xfrm>
          <a:prstGeom prst="rect">
            <a:avLst/>
          </a:prstGeom>
        </p:spPr>
        <p:txBody>
          <a:bodyPr wrap="square" lIns="0" tIns="0" rIns="0" bIns="0">
            <a:noAutofit/>
          </a:bodyPr>
          <a:lstStyle>
            <a:lvl1pPr indent="0">
              <a:lnSpc>
                <a:spcPts val="2000"/>
              </a:lnSpc>
              <a:spcBef>
                <a:spcPts val="800"/>
              </a:spcBef>
              <a:spcAft>
                <a:spcPts val="0"/>
              </a:spcAft>
              <a:buNone/>
              <a:defRPr sz="1400" b="0">
                <a:solidFill>
                  <a:schemeClr val="bg1"/>
                </a:solidFill>
              </a:defRPr>
            </a:lvl1pPr>
          </a:lstStyle>
          <a:p>
            <a:pPr lvl="0"/>
            <a:endParaRPr lang="en-US"/>
          </a:p>
        </p:txBody>
      </p:sp>
      <p:sp>
        <p:nvSpPr>
          <p:cNvPr id="31" name="Picture Placeholder 30">
            <a:extLst>
              <a:ext uri="{FF2B5EF4-FFF2-40B4-BE49-F238E27FC236}">
                <a16:creationId xmlns:a16="http://schemas.microsoft.com/office/drawing/2014/main" id="{BA426539-AF80-4525-8D9F-573058E5CC32}"/>
              </a:ext>
            </a:extLst>
          </p:cNvPr>
          <p:cNvSpPr>
            <a:spLocks noGrp="1"/>
          </p:cNvSpPr>
          <p:nvPr>
            <p:ph type="pic" sz="quarter" idx="13"/>
          </p:nvPr>
        </p:nvSpPr>
        <p:spPr>
          <a:xfrm>
            <a:off x="671395" y="2261596"/>
            <a:ext cx="1355725" cy="1393825"/>
          </a:xfrm>
          <a:prstGeom prst="rect">
            <a:avLst/>
          </a:prstGeom>
          <a:solidFill>
            <a:schemeClr val="bg1"/>
          </a:solidFill>
          <a:ln>
            <a:solidFill>
              <a:schemeClr val="tx1"/>
            </a:solidFill>
          </a:ln>
        </p:spPr>
        <p:txBody>
          <a:bodyPr/>
          <a:lstStyle/>
          <a:p>
            <a:endParaRPr lang="en-US"/>
          </a:p>
        </p:txBody>
      </p:sp>
      <p:sp>
        <p:nvSpPr>
          <p:cNvPr id="33" name="Picture Placeholder 30">
            <a:extLst>
              <a:ext uri="{FF2B5EF4-FFF2-40B4-BE49-F238E27FC236}">
                <a16:creationId xmlns:a16="http://schemas.microsoft.com/office/drawing/2014/main" id="{9BF08F61-1492-4EA6-A579-9C95325536F0}"/>
              </a:ext>
            </a:extLst>
          </p:cNvPr>
          <p:cNvSpPr>
            <a:spLocks noGrp="1"/>
          </p:cNvSpPr>
          <p:nvPr>
            <p:ph type="pic" sz="quarter" idx="14"/>
          </p:nvPr>
        </p:nvSpPr>
        <p:spPr>
          <a:xfrm>
            <a:off x="671395" y="4462273"/>
            <a:ext cx="1355725" cy="1393825"/>
          </a:xfrm>
          <a:prstGeom prst="rect">
            <a:avLst/>
          </a:prstGeom>
          <a:solidFill>
            <a:schemeClr val="bg1"/>
          </a:solidFill>
          <a:ln>
            <a:solidFill>
              <a:schemeClr val="tx1"/>
            </a:solidFill>
          </a:ln>
        </p:spPr>
        <p:txBody>
          <a:bodyPr/>
          <a:lstStyle/>
          <a:p>
            <a:endParaRPr lang="en-US"/>
          </a:p>
        </p:txBody>
      </p:sp>
      <p:sp>
        <p:nvSpPr>
          <p:cNvPr id="35" name="Picture Placeholder 30">
            <a:extLst>
              <a:ext uri="{FF2B5EF4-FFF2-40B4-BE49-F238E27FC236}">
                <a16:creationId xmlns:a16="http://schemas.microsoft.com/office/drawing/2014/main" id="{A76867CA-4EA1-4E29-8A70-6B8F3EFEB554}"/>
              </a:ext>
            </a:extLst>
          </p:cNvPr>
          <p:cNvSpPr>
            <a:spLocks noGrp="1"/>
          </p:cNvSpPr>
          <p:nvPr>
            <p:ph type="pic" sz="quarter" idx="15"/>
          </p:nvPr>
        </p:nvSpPr>
        <p:spPr>
          <a:xfrm>
            <a:off x="3423221" y="2261596"/>
            <a:ext cx="1355725" cy="1393825"/>
          </a:xfrm>
          <a:prstGeom prst="rect">
            <a:avLst/>
          </a:prstGeom>
          <a:solidFill>
            <a:schemeClr val="bg1"/>
          </a:solidFill>
          <a:ln>
            <a:solidFill>
              <a:schemeClr val="tx1"/>
            </a:solidFill>
          </a:ln>
        </p:spPr>
        <p:txBody>
          <a:bodyPr/>
          <a:lstStyle/>
          <a:p>
            <a:endParaRPr lang="en-US"/>
          </a:p>
        </p:txBody>
      </p:sp>
      <p:sp>
        <p:nvSpPr>
          <p:cNvPr id="37" name="Picture Placeholder 30">
            <a:extLst>
              <a:ext uri="{FF2B5EF4-FFF2-40B4-BE49-F238E27FC236}">
                <a16:creationId xmlns:a16="http://schemas.microsoft.com/office/drawing/2014/main" id="{033BF282-8CDF-4AD2-A1CC-6495E296166C}"/>
              </a:ext>
            </a:extLst>
          </p:cNvPr>
          <p:cNvSpPr>
            <a:spLocks noGrp="1"/>
          </p:cNvSpPr>
          <p:nvPr>
            <p:ph type="pic" sz="quarter" idx="16"/>
          </p:nvPr>
        </p:nvSpPr>
        <p:spPr>
          <a:xfrm>
            <a:off x="3423221" y="4462273"/>
            <a:ext cx="1355725" cy="1393825"/>
          </a:xfrm>
          <a:prstGeom prst="rect">
            <a:avLst/>
          </a:prstGeom>
          <a:solidFill>
            <a:schemeClr val="bg1"/>
          </a:solidFill>
          <a:ln>
            <a:solidFill>
              <a:schemeClr val="tx1"/>
            </a:solidFill>
          </a:ln>
        </p:spPr>
        <p:txBody>
          <a:bodyPr/>
          <a:lstStyle/>
          <a:p>
            <a:endParaRPr lang="en-US"/>
          </a:p>
        </p:txBody>
      </p:sp>
      <p:sp>
        <p:nvSpPr>
          <p:cNvPr id="39" name="Picture Placeholder 30">
            <a:extLst>
              <a:ext uri="{FF2B5EF4-FFF2-40B4-BE49-F238E27FC236}">
                <a16:creationId xmlns:a16="http://schemas.microsoft.com/office/drawing/2014/main" id="{8BF63908-3DDA-4F33-9483-4850C35703EC}"/>
              </a:ext>
            </a:extLst>
          </p:cNvPr>
          <p:cNvSpPr>
            <a:spLocks noGrp="1"/>
          </p:cNvSpPr>
          <p:nvPr>
            <p:ph type="pic" sz="quarter" idx="17"/>
          </p:nvPr>
        </p:nvSpPr>
        <p:spPr>
          <a:xfrm>
            <a:off x="6175047" y="2261596"/>
            <a:ext cx="1355725" cy="1393825"/>
          </a:xfrm>
          <a:prstGeom prst="rect">
            <a:avLst/>
          </a:prstGeom>
          <a:solidFill>
            <a:schemeClr val="bg1"/>
          </a:solidFill>
          <a:ln>
            <a:solidFill>
              <a:schemeClr val="tx1"/>
            </a:solidFill>
          </a:ln>
        </p:spPr>
        <p:txBody>
          <a:bodyPr/>
          <a:lstStyle/>
          <a:p>
            <a:endParaRPr lang="en-US"/>
          </a:p>
        </p:txBody>
      </p:sp>
      <p:sp>
        <p:nvSpPr>
          <p:cNvPr id="41" name="Picture Placeholder 30">
            <a:extLst>
              <a:ext uri="{FF2B5EF4-FFF2-40B4-BE49-F238E27FC236}">
                <a16:creationId xmlns:a16="http://schemas.microsoft.com/office/drawing/2014/main" id="{82CA4889-0ECA-470F-B1CE-701025E8C3F5}"/>
              </a:ext>
            </a:extLst>
          </p:cNvPr>
          <p:cNvSpPr>
            <a:spLocks noGrp="1"/>
          </p:cNvSpPr>
          <p:nvPr>
            <p:ph type="pic" sz="quarter" idx="18"/>
          </p:nvPr>
        </p:nvSpPr>
        <p:spPr>
          <a:xfrm>
            <a:off x="6175047" y="4462273"/>
            <a:ext cx="1355725" cy="1393825"/>
          </a:xfrm>
          <a:prstGeom prst="rect">
            <a:avLst/>
          </a:prstGeom>
          <a:solidFill>
            <a:schemeClr val="bg1"/>
          </a:solidFill>
          <a:ln>
            <a:solidFill>
              <a:schemeClr val="tx1"/>
            </a:solidFill>
          </a:ln>
        </p:spPr>
        <p:txBody>
          <a:bodyPr/>
          <a:lstStyle/>
          <a:p>
            <a:endParaRPr lang="en-US"/>
          </a:p>
        </p:txBody>
      </p:sp>
      <p:sp>
        <p:nvSpPr>
          <p:cNvPr id="43" name="Picture Placeholder 30">
            <a:extLst>
              <a:ext uri="{FF2B5EF4-FFF2-40B4-BE49-F238E27FC236}">
                <a16:creationId xmlns:a16="http://schemas.microsoft.com/office/drawing/2014/main" id="{4FF72A38-249E-4E4B-8410-E5F29375F7F6}"/>
              </a:ext>
            </a:extLst>
          </p:cNvPr>
          <p:cNvSpPr>
            <a:spLocks noGrp="1"/>
          </p:cNvSpPr>
          <p:nvPr>
            <p:ph type="pic" sz="quarter" idx="19"/>
          </p:nvPr>
        </p:nvSpPr>
        <p:spPr>
          <a:xfrm>
            <a:off x="8926873" y="2261596"/>
            <a:ext cx="1355725" cy="1393825"/>
          </a:xfrm>
          <a:prstGeom prst="rect">
            <a:avLst/>
          </a:prstGeom>
          <a:solidFill>
            <a:schemeClr val="bg1"/>
          </a:solidFill>
          <a:ln>
            <a:solidFill>
              <a:schemeClr val="tx1"/>
            </a:solidFill>
          </a:ln>
        </p:spPr>
        <p:txBody>
          <a:bodyPr/>
          <a:lstStyle/>
          <a:p>
            <a:endParaRPr lang="en-US"/>
          </a:p>
        </p:txBody>
      </p:sp>
      <p:sp>
        <p:nvSpPr>
          <p:cNvPr id="45" name="Picture Placeholder 30">
            <a:extLst>
              <a:ext uri="{FF2B5EF4-FFF2-40B4-BE49-F238E27FC236}">
                <a16:creationId xmlns:a16="http://schemas.microsoft.com/office/drawing/2014/main" id="{E10A55E7-1CCB-4793-A043-B87C8163B6DE}"/>
              </a:ext>
            </a:extLst>
          </p:cNvPr>
          <p:cNvSpPr>
            <a:spLocks noGrp="1"/>
          </p:cNvSpPr>
          <p:nvPr>
            <p:ph type="pic" sz="quarter" idx="20"/>
          </p:nvPr>
        </p:nvSpPr>
        <p:spPr>
          <a:xfrm>
            <a:off x="8926873" y="4462273"/>
            <a:ext cx="1355725" cy="1393825"/>
          </a:xfrm>
          <a:prstGeom prst="rect">
            <a:avLst/>
          </a:prstGeom>
          <a:solidFill>
            <a:schemeClr val="bg1"/>
          </a:solidFill>
          <a:ln>
            <a:solidFill>
              <a:schemeClr val="tx1"/>
            </a:solidFill>
          </a:ln>
        </p:spPr>
        <p:txBody>
          <a:bodyPr/>
          <a:lstStyle/>
          <a:p>
            <a:endParaRPr lang="en-US"/>
          </a:p>
        </p:txBody>
      </p:sp>
      <p:sp>
        <p:nvSpPr>
          <p:cNvPr id="46" name="Text Placeholder 35">
            <a:extLst>
              <a:ext uri="{FF2B5EF4-FFF2-40B4-BE49-F238E27FC236}">
                <a16:creationId xmlns:a16="http://schemas.microsoft.com/office/drawing/2014/main" id="{8D2B34DD-BE5D-4855-8E4D-D66219B02E07}"/>
              </a:ext>
            </a:extLst>
          </p:cNvPr>
          <p:cNvSpPr>
            <a:spLocks noGrp="1"/>
          </p:cNvSpPr>
          <p:nvPr>
            <p:ph type="body" sz="quarter" idx="21"/>
          </p:nvPr>
        </p:nvSpPr>
        <p:spPr>
          <a:xfrm>
            <a:off x="602650" y="3730464"/>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47" name="Text Placeholder 35">
            <a:extLst>
              <a:ext uri="{FF2B5EF4-FFF2-40B4-BE49-F238E27FC236}">
                <a16:creationId xmlns:a16="http://schemas.microsoft.com/office/drawing/2014/main" id="{A4321706-3EE2-4044-961A-6E07DD065ABB}"/>
              </a:ext>
            </a:extLst>
          </p:cNvPr>
          <p:cNvSpPr>
            <a:spLocks noGrp="1"/>
          </p:cNvSpPr>
          <p:nvPr>
            <p:ph type="body" sz="quarter" idx="22"/>
          </p:nvPr>
        </p:nvSpPr>
        <p:spPr>
          <a:xfrm>
            <a:off x="602650" y="3940032"/>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
        <p:nvSpPr>
          <p:cNvPr id="48" name="Text Placeholder 35">
            <a:extLst>
              <a:ext uri="{FF2B5EF4-FFF2-40B4-BE49-F238E27FC236}">
                <a16:creationId xmlns:a16="http://schemas.microsoft.com/office/drawing/2014/main" id="{7A7AF777-7ABD-41F6-AFDB-E656A967876D}"/>
              </a:ext>
            </a:extLst>
          </p:cNvPr>
          <p:cNvSpPr>
            <a:spLocks noGrp="1"/>
          </p:cNvSpPr>
          <p:nvPr>
            <p:ph type="body" sz="quarter" idx="23"/>
          </p:nvPr>
        </p:nvSpPr>
        <p:spPr>
          <a:xfrm>
            <a:off x="3312998" y="3730464"/>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49" name="Text Placeholder 35">
            <a:extLst>
              <a:ext uri="{FF2B5EF4-FFF2-40B4-BE49-F238E27FC236}">
                <a16:creationId xmlns:a16="http://schemas.microsoft.com/office/drawing/2014/main" id="{D1DBAC68-FD83-4B99-B6A2-E1A8212BA8DB}"/>
              </a:ext>
            </a:extLst>
          </p:cNvPr>
          <p:cNvSpPr>
            <a:spLocks noGrp="1"/>
          </p:cNvSpPr>
          <p:nvPr>
            <p:ph type="body" sz="quarter" idx="24"/>
          </p:nvPr>
        </p:nvSpPr>
        <p:spPr>
          <a:xfrm>
            <a:off x="3312998" y="3940032"/>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
        <p:nvSpPr>
          <p:cNvPr id="50" name="Text Placeholder 35">
            <a:extLst>
              <a:ext uri="{FF2B5EF4-FFF2-40B4-BE49-F238E27FC236}">
                <a16:creationId xmlns:a16="http://schemas.microsoft.com/office/drawing/2014/main" id="{2CC4466B-0100-4C1E-BC9F-4E933E2D51C0}"/>
              </a:ext>
            </a:extLst>
          </p:cNvPr>
          <p:cNvSpPr>
            <a:spLocks noGrp="1"/>
          </p:cNvSpPr>
          <p:nvPr>
            <p:ph type="body" sz="quarter" idx="25"/>
          </p:nvPr>
        </p:nvSpPr>
        <p:spPr>
          <a:xfrm>
            <a:off x="6078748" y="3730464"/>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51" name="Text Placeholder 35">
            <a:extLst>
              <a:ext uri="{FF2B5EF4-FFF2-40B4-BE49-F238E27FC236}">
                <a16:creationId xmlns:a16="http://schemas.microsoft.com/office/drawing/2014/main" id="{AB821E02-4E07-4569-88C1-82EE932F9DDD}"/>
              </a:ext>
            </a:extLst>
          </p:cNvPr>
          <p:cNvSpPr>
            <a:spLocks noGrp="1"/>
          </p:cNvSpPr>
          <p:nvPr>
            <p:ph type="body" sz="quarter" idx="26"/>
          </p:nvPr>
        </p:nvSpPr>
        <p:spPr>
          <a:xfrm>
            <a:off x="6078748" y="3940032"/>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
        <p:nvSpPr>
          <p:cNvPr id="52" name="Text Placeholder 35">
            <a:extLst>
              <a:ext uri="{FF2B5EF4-FFF2-40B4-BE49-F238E27FC236}">
                <a16:creationId xmlns:a16="http://schemas.microsoft.com/office/drawing/2014/main" id="{6CFAE9DA-289A-4D13-B052-6576EDFC9E19}"/>
              </a:ext>
            </a:extLst>
          </p:cNvPr>
          <p:cNvSpPr>
            <a:spLocks noGrp="1"/>
          </p:cNvSpPr>
          <p:nvPr>
            <p:ph type="body" sz="quarter" idx="27"/>
          </p:nvPr>
        </p:nvSpPr>
        <p:spPr>
          <a:xfrm>
            <a:off x="8835068" y="3730464"/>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53" name="Text Placeholder 35">
            <a:extLst>
              <a:ext uri="{FF2B5EF4-FFF2-40B4-BE49-F238E27FC236}">
                <a16:creationId xmlns:a16="http://schemas.microsoft.com/office/drawing/2014/main" id="{0C861862-BD48-4293-80A5-A61DD0683F27}"/>
              </a:ext>
            </a:extLst>
          </p:cNvPr>
          <p:cNvSpPr>
            <a:spLocks noGrp="1"/>
          </p:cNvSpPr>
          <p:nvPr>
            <p:ph type="body" sz="quarter" idx="28"/>
          </p:nvPr>
        </p:nvSpPr>
        <p:spPr>
          <a:xfrm>
            <a:off x="8835068" y="3940032"/>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
        <p:nvSpPr>
          <p:cNvPr id="54" name="Text Placeholder 35">
            <a:extLst>
              <a:ext uri="{FF2B5EF4-FFF2-40B4-BE49-F238E27FC236}">
                <a16:creationId xmlns:a16="http://schemas.microsoft.com/office/drawing/2014/main" id="{C150BCCE-1C04-448E-A8D1-B31820AA20B7}"/>
              </a:ext>
            </a:extLst>
          </p:cNvPr>
          <p:cNvSpPr>
            <a:spLocks noGrp="1"/>
          </p:cNvSpPr>
          <p:nvPr>
            <p:ph type="body" sz="quarter" idx="29"/>
          </p:nvPr>
        </p:nvSpPr>
        <p:spPr>
          <a:xfrm>
            <a:off x="602650" y="5908801"/>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55" name="Text Placeholder 35">
            <a:extLst>
              <a:ext uri="{FF2B5EF4-FFF2-40B4-BE49-F238E27FC236}">
                <a16:creationId xmlns:a16="http://schemas.microsoft.com/office/drawing/2014/main" id="{4B2E6F56-88BF-46B4-A505-8B589C5E8191}"/>
              </a:ext>
            </a:extLst>
          </p:cNvPr>
          <p:cNvSpPr>
            <a:spLocks noGrp="1"/>
          </p:cNvSpPr>
          <p:nvPr>
            <p:ph type="body" sz="quarter" idx="30"/>
          </p:nvPr>
        </p:nvSpPr>
        <p:spPr>
          <a:xfrm>
            <a:off x="602650" y="6118369"/>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
        <p:nvSpPr>
          <p:cNvPr id="56" name="Text Placeholder 35">
            <a:extLst>
              <a:ext uri="{FF2B5EF4-FFF2-40B4-BE49-F238E27FC236}">
                <a16:creationId xmlns:a16="http://schemas.microsoft.com/office/drawing/2014/main" id="{DC19AF77-7EA8-47CD-BF40-3448E4F63625}"/>
              </a:ext>
            </a:extLst>
          </p:cNvPr>
          <p:cNvSpPr>
            <a:spLocks noGrp="1"/>
          </p:cNvSpPr>
          <p:nvPr>
            <p:ph type="body" sz="quarter" idx="31"/>
          </p:nvPr>
        </p:nvSpPr>
        <p:spPr>
          <a:xfrm>
            <a:off x="3312998" y="5908801"/>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57" name="Text Placeholder 35">
            <a:extLst>
              <a:ext uri="{FF2B5EF4-FFF2-40B4-BE49-F238E27FC236}">
                <a16:creationId xmlns:a16="http://schemas.microsoft.com/office/drawing/2014/main" id="{6677D49F-8511-4C29-9710-72F3F8F1CA86}"/>
              </a:ext>
            </a:extLst>
          </p:cNvPr>
          <p:cNvSpPr>
            <a:spLocks noGrp="1"/>
          </p:cNvSpPr>
          <p:nvPr>
            <p:ph type="body" sz="quarter" idx="32"/>
          </p:nvPr>
        </p:nvSpPr>
        <p:spPr>
          <a:xfrm>
            <a:off x="3312998" y="6118369"/>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
        <p:nvSpPr>
          <p:cNvPr id="58" name="Text Placeholder 35">
            <a:extLst>
              <a:ext uri="{FF2B5EF4-FFF2-40B4-BE49-F238E27FC236}">
                <a16:creationId xmlns:a16="http://schemas.microsoft.com/office/drawing/2014/main" id="{5732BEF8-F968-4286-B410-8665E47795F5}"/>
              </a:ext>
            </a:extLst>
          </p:cNvPr>
          <p:cNvSpPr>
            <a:spLocks noGrp="1"/>
          </p:cNvSpPr>
          <p:nvPr>
            <p:ph type="body" sz="quarter" idx="33"/>
          </p:nvPr>
        </p:nvSpPr>
        <p:spPr>
          <a:xfrm>
            <a:off x="6078748" y="5908801"/>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59" name="Text Placeholder 35">
            <a:extLst>
              <a:ext uri="{FF2B5EF4-FFF2-40B4-BE49-F238E27FC236}">
                <a16:creationId xmlns:a16="http://schemas.microsoft.com/office/drawing/2014/main" id="{CDF56D1D-6B13-4478-9A28-504AF0F106A6}"/>
              </a:ext>
            </a:extLst>
          </p:cNvPr>
          <p:cNvSpPr>
            <a:spLocks noGrp="1"/>
          </p:cNvSpPr>
          <p:nvPr>
            <p:ph type="body" sz="quarter" idx="34"/>
          </p:nvPr>
        </p:nvSpPr>
        <p:spPr>
          <a:xfrm>
            <a:off x="6078748" y="6118369"/>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
        <p:nvSpPr>
          <p:cNvPr id="60" name="Text Placeholder 35">
            <a:extLst>
              <a:ext uri="{FF2B5EF4-FFF2-40B4-BE49-F238E27FC236}">
                <a16:creationId xmlns:a16="http://schemas.microsoft.com/office/drawing/2014/main" id="{F492086F-6B7A-42D0-875F-F5DD92D67FBC}"/>
              </a:ext>
            </a:extLst>
          </p:cNvPr>
          <p:cNvSpPr>
            <a:spLocks noGrp="1"/>
          </p:cNvSpPr>
          <p:nvPr>
            <p:ph type="body" sz="quarter" idx="35"/>
          </p:nvPr>
        </p:nvSpPr>
        <p:spPr>
          <a:xfrm>
            <a:off x="8835068" y="5908801"/>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61" name="Text Placeholder 35">
            <a:extLst>
              <a:ext uri="{FF2B5EF4-FFF2-40B4-BE49-F238E27FC236}">
                <a16:creationId xmlns:a16="http://schemas.microsoft.com/office/drawing/2014/main" id="{D32D31A4-61D5-4E94-9441-F82ADA852BD3}"/>
              </a:ext>
            </a:extLst>
          </p:cNvPr>
          <p:cNvSpPr>
            <a:spLocks noGrp="1"/>
          </p:cNvSpPr>
          <p:nvPr>
            <p:ph type="body" sz="quarter" idx="36"/>
          </p:nvPr>
        </p:nvSpPr>
        <p:spPr>
          <a:xfrm>
            <a:off x="8835068" y="6118369"/>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Tree>
    <p:extLst>
      <p:ext uri="{BB962C8B-B14F-4D97-AF65-F5344CB8AC3E}">
        <p14:creationId xmlns:p14="http://schemas.microsoft.com/office/powerpoint/2010/main" val="32699946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30">
            <a:extLst>
              <a:ext uri="{FF2B5EF4-FFF2-40B4-BE49-F238E27FC236}">
                <a16:creationId xmlns:a16="http://schemas.microsoft.com/office/drawing/2014/main" id="{957A5FA9-8887-4F20-8D9F-5C7BA8022FFF}"/>
              </a:ext>
            </a:extLst>
          </p:cNvPr>
          <p:cNvSpPr>
            <a:spLocks noGrp="1"/>
          </p:cNvSpPr>
          <p:nvPr>
            <p:ph type="pic" sz="quarter" idx="10"/>
          </p:nvPr>
        </p:nvSpPr>
        <p:spPr>
          <a:xfrm flipH="1">
            <a:off x="1" y="0"/>
            <a:ext cx="4688866" cy="6858000"/>
          </a:xfrm>
          <a:custGeom>
            <a:avLst/>
            <a:gdLst>
              <a:gd name="connsiteX0" fmla="*/ 1276350 w 4679341"/>
              <a:gd name="connsiteY0" fmla="*/ 0 h 6858000"/>
              <a:gd name="connsiteX1" fmla="*/ 4679341 w 4679341"/>
              <a:gd name="connsiteY1" fmla="*/ 0 h 6858000"/>
              <a:gd name="connsiteX2" fmla="*/ 4679341 w 4679341"/>
              <a:gd name="connsiteY2" fmla="*/ 6858000 h 6858000"/>
              <a:gd name="connsiteX3" fmla="*/ 0 w 4679341"/>
              <a:gd name="connsiteY3" fmla="*/ 6858000 h 6858000"/>
              <a:gd name="connsiteX4" fmla="*/ 79375 w 4679341"/>
              <a:gd name="connsiteY4" fmla="*/ 6432550 h 6858000"/>
              <a:gd name="connsiteX5" fmla="*/ 1196975 w 4679341"/>
              <a:gd name="connsiteY5" fmla="*/ 425450 h 6858000"/>
              <a:gd name="connsiteX0" fmla="*/ 1276350 w 4679341"/>
              <a:gd name="connsiteY0" fmla="*/ 0 h 6858000"/>
              <a:gd name="connsiteX1" fmla="*/ 4679341 w 4679341"/>
              <a:gd name="connsiteY1" fmla="*/ 0 h 6858000"/>
              <a:gd name="connsiteX2" fmla="*/ 4679341 w 4679341"/>
              <a:gd name="connsiteY2" fmla="*/ 6858000 h 6858000"/>
              <a:gd name="connsiteX3" fmla="*/ 0 w 4679341"/>
              <a:gd name="connsiteY3" fmla="*/ 6858000 h 6858000"/>
              <a:gd name="connsiteX4" fmla="*/ 79375 w 4679341"/>
              <a:gd name="connsiteY4" fmla="*/ 6432550 h 6858000"/>
              <a:gd name="connsiteX5" fmla="*/ 1276350 w 4679341"/>
              <a:gd name="connsiteY5" fmla="*/ 0 h 6858000"/>
              <a:gd name="connsiteX0" fmla="*/ 0 w 4860316"/>
              <a:gd name="connsiteY0" fmla="*/ 0 h 6858000"/>
              <a:gd name="connsiteX1" fmla="*/ 4860316 w 4860316"/>
              <a:gd name="connsiteY1" fmla="*/ 0 h 6858000"/>
              <a:gd name="connsiteX2" fmla="*/ 4860316 w 4860316"/>
              <a:gd name="connsiteY2" fmla="*/ 6858000 h 6858000"/>
              <a:gd name="connsiteX3" fmla="*/ 180975 w 4860316"/>
              <a:gd name="connsiteY3" fmla="*/ 6858000 h 6858000"/>
              <a:gd name="connsiteX4" fmla="*/ 260350 w 4860316"/>
              <a:gd name="connsiteY4" fmla="*/ 6432550 h 6858000"/>
              <a:gd name="connsiteX5" fmla="*/ 0 w 4860316"/>
              <a:gd name="connsiteY5" fmla="*/ 0 h 6858000"/>
              <a:gd name="connsiteX0" fmla="*/ 0 w 4860316"/>
              <a:gd name="connsiteY0" fmla="*/ 0 h 6858000"/>
              <a:gd name="connsiteX1" fmla="*/ 4860316 w 4860316"/>
              <a:gd name="connsiteY1" fmla="*/ 0 h 6858000"/>
              <a:gd name="connsiteX2" fmla="*/ 4860316 w 4860316"/>
              <a:gd name="connsiteY2" fmla="*/ 6858000 h 6858000"/>
              <a:gd name="connsiteX3" fmla="*/ 180975 w 4860316"/>
              <a:gd name="connsiteY3" fmla="*/ 6858000 h 6858000"/>
              <a:gd name="connsiteX4" fmla="*/ 0 w 4860316"/>
              <a:gd name="connsiteY4" fmla="*/ 0 h 6858000"/>
              <a:gd name="connsiteX0" fmla="*/ 0 w 4860316"/>
              <a:gd name="connsiteY0" fmla="*/ 0 h 6858000"/>
              <a:gd name="connsiteX1" fmla="*/ 4860316 w 4860316"/>
              <a:gd name="connsiteY1" fmla="*/ 0 h 6858000"/>
              <a:gd name="connsiteX2" fmla="*/ 4860316 w 4860316"/>
              <a:gd name="connsiteY2" fmla="*/ 6858000 h 6858000"/>
              <a:gd name="connsiteX3" fmla="*/ 1076325 w 4860316"/>
              <a:gd name="connsiteY3" fmla="*/ 6858000 h 6858000"/>
              <a:gd name="connsiteX4" fmla="*/ 0 w 4860316"/>
              <a:gd name="connsiteY4" fmla="*/ 0 h 6858000"/>
              <a:gd name="connsiteX0" fmla="*/ 0 w 4860316"/>
              <a:gd name="connsiteY0" fmla="*/ 0 h 6858000"/>
              <a:gd name="connsiteX1" fmla="*/ 4860316 w 4860316"/>
              <a:gd name="connsiteY1" fmla="*/ 0 h 6858000"/>
              <a:gd name="connsiteX2" fmla="*/ 4860316 w 4860316"/>
              <a:gd name="connsiteY2" fmla="*/ 6858000 h 6858000"/>
              <a:gd name="connsiteX3" fmla="*/ 1466850 w 4860316"/>
              <a:gd name="connsiteY3" fmla="*/ 6848475 h 6858000"/>
              <a:gd name="connsiteX4" fmla="*/ 0 w 4860316"/>
              <a:gd name="connsiteY4" fmla="*/ 0 h 6858000"/>
              <a:gd name="connsiteX0" fmla="*/ 0 w 4688866"/>
              <a:gd name="connsiteY0" fmla="*/ 0 h 6858000"/>
              <a:gd name="connsiteX1" fmla="*/ 4688866 w 4688866"/>
              <a:gd name="connsiteY1" fmla="*/ 0 h 6858000"/>
              <a:gd name="connsiteX2" fmla="*/ 4688866 w 4688866"/>
              <a:gd name="connsiteY2" fmla="*/ 6858000 h 6858000"/>
              <a:gd name="connsiteX3" fmla="*/ 1295400 w 4688866"/>
              <a:gd name="connsiteY3" fmla="*/ 6848475 h 6858000"/>
              <a:gd name="connsiteX4" fmla="*/ 0 w 4688866"/>
              <a:gd name="connsiteY4" fmla="*/ 0 h 6858000"/>
              <a:gd name="connsiteX0" fmla="*/ 0 w 4688866"/>
              <a:gd name="connsiteY0" fmla="*/ 0 h 6858000"/>
              <a:gd name="connsiteX1" fmla="*/ 4688866 w 4688866"/>
              <a:gd name="connsiteY1" fmla="*/ 0 h 6858000"/>
              <a:gd name="connsiteX2" fmla="*/ 4688866 w 4688866"/>
              <a:gd name="connsiteY2" fmla="*/ 6858000 h 6858000"/>
              <a:gd name="connsiteX3" fmla="*/ 1276350 w 4688866"/>
              <a:gd name="connsiteY3" fmla="*/ 6848475 h 6858000"/>
              <a:gd name="connsiteX4" fmla="*/ 0 w 468886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8866" h="6858000">
                <a:moveTo>
                  <a:pt x="0" y="0"/>
                </a:moveTo>
                <a:lnTo>
                  <a:pt x="4688866" y="0"/>
                </a:lnTo>
                <a:lnTo>
                  <a:pt x="4688866" y="6858000"/>
                </a:lnTo>
                <a:lnTo>
                  <a:pt x="1276350" y="6848475"/>
                </a:lnTo>
                <a:lnTo>
                  <a:pt x="0" y="0"/>
                </a:lnTo>
                <a:close/>
              </a:path>
            </a:pathLst>
          </a:custGeom>
        </p:spPr>
        <p:txBody>
          <a:bodyPr wrap="square">
            <a:noAutofit/>
          </a:bodyPr>
          <a:lstStyle/>
          <a:p>
            <a:endParaRPr lang="en-US"/>
          </a:p>
        </p:txBody>
      </p:sp>
      <p:grpSp>
        <p:nvGrpSpPr>
          <p:cNvPr id="9" name="Group 8">
            <a:extLst>
              <a:ext uri="{FF2B5EF4-FFF2-40B4-BE49-F238E27FC236}">
                <a16:creationId xmlns:a16="http://schemas.microsoft.com/office/drawing/2014/main" id="{8675DE8A-B613-4813-B9F7-81D5E2D41105}"/>
              </a:ext>
            </a:extLst>
          </p:cNvPr>
          <p:cNvGrpSpPr/>
          <p:nvPr userDrawn="1"/>
        </p:nvGrpSpPr>
        <p:grpSpPr>
          <a:xfrm rot="10800000">
            <a:off x="3402991" y="0"/>
            <a:ext cx="8789009" cy="6858000"/>
            <a:chOff x="0" y="0"/>
            <a:chExt cx="8789009" cy="6858000"/>
          </a:xfrm>
        </p:grpSpPr>
        <p:sp>
          <p:nvSpPr>
            <p:cNvPr id="4" name="Freeform 5">
              <a:extLst>
                <a:ext uri="{FF2B5EF4-FFF2-40B4-BE49-F238E27FC236}">
                  <a16:creationId xmlns:a16="http://schemas.microsoft.com/office/drawing/2014/main" id="{CCC404BA-84EB-47B9-9062-FD7FF9283B55}"/>
                </a:ext>
              </a:extLst>
            </p:cNvPr>
            <p:cNvSpPr>
              <a:spLocks/>
            </p:cNvSpPr>
            <p:nvPr userDrawn="1"/>
          </p:nvSpPr>
          <p:spPr bwMode="auto">
            <a:xfrm>
              <a:off x="0" y="425450"/>
              <a:ext cx="8701088" cy="6007100"/>
            </a:xfrm>
            <a:custGeom>
              <a:avLst/>
              <a:gdLst/>
              <a:ahLst/>
              <a:cxnLst>
                <a:cxn ang="0">
                  <a:pos x="5481" y="0"/>
                </a:cxn>
                <a:cxn ang="0">
                  <a:pos x="4777" y="3784"/>
                </a:cxn>
                <a:cxn ang="0">
                  <a:pos x="0" y="3784"/>
                </a:cxn>
                <a:cxn ang="0">
                  <a:pos x="0" y="0"/>
                </a:cxn>
                <a:cxn ang="0">
                  <a:pos x="5481" y="0"/>
                </a:cxn>
              </a:cxnLst>
              <a:rect l="0" t="0" r="r" b="b"/>
              <a:pathLst>
                <a:path w="5481" h="3784">
                  <a:moveTo>
                    <a:pt x="5481" y="0"/>
                  </a:moveTo>
                  <a:lnTo>
                    <a:pt x="4777" y="3784"/>
                  </a:lnTo>
                  <a:lnTo>
                    <a:pt x="0" y="3784"/>
                  </a:lnTo>
                  <a:lnTo>
                    <a:pt x="0" y="0"/>
                  </a:lnTo>
                  <a:lnTo>
                    <a:pt x="5481"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B9E85D7A-6944-4C1B-838E-37171D431EB2}"/>
                </a:ext>
              </a:extLst>
            </p:cNvPr>
            <p:cNvSpPr>
              <a:spLocks/>
            </p:cNvSpPr>
            <p:nvPr userDrawn="1"/>
          </p:nvSpPr>
          <p:spPr bwMode="auto">
            <a:xfrm>
              <a:off x="6960209" y="0"/>
              <a:ext cx="1828800" cy="6858000"/>
            </a:xfrm>
            <a:custGeom>
              <a:avLst/>
              <a:gdLst/>
              <a:ahLst/>
              <a:cxnLst>
                <a:cxn ang="0">
                  <a:pos x="1152" y="0"/>
                </a:cxn>
                <a:cxn ang="0">
                  <a:pos x="1102" y="268"/>
                </a:cxn>
                <a:cxn ang="0">
                  <a:pos x="398" y="4052"/>
                </a:cxn>
                <a:cxn ang="0">
                  <a:pos x="348" y="4320"/>
                </a:cxn>
                <a:cxn ang="0">
                  <a:pos x="0" y="4320"/>
                </a:cxn>
                <a:cxn ang="0">
                  <a:pos x="50" y="4052"/>
                </a:cxn>
                <a:cxn ang="0">
                  <a:pos x="754" y="268"/>
                </a:cxn>
                <a:cxn ang="0">
                  <a:pos x="804" y="0"/>
                </a:cxn>
                <a:cxn ang="0">
                  <a:pos x="1152" y="0"/>
                </a:cxn>
              </a:cxnLst>
              <a:rect l="0" t="0" r="r" b="b"/>
              <a:pathLst>
                <a:path w="1152" h="4320">
                  <a:moveTo>
                    <a:pt x="1152" y="0"/>
                  </a:moveTo>
                  <a:lnTo>
                    <a:pt x="1102" y="268"/>
                  </a:lnTo>
                  <a:lnTo>
                    <a:pt x="398" y="4052"/>
                  </a:lnTo>
                  <a:lnTo>
                    <a:pt x="348" y="4320"/>
                  </a:lnTo>
                  <a:lnTo>
                    <a:pt x="0" y="4320"/>
                  </a:lnTo>
                  <a:lnTo>
                    <a:pt x="50" y="4052"/>
                  </a:lnTo>
                  <a:lnTo>
                    <a:pt x="754" y="268"/>
                  </a:lnTo>
                  <a:lnTo>
                    <a:pt x="804" y="0"/>
                  </a:lnTo>
                  <a:lnTo>
                    <a:pt x="1152"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Text Placeholder 35">
            <a:extLst>
              <a:ext uri="{FF2B5EF4-FFF2-40B4-BE49-F238E27FC236}">
                <a16:creationId xmlns:a16="http://schemas.microsoft.com/office/drawing/2014/main" id="{D09040B5-EC43-4689-BF43-15DD4A3B5916}"/>
              </a:ext>
            </a:extLst>
          </p:cNvPr>
          <p:cNvSpPr>
            <a:spLocks noGrp="1"/>
          </p:cNvSpPr>
          <p:nvPr>
            <p:ph type="body" sz="quarter" idx="11"/>
          </p:nvPr>
        </p:nvSpPr>
        <p:spPr>
          <a:xfrm>
            <a:off x="5429250" y="2014677"/>
            <a:ext cx="6115049" cy="569363"/>
          </a:xfrm>
          <a:prstGeom prst="rect">
            <a:avLst/>
          </a:prstGeom>
        </p:spPr>
        <p:txBody>
          <a:bodyPr wrap="square" lIns="0" tIns="0" rIns="0" bIns="0">
            <a:noAutofit/>
          </a:bodyPr>
          <a:lstStyle>
            <a:lvl1pPr marL="91440" indent="0">
              <a:lnSpc>
                <a:spcPts val="4600"/>
              </a:lnSpc>
              <a:spcBef>
                <a:spcPts val="0"/>
              </a:spcBef>
              <a:spcAft>
                <a:spcPts val="0"/>
              </a:spcAft>
              <a:buNone/>
              <a:defRPr sz="3600" b="1">
                <a:solidFill>
                  <a:schemeClr val="bg1"/>
                </a:solidFill>
              </a:defRPr>
            </a:lvl1pPr>
          </a:lstStyle>
          <a:p>
            <a:pPr lvl="0"/>
            <a:endParaRPr lang="en-US"/>
          </a:p>
        </p:txBody>
      </p:sp>
      <p:sp>
        <p:nvSpPr>
          <p:cNvPr id="8" name="Text Placeholder 35">
            <a:extLst>
              <a:ext uri="{FF2B5EF4-FFF2-40B4-BE49-F238E27FC236}">
                <a16:creationId xmlns:a16="http://schemas.microsoft.com/office/drawing/2014/main" id="{7CEC34F8-42B4-4AEF-8EA4-AFB356322F43}"/>
              </a:ext>
            </a:extLst>
          </p:cNvPr>
          <p:cNvSpPr>
            <a:spLocks noGrp="1"/>
          </p:cNvSpPr>
          <p:nvPr>
            <p:ph type="body" sz="quarter" idx="12"/>
          </p:nvPr>
        </p:nvSpPr>
        <p:spPr>
          <a:xfrm>
            <a:off x="5429250" y="2660240"/>
            <a:ext cx="6115049" cy="1038225"/>
          </a:xfrm>
          <a:prstGeom prst="rect">
            <a:avLst/>
          </a:prstGeom>
        </p:spPr>
        <p:txBody>
          <a:bodyPr wrap="square" lIns="0" tIns="0" rIns="0" bIns="0">
            <a:noAutofit/>
          </a:bodyPr>
          <a:lstStyle>
            <a:lvl1pPr indent="0">
              <a:lnSpc>
                <a:spcPts val="2000"/>
              </a:lnSpc>
              <a:spcBef>
                <a:spcPts val="800"/>
              </a:spcBef>
              <a:spcAft>
                <a:spcPts val="0"/>
              </a:spcAft>
              <a:buNone/>
              <a:defRPr sz="1400" b="0">
                <a:solidFill>
                  <a:schemeClr val="bg1"/>
                </a:solidFill>
              </a:defRPr>
            </a:lvl1pPr>
          </a:lstStyle>
          <a:p>
            <a:pPr lvl="0"/>
            <a:endParaRPr lang="en-US"/>
          </a:p>
        </p:txBody>
      </p:sp>
    </p:spTree>
    <p:extLst>
      <p:ext uri="{BB962C8B-B14F-4D97-AF65-F5344CB8AC3E}">
        <p14:creationId xmlns:p14="http://schemas.microsoft.com/office/powerpoint/2010/main" val="1739223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DD1E824-4F42-45FF-AF36-B469C4CF6A15}"/>
              </a:ext>
            </a:extLst>
          </p:cNvPr>
          <p:cNvSpPr/>
          <p:nvPr userDrawn="1"/>
        </p:nvSpPr>
        <p:spPr>
          <a:xfrm>
            <a:off x="10648952" y="2"/>
            <a:ext cx="1543051"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Freeform: Shape 12">
            <a:extLst>
              <a:ext uri="{FF2B5EF4-FFF2-40B4-BE49-F238E27FC236}">
                <a16:creationId xmlns:a16="http://schemas.microsoft.com/office/drawing/2014/main" id="{FA44A52D-7177-45A1-97DF-A97DC7B67BC5}"/>
              </a:ext>
            </a:extLst>
          </p:cNvPr>
          <p:cNvSpPr/>
          <p:nvPr userDrawn="1"/>
        </p:nvSpPr>
        <p:spPr>
          <a:xfrm>
            <a:off x="2" y="0"/>
            <a:ext cx="2261868" cy="6858000"/>
          </a:xfrm>
          <a:custGeom>
            <a:avLst/>
            <a:gdLst>
              <a:gd name="connsiteX0" fmla="*/ 0 w 3963769"/>
              <a:gd name="connsiteY0" fmla="*/ 0 h 6858000"/>
              <a:gd name="connsiteX1" fmla="*/ 1286983 w 3963769"/>
              <a:gd name="connsiteY1" fmla="*/ 0 h 6858000"/>
              <a:gd name="connsiteX2" fmla="*/ 3963769 w 3963769"/>
              <a:gd name="connsiteY2" fmla="*/ 6858000 h 6858000"/>
              <a:gd name="connsiteX3" fmla="*/ 0 w 3963769"/>
              <a:gd name="connsiteY3" fmla="*/ 6858000 h 6858000"/>
              <a:gd name="connsiteX4" fmla="*/ 0 w 39637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769" h="6858000">
                <a:moveTo>
                  <a:pt x="0" y="0"/>
                </a:moveTo>
                <a:lnTo>
                  <a:pt x="1286983" y="0"/>
                </a:lnTo>
                <a:lnTo>
                  <a:pt x="3963769" y="6858000"/>
                </a:lnTo>
                <a:lnTo>
                  <a:pt x="0" y="68580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2" name="Text Placeholder 35">
            <a:extLst>
              <a:ext uri="{FF2B5EF4-FFF2-40B4-BE49-F238E27FC236}">
                <a16:creationId xmlns:a16="http://schemas.microsoft.com/office/drawing/2014/main" id="{B366A6C6-E202-43E6-A905-1B0C4AC3E158}"/>
              </a:ext>
            </a:extLst>
          </p:cNvPr>
          <p:cNvSpPr>
            <a:spLocks noGrp="1"/>
          </p:cNvSpPr>
          <p:nvPr>
            <p:ph type="body" sz="quarter" idx="14"/>
          </p:nvPr>
        </p:nvSpPr>
        <p:spPr>
          <a:xfrm>
            <a:off x="2416627" y="704854"/>
            <a:ext cx="7650752" cy="1105999"/>
          </a:xfrm>
          <a:prstGeom prst="rect">
            <a:avLst/>
          </a:prstGeom>
        </p:spPr>
        <p:txBody>
          <a:bodyPr wrap="square" lIns="0" tIns="0" rIns="0" bIns="0">
            <a:noAutofit/>
          </a:bodyPr>
          <a:lstStyle>
            <a:lvl1pPr marL="0" indent="0">
              <a:lnSpc>
                <a:spcPts val="4200"/>
              </a:lnSpc>
              <a:spcBef>
                <a:spcPts val="600"/>
              </a:spcBef>
              <a:spcAft>
                <a:spcPts val="0"/>
              </a:spcAft>
              <a:buNone/>
              <a:defRPr sz="3200" b="1">
                <a:solidFill>
                  <a:schemeClr val="tx1"/>
                </a:solidFill>
              </a:defRPr>
            </a:lvl1pPr>
          </a:lstStyle>
          <a:p>
            <a:pPr lvl="0"/>
            <a:endParaRPr lang="en-US"/>
          </a:p>
        </p:txBody>
      </p:sp>
      <p:sp>
        <p:nvSpPr>
          <p:cNvPr id="23" name="Text Placeholder 35">
            <a:extLst>
              <a:ext uri="{FF2B5EF4-FFF2-40B4-BE49-F238E27FC236}">
                <a16:creationId xmlns:a16="http://schemas.microsoft.com/office/drawing/2014/main" id="{E85ED23F-52B5-4D1E-8CD1-C0D11B3EF267}"/>
              </a:ext>
            </a:extLst>
          </p:cNvPr>
          <p:cNvSpPr>
            <a:spLocks noGrp="1"/>
          </p:cNvSpPr>
          <p:nvPr>
            <p:ph type="body" sz="quarter" idx="15"/>
          </p:nvPr>
        </p:nvSpPr>
        <p:spPr>
          <a:xfrm>
            <a:off x="3007177" y="1865801"/>
            <a:ext cx="7650752" cy="1906100"/>
          </a:xfrm>
          <a:prstGeom prst="rect">
            <a:avLst/>
          </a:prstGeom>
        </p:spPr>
        <p:txBody>
          <a:bodyPr wrap="square" lIns="0" tIns="0" rIns="0" bIns="0">
            <a:noAutofit/>
          </a:bodyPr>
          <a:lstStyle>
            <a:lvl1pPr marL="0" indent="0">
              <a:lnSpc>
                <a:spcPts val="2000"/>
              </a:lnSpc>
              <a:spcBef>
                <a:spcPts val="600"/>
              </a:spcBef>
              <a:spcAft>
                <a:spcPts val="0"/>
              </a:spcAft>
              <a:buNone/>
              <a:defRPr sz="2400" b="0">
                <a:solidFill>
                  <a:schemeClr val="tx1"/>
                </a:solidFill>
              </a:defRPr>
            </a:lvl1pPr>
          </a:lstStyle>
          <a:p>
            <a:pPr lvl="0"/>
            <a:endParaRPr lang="en-US"/>
          </a:p>
        </p:txBody>
      </p:sp>
      <p:sp>
        <p:nvSpPr>
          <p:cNvPr id="24" name="Text Placeholder 35">
            <a:extLst>
              <a:ext uri="{FF2B5EF4-FFF2-40B4-BE49-F238E27FC236}">
                <a16:creationId xmlns:a16="http://schemas.microsoft.com/office/drawing/2014/main" id="{C11D5F4F-210E-40D2-BB23-C484FB1EAD3E}"/>
              </a:ext>
            </a:extLst>
          </p:cNvPr>
          <p:cNvSpPr>
            <a:spLocks noGrp="1"/>
          </p:cNvSpPr>
          <p:nvPr>
            <p:ph type="body" sz="quarter" idx="13"/>
          </p:nvPr>
        </p:nvSpPr>
        <p:spPr>
          <a:xfrm>
            <a:off x="4543902" y="4036461"/>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25" name="Text Placeholder 35">
            <a:extLst>
              <a:ext uri="{FF2B5EF4-FFF2-40B4-BE49-F238E27FC236}">
                <a16:creationId xmlns:a16="http://schemas.microsoft.com/office/drawing/2014/main" id="{44357718-17FB-4C16-8FD3-59CD8B610ACD}"/>
              </a:ext>
            </a:extLst>
          </p:cNvPr>
          <p:cNvSpPr>
            <a:spLocks noGrp="1"/>
          </p:cNvSpPr>
          <p:nvPr>
            <p:ph type="body" sz="quarter" idx="16"/>
          </p:nvPr>
        </p:nvSpPr>
        <p:spPr>
          <a:xfrm>
            <a:off x="4543902" y="4337702"/>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
        <p:nvSpPr>
          <p:cNvPr id="38" name="Text Placeholder 35">
            <a:extLst>
              <a:ext uri="{FF2B5EF4-FFF2-40B4-BE49-F238E27FC236}">
                <a16:creationId xmlns:a16="http://schemas.microsoft.com/office/drawing/2014/main" id="{E14490AF-A983-44B3-917A-5BD4157ABB96}"/>
              </a:ext>
            </a:extLst>
          </p:cNvPr>
          <p:cNvSpPr>
            <a:spLocks noGrp="1"/>
          </p:cNvSpPr>
          <p:nvPr>
            <p:ph type="body" sz="quarter" idx="17"/>
          </p:nvPr>
        </p:nvSpPr>
        <p:spPr>
          <a:xfrm>
            <a:off x="7849077" y="4036461"/>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39" name="Text Placeholder 35">
            <a:extLst>
              <a:ext uri="{FF2B5EF4-FFF2-40B4-BE49-F238E27FC236}">
                <a16:creationId xmlns:a16="http://schemas.microsoft.com/office/drawing/2014/main" id="{E6591D9D-DD24-420C-BDAE-73AD942F59BB}"/>
              </a:ext>
            </a:extLst>
          </p:cNvPr>
          <p:cNvSpPr>
            <a:spLocks noGrp="1"/>
          </p:cNvSpPr>
          <p:nvPr>
            <p:ph type="body" sz="quarter" idx="18"/>
          </p:nvPr>
        </p:nvSpPr>
        <p:spPr>
          <a:xfrm>
            <a:off x="7849077" y="4337702"/>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
        <p:nvSpPr>
          <p:cNvPr id="43" name="Text Placeholder 35">
            <a:extLst>
              <a:ext uri="{FF2B5EF4-FFF2-40B4-BE49-F238E27FC236}">
                <a16:creationId xmlns:a16="http://schemas.microsoft.com/office/drawing/2014/main" id="{7D322D6E-A49A-42C6-9F85-6A613531D8BC}"/>
              </a:ext>
            </a:extLst>
          </p:cNvPr>
          <p:cNvSpPr>
            <a:spLocks noGrp="1"/>
          </p:cNvSpPr>
          <p:nvPr>
            <p:ph type="body" sz="quarter" idx="19"/>
          </p:nvPr>
        </p:nvSpPr>
        <p:spPr>
          <a:xfrm>
            <a:off x="4543902" y="5323864"/>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44" name="Text Placeholder 35">
            <a:extLst>
              <a:ext uri="{FF2B5EF4-FFF2-40B4-BE49-F238E27FC236}">
                <a16:creationId xmlns:a16="http://schemas.microsoft.com/office/drawing/2014/main" id="{7785E26F-515B-4D4D-89A9-69E252525B92}"/>
              </a:ext>
            </a:extLst>
          </p:cNvPr>
          <p:cNvSpPr>
            <a:spLocks noGrp="1"/>
          </p:cNvSpPr>
          <p:nvPr>
            <p:ph type="body" sz="quarter" idx="20"/>
          </p:nvPr>
        </p:nvSpPr>
        <p:spPr>
          <a:xfrm>
            <a:off x="4543902" y="5625101"/>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
        <p:nvSpPr>
          <p:cNvPr id="48" name="Text Placeholder 35">
            <a:extLst>
              <a:ext uri="{FF2B5EF4-FFF2-40B4-BE49-F238E27FC236}">
                <a16:creationId xmlns:a16="http://schemas.microsoft.com/office/drawing/2014/main" id="{14D47871-3853-4BFB-B48D-9DFF404FA920}"/>
              </a:ext>
            </a:extLst>
          </p:cNvPr>
          <p:cNvSpPr>
            <a:spLocks noGrp="1"/>
          </p:cNvSpPr>
          <p:nvPr>
            <p:ph type="body" sz="quarter" idx="21"/>
          </p:nvPr>
        </p:nvSpPr>
        <p:spPr>
          <a:xfrm>
            <a:off x="7849077" y="5323864"/>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49" name="Text Placeholder 35">
            <a:extLst>
              <a:ext uri="{FF2B5EF4-FFF2-40B4-BE49-F238E27FC236}">
                <a16:creationId xmlns:a16="http://schemas.microsoft.com/office/drawing/2014/main" id="{922A8585-E0AF-418C-998F-CC3ED5885FCF}"/>
              </a:ext>
            </a:extLst>
          </p:cNvPr>
          <p:cNvSpPr>
            <a:spLocks noGrp="1"/>
          </p:cNvSpPr>
          <p:nvPr>
            <p:ph type="body" sz="quarter" idx="22"/>
          </p:nvPr>
        </p:nvSpPr>
        <p:spPr>
          <a:xfrm>
            <a:off x="7849077" y="5625101"/>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Tree>
    <p:extLst>
      <p:ext uri="{BB962C8B-B14F-4D97-AF65-F5344CB8AC3E}">
        <p14:creationId xmlns:p14="http://schemas.microsoft.com/office/powerpoint/2010/main" val="326404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DD1E824-4F42-45FF-AF36-B469C4CF6A15}"/>
              </a:ext>
            </a:extLst>
          </p:cNvPr>
          <p:cNvSpPr/>
          <p:nvPr userDrawn="1"/>
        </p:nvSpPr>
        <p:spPr>
          <a:xfrm>
            <a:off x="10648952" y="2"/>
            <a:ext cx="1543051"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Freeform: Shape 12">
            <a:extLst>
              <a:ext uri="{FF2B5EF4-FFF2-40B4-BE49-F238E27FC236}">
                <a16:creationId xmlns:a16="http://schemas.microsoft.com/office/drawing/2014/main" id="{FA44A52D-7177-45A1-97DF-A97DC7B67BC5}"/>
              </a:ext>
            </a:extLst>
          </p:cNvPr>
          <p:cNvSpPr/>
          <p:nvPr userDrawn="1"/>
        </p:nvSpPr>
        <p:spPr>
          <a:xfrm>
            <a:off x="-1" y="0"/>
            <a:ext cx="3388997" cy="6858000"/>
          </a:xfrm>
          <a:custGeom>
            <a:avLst/>
            <a:gdLst>
              <a:gd name="connsiteX0" fmla="*/ 0 w 3963769"/>
              <a:gd name="connsiteY0" fmla="*/ 0 h 6858000"/>
              <a:gd name="connsiteX1" fmla="*/ 1286983 w 3963769"/>
              <a:gd name="connsiteY1" fmla="*/ 0 h 6858000"/>
              <a:gd name="connsiteX2" fmla="*/ 3963769 w 3963769"/>
              <a:gd name="connsiteY2" fmla="*/ 6858000 h 6858000"/>
              <a:gd name="connsiteX3" fmla="*/ 0 w 3963769"/>
              <a:gd name="connsiteY3" fmla="*/ 6858000 h 6858000"/>
              <a:gd name="connsiteX4" fmla="*/ 0 w 39637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769" h="6858000">
                <a:moveTo>
                  <a:pt x="0" y="0"/>
                </a:moveTo>
                <a:lnTo>
                  <a:pt x="1286983" y="0"/>
                </a:lnTo>
                <a:lnTo>
                  <a:pt x="3963769" y="6858000"/>
                </a:lnTo>
                <a:lnTo>
                  <a:pt x="0" y="68580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2" name="Text Placeholder 35">
            <a:extLst>
              <a:ext uri="{FF2B5EF4-FFF2-40B4-BE49-F238E27FC236}">
                <a16:creationId xmlns:a16="http://schemas.microsoft.com/office/drawing/2014/main" id="{B366A6C6-E202-43E6-A905-1B0C4AC3E158}"/>
              </a:ext>
            </a:extLst>
          </p:cNvPr>
          <p:cNvSpPr>
            <a:spLocks noGrp="1"/>
          </p:cNvSpPr>
          <p:nvPr>
            <p:ph type="body" sz="quarter" idx="14"/>
          </p:nvPr>
        </p:nvSpPr>
        <p:spPr>
          <a:xfrm>
            <a:off x="2416627" y="704854"/>
            <a:ext cx="7650752" cy="1105999"/>
          </a:xfrm>
          <a:prstGeom prst="rect">
            <a:avLst/>
          </a:prstGeom>
        </p:spPr>
        <p:txBody>
          <a:bodyPr wrap="square" lIns="0" tIns="0" rIns="0" bIns="0">
            <a:noAutofit/>
          </a:bodyPr>
          <a:lstStyle>
            <a:lvl1pPr marL="0" indent="0">
              <a:lnSpc>
                <a:spcPts val="4200"/>
              </a:lnSpc>
              <a:spcBef>
                <a:spcPts val="600"/>
              </a:spcBef>
              <a:spcAft>
                <a:spcPts val="0"/>
              </a:spcAft>
              <a:buNone/>
              <a:defRPr sz="3200" b="1">
                <a:solidFill>
                  <a:schemeClr val="tx1"/>
                </a:solidFill>
              </a:defRPr>
            </a:lvl1pPr>
          </a:lstStyle>
          <a:p>
            <a:pPr lvl="0"/>
            <a:endParaRPr lang="en-US"/>
          </a:p>
        </p:txBody>
      </p:sp>
      <p:sp>
        <p:nvSpPr>
          <p:cNvPr id="23" name="Text Placeholder 35">
            <a:extLst>
              <a:ext uri="{FF2B5EF4-FFF2-40B4-BE49-F238E27FC236}">
                <a16:creationId xmlns:a16="http://schemas.microsoft.com/office/drawing/2014/main" id="{E85ED23F-52B5-4D1E-8CD1-C0D11B3EF267}"/>
              </a:ext>
            </a:extLst>
          </p:cNvPr>
          <p:cNvSpPr>
            <a:spLocks noGrp="1"/>
          </p:cNvSpPr>
          <p:nvPr>
            <p:ph type="body" sz="quarter" idx="15"/>
          </p:nvPr>
        </p:nvSpPr>
        <p:spPr>
          <a:xfrm>
            <a:off x="3007177" y="1865801"/>
            <a:ext cx="7650752" cy="1906100"/>
          </a:xfrm>
          <a:prstGeom prst="rect">
            <a:avLst/>
          </a:prstGeom>
        </p:spPr>
        <p:txBody>
          <a:bodyPr wrap="square" lIns="0" tIns="0" rIns="0" bIns="0">
            <a:noAutofit/>
          </a:bodyPr>
          <a:lstStyle>
            <a:lvl1pPr marL="0" indent="0">
              <a:lnSpc>
                <a:spcPts val="2000"/>
              </a:lnSpc>
              <a:spcBef>
                <a:spcPts val="600"/>
              </a:spcBef>
              <a:spcAft>
                <a:spcPts val="0"/>
              </a:spcAft>
              <a:buNone/>
              <a:defRPr sz="2400" b="0">
                <a:solidFill>
                  <a:schemeClr val="tx1"/>
                </a:solidFill>
              </a:defRPr>
            </a:lvl1pPr>
          </a:lstStyle>
          <a:p>
            <a:pPr lvl="0"/>
            <a:endParaRPr lang="en-US"/>
          </a:p>
        </p:txBody>
      </p:sp>
      <p:sp>
        <p:nvSpPr>
          <p:cNvPr id="24" name="Text Placeholder 35">
            <a:extLst>
              <a:ext uri="{FF2B5EF4-FFF2-40B4-BE49-F238E27FC236}">
                <a16:creationId xmlns:a16="http://schemas.microsoft.com/office/drawing/2014/main" id="{C11D5F4F-210E-40D2-BB23-C484FB1EAD3E}"/>
              </a:ext>
            </a:extLst>
          </p:cNvPr>
          <p:cNvSpPr>
            <a:spLocks noGrp="1"/>
          </p:cNvSpPr>
          <p:nvPr>
            <p:ph type="body" sz="quarter" idx="13"/>
          </p:nvPr>
        </p:nvSpPr>
        <p:spPr>
          <a:xfrm>
            <a:off x="4543902" y="4036461"/>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25" name="Text Placeholder 35">
            <a:extLst>
              <a:ext uri="{FF2B5EF4-FFF2-40B4-BE49-F238E27FC236}">
                <a16:creationId xmlns:a16="http://schemas.microsoft.com/office/drawing/2014/main" id="{44357718-17FB-4C16-8FD3-59CD8B610ACD}"/>
              </a:ext>
            </a:extLst>
          </p:cNvPr>
          <p:cNvSpPr>
            <a:spLocks noGrp="1"/>
          </p:cNvSpPr>
          <p:nvPr>
            <p:ph type="body" sz="quarter" idx="16"/>
          </p:nvPr>
        </p:nvSpPr>
        <p:spPr>
          <a:xfrm>
            <a:off x="4543902" y="4337702"/>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
        <p:nvSpPr>
          <p:cNvPr id="38" name="Text Placeholder 35">
            <a:extLst>
              <a:ext uri="{FF2B5EF4-FFF2-40B4-BE49-F238E27FC236}">
                <a16:creationId xmlns:a16="http://schemas.microsoft.com/office/drawing/2014/main" id="{E14490AF-A983-44B3-917A-5BD4157ABB96}"/>
              </a:ext>
            </a:extLst>
          </p:cNvPr>
          <p:cNvSpPr>
            <a:spLocks noGrp="1"/>
          </p:cNvSpPr>
          <p:nvPr>
            <p:ph type="body" sz="quarter" idx="17"/>
          </p:nvPr>
        </p:nvSpPr>
        <p:spPr>
          <a:xfrm>
            <a:off x="7849077" y="4036461"/>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39" name="Text Placeholder 35">
            <a:extLst>
              <a:ext uri="{FF2B5EF4-FFF2-40B4-BE49-F238E27FC236}">
                <a16:creationId xmlns:a16="http://schemas.microsoft.com/office/drawing/2014/main" id="{E6591D9D-DD24-420C-BDAE-73AD942F59BB}"/>
              </a:ext>
            </a:extLst>
          </p:cNvPr>
          <p:cNvSpPr>
            <a:spLocks noGrp="1"/>
          </p:cNvSpPr>
          <p:nvPr>
            <p:ph type="body" sz="quarter" idx="18"/>
          </p:nvPr>
        </p:nvSpPr>
        <p:spPr>
          <a:xfrm>
            <a:off x="7849077" y="4337702"/>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
        <p:nvSpPr>
          <p:cNvPr id="43" name="Text Placeholder 35">
            <a:extLst>
              <a:ext uri="{FF2B5EF4-FFF2-40B4-BE49-F238E27FC236}">
                <a16:creationId xmlns:a16="http://schemas.microsoft.com/office/drawing/2014/main" id="{7D322D6E-A49A-42C6-9F85-6A613531D8BC}"/>
              </a:ext>
            </a:extLst>
          </p:cNvPr>
          <p:cNvSpPr>
            <a:spLocks noGrp="1"/>
          </p:cNvSpPr>
          <p:nvPr>
            <p:ph type="body" sz="quarter" idx="19"/>
          </p:nvPr>
        </p:nvSpPr>
        <p:spPr>
          <a:xfrm>
            <a:off x="4543902" y="5323864"/>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44" name="Text Placeholder 35">
            <a:extLst>
              <a:ext uri="{FF2B5EF4-FFF2-40B4-BE49-F238E27FC236}">
                <a16:creationId xmlns:a16="http://schemas.microsoft.com/office/drawing/2014/main" id="{7785E26F-515B-4D4D-89A9-69E252525B92}"/>
              </a:ext>
            </a:extLst>
          </p:cNvPr>
          <p:cNvSpPr>
            <a:spLocks noGrp="1"/>
          </p:cNvSpPr>
          <p:nvPr>
            <p:ph type="body" sz="quarter" idx="20"/>
          </p:nvPr>
        </p:nvSpPr>
        <p:spPr>
          <a:xfrm>
            <a:off x="4543902" y="5625101"/>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
        <p:nvSpPr>
          <p:cNvPr id="48" name="Text Placeholder 35">
            <a:extLst>
              <a:ext uri="{FF2B5EF4-FFF2-40B4-BE49-F238E27FC236}">
                <a16:creationId xmlns:a16="http://schemas.microsoft.com/office/drawing/2014/main" id="{14D47871-3853-4BFB-B48D-9DFF404FA920}"/>
              </a:ext>
            </a:extLst>
          </p:cNvPr>
          <p:cNvSpPr>
            <a:spLocks noGrp="1"/>
          </p:cNvSpPr>
          <p:nvPr>
            <p:ph type="body" sz="quarter" idx="21"/>
          </p:nvPr>
        </p:nvSpPr>
        <p:spPr>
          <a:xfrm>
            <a:off x="7849077" y="5323864"/>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49" name="Text Placeholder 35">
            <a:extLst>
              <a:ext uri="{FF2B5EF4-FFF2-40B4-BE49-F238E27FC236}">
                <a16:creationId xmlns:a16="http://schemas.microsoft.com/office/drawing/2014/main" id="{922A8585-E0AF-418C-998F-CC3ED5885FCF}"/>
              </a:ext>
            </a:extLst>
          </p:cNvPr>
          <p:cNvSpPr>
            <a:spLocks noGrp="1"/>
          </p:cNvSpPr>
          <p:nvPr>
            <p:ph type="body" sz="quarter" idx="22"/>
          </p:nvPr>
        </p:nvSpPr>
        <p:spPr>
          <a:xfrm>
            <a:off x="7849077" y="5625101"/>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Tree>
    <p:extLst>
      <p:ext uri="{BB962C8B-B14F-4D97-AF65-F5344CB8AC3E}">
        <p14:creationId xmlns:p14="http://schemas.microsoft.com/office/powerpoint/2010/main" val="2150272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DD1E824-4F42-45FF-AF36-B469C4CF6A15}"/>
              </a:ext>
            </a:extLst>
          </p:cNvPr>
          <p:cNvSpPr/>
          <p:nvPr userDrawn="1"/>
        </p:nvSpPr>
        <p:spPr>
          <a:xfrm>
            <a:off x="10648952" y="2"/>
            <a:ext cx="1543051"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Freeform: Shape 12">
            <a:extLst>
              <a:ext uri="{FF2B5EF4-FFF2-40B4-BE49-F238E27FC236}">
                <a16:creationId xmlns:a16="http://schemas.microsoft.com/office/drawing/2014/main" id="{FA44A52D-7177-45A1-97DF-A97DC7B67BC5}"/>
              </a:ext>
            </a:extLst>
          </p:cNvPr>
          <p:cNvSpPr/>
          <p:nvPr userDrawn="1"/>
        </p:nvSpPr>
        <p:spPr>
          <a:xfrm>
            <a:off x="2" y="0"/>
            <a:ext cx="3963769" cy="6858000"/>
          </a:xfrm>
          <a:custGeom>
            <a:avLst/>
            <a:gdLst>
              <a:gd name="connsiteX0" fmla="*/ 0 w 3963769"/>
              <a:gd name="connsiteY0" fmla="*/ 0 h 6858000"/>
              <a:gd name="connsiteX1" fmla="*/ 1286983 w 3963769"/>
              <a:gd name="connsiteY1" fmla="*/ 0 h 6858000"/>
              <a:gd name="connsiteX2" fmla="*/ 3963769 w 3963769"/>
              <a:gd name="connsiteY2" fmla="*/ 6858000 h 6858000"/>
              <a:gd name="connsiteX3" fmla="*/ 0 w 3963769"/>
              <a:gd name="connsiteY3" fmla="*/ 6858000 h 6858000"/>
              <a:gd name="connsiteX4" fmla="*/ 0 w 39637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769" h="6858000">
                <a:moveTo>
                  <a:pt x="0" y="0"/>
                </a:moveTo>
                <a:lnTo>
                  <a:pt x="1286983" y="0"/>
                </a:lnTo>
                <a:lnTo>
                  <a:pt x="3963769" y="6858000"/>
                </a:lnTo>
                <a:lnTo>
                  <a:pt x="0" y="68580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7" name="Picture Placeholder 16">
            <a:extLst>
              <a:ext uri="{FF2B5EF4-FFF2-40B4-BE49-F238E27FC236}">
                <a16:creationId xmlns:a16="http://schemas.microsoft.com/office/drawing/2014/main" id="{7E89D639-520F-45DF-B544-50498F785D6F}"/>
              </a:ext>
            </a:extLst>
          </p:cNvPr>
          <p:cNvSpPr>
            <a:spLocks noGrp="1"/>
          </p:cNvSpPr>
          <p:nvPr>
            <p:ph type="pic" sz="quarter" idx="10"/>
          </p:nvPr>
        </p:nvSpPr>
        <p:spPr>
          <a:xfrm>
            <a:off x="523876" y="523875"/>
            <a:ext cx="4210051" cy="2867025"/>
          </a:xfrm>
          <a:prstGeom prst="rect">
            <a:avLst/>
          </a:prstGeom>
          <a:solidFill>
            <a:schemeClr val="bg1"/>
          </a:solidFill>
          <a:ln>
            <a:noFill/>
          </a:ln>
        </p:spPr>
        <p:txBody>
          <a:bodyPr/>
          <a:lstStyle/>
          <a:p>
            <a:endParaRPr lang="en-US"/>
          </a:p>
        </p:txBody>
      </p:sp>
      <p:sp>
        <p:nvSpPr>
          <p:cNvPr id="19" name="Picture Placeholder 16">
            <a:extLst>
              <a:ext uri="{FF2B5EF4-FFF2-40B4-BE49-F238E27FC236}">
                <a16:creationId xmlns:a16="http://schemas.microsoft.com/office/drawing/2014/main" id="{1F89708C-023F-4803-A606-E8F5CD33A9B1}"/>
              </a:ext>
            </a:extLst>
          </p:cNvPr>
          <p:cNvSpPr>
            <a:spLocks noGrp="1"/>
          </p:cNvSpPr>
          <p:nvPr>
            <p:ph type="pic" sz="quarter" idx="11"/>
          </p:nvPr>
        </p:nvSpPr>
        <p:spPr>
          <a:xfrm>
            <a:off x="523876" y="3524255"/>
            <a:ext cx="4210051" cy="2867025"/>
          </a:xfrm>
          <a:prstGeom prst="rect">
            <a:avLst/>
          </a:prstGeom>
          <a:solidFill>
            <a:schemeClr val="bg1"/>
          </a:solidFill>
          <a:ln>
            <a:noFill/>
          </a:ln>
        </p:spPr>
        <p:txBody>
          <a:bodyPr/>
          <a:lstStyle/>
          <a:p>
            <a:endParaRPr lang="en-US"/>
          </a:p>
        </p:txBody>
      </p:sp>
      <p:sp>
        <p:nvSpPr>
          <p:cNvPr id="22" name="Text Placeholder 35">
            <a:extLst>
              <a:ext uri="{FF2B5EF4-FFF2-40B4-BE49-F238E27FC236}">
                <a16:creationId xmlns:a16="http://schemas.microsoft.com/office/drawing/2014/main" id="{B366A6C6-E202-43E6-A905-1B0C4AC3E158}"/>
              </a:ext>
            </a:extLst>
          </p:cNvPr>
          <p:cNvSpPr>
            <a:spLocks noGrp="1"/>
          </p:cNvSpPr>
          <p:nvPr>
            <p:ph type="body" sz="quarter" idx="14"/>
          </p:nvPr>
        </p:nvSpPr>
        <p:spPr>
          <a:xfrm>
            <a:off x="5286379" y="704854"/>
            <a:ext cx="5029199" cy="1105999"/>
          </a:xfrm>
          <a:prstGeom prst="rect">
            <a:avLst/>
          </a:prstGeom>
        </p:spPr>
        <p:txBody>
          <a:bodyPr wrap="square" lIns="0" tIns="0" rIns="0" bIns="0">
            <a:noAutofit/>
          </a:bodyPr>
          <a:lstStyle>
            <a:lvl1pPr marL="91438" indent="0">
              <a:lnSpc>
                <a:spcPts val="4200"/>
              </a:lnSpc>
              <a:spcBef>
                <a:spcPts val="0"/>
              </a:spcBef>
              <a:spcAft>
                <a:spcPts val="0"/>
              </a:spcAft>
              <a:buNone/>
              <a:defRPr sz="3200" b="1">
                <a:solidFill>
                  <a:schemeClr val="tx1"/>
                </a:solidFill>
              </a:defRPr>
            </a:lvl1pPr>
          </a:lstStyle>
          <a:p>
            <a:pPr lvl="0"/>
            <a:endParaRPr lang="en-US"/>
          </a:p>
        </p:txBody>
      </p:sp>
      <p:sp>
        <p:nvSpPr>
          <p:cNvPr id="23" name="Text Placeholder 35">
            <a:extLst>
              <a:ext uri="{FF2B5EF4-FFF2-40B4-BE49-F238E27FC236}">
                <a16:creationId xmlns:a16="http://schemas.microsoft.com/office/drawing/2014/main" id="{E85ED23F-52B5-4D1E-8CD1-C0D11B3EF267}"/>
              </a:ext>
            </a:extLst>
          </p:cNvPr>
          <p:cNvSpPr>
            <a:spLocks noGrp="1"/>
          </p:cNvSpPr>
          <p:nvPr>
            <p:ph type="body" sz="quarter" idx="15"/>
          </p:nvPr>
        </p:nvSpPr>
        <p:spPr>
          <a:xfrm>
            <a:off x="5286376" y="1865801"/>
            <a:ext cx="5619749" cy="1906100"/>
          </a:xfrm>
          <a:prstGeom prst="rect">
            <a:avLst/>
          </a:prstGeom>
        </p:spPr>
        <p:txBody>
          <a:bodyPr wrap="square" lIns="0" tIns="0" rIns="0" bIns="0">
            <a:noAutofit/>
          </a:bodyPr>
          <a:lstStyle>
            <a:lvl1pPr marL="91438" indent="0">
              <a:lnSpc>
                <a:spcPts val="2000"/>
              </a:lnSpc>
              <a:spcBef>
                <a:spcPts val="800"/>
              </a:spcBef>
              <a:spcAft>
                <a:spcPts val="0"/>
              </a:spcAft>
              <a:buNone/>
              <a:defRPr sz="2400" b="0">
                <a:solidFill>
                  <a:schemeClr val="tx1"/>
                </a:solidFill>
              </a:defRPr>
            </a:lvl1pPr>
          </a:lstStyle>
          <a:p>
            <a:pPr lvl="0"/>
            <a:endParaRPr lang="en-US"/>
          </a:p>
        </p:txBody>
      </p:sp>
      <p:sp>
        <p:nvSpPr>
          <p:cNvPr id="24" name="Text Placeholder 35">
            <a:extLst>
              <a:ext uri="{FF2B5EF4-FFF2-40B4-BE49-F238E27FC236}">
                <a16:creationId xmlns:a16="http://schemas.microsoft.com/office/drawing/2014/main" id="{C11D5F4F-210E-40D2-BB23-C484FB1EAD3E}"/>
              </a:ext>
            </a:extLst>
          </p:cNvPr>
          <p:cNvSpPr>
            <a:spLocks noGrp="1"/>
          </p:cNvSpPr>
          <p:nvPr>
            <p:ph type="body" sz="quarter" idx="13"/>
          </p:nvPr>
        </p:nvSpPr>
        <p:spPr>
          <a:xfrm>
            <a:off x="5588931" y="4036461"/>
            <a:ext cx="2616199"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tx1"/>
                </a:solidFill>
              </a:defRPr>
            </a:lvl1pPr>
          </a:lstStyle>
          <a:p>
            <a:pPr lvl="0"/>
            <a:endParaRPr lang="en-US"/>
          </a:p>
        </p:txBody>
      </p:sp>
      <p:sp>
        <p:nvSpPr>
          <p:cNvPr id="25" name="Text Placeholder 35">
            <a:extLst>
              <a:ext uri="{FF2B5EF4-FFF2-40B4-BE49-F238E27FC236}">
                <a16:creationId xmlns:a16="http://schemas.microsoft.com/office/drawing/2014/main" id="{44357718-17FB-4C16-8FD3-59CD8B610ACD}"/>
              </a:ext>
            </a:extLst>
          </p:cNvPr>
          <p:cNvSpPr>
            <a:spLocks noGrp="1"/>
          </p:cNvSpPr>
          <p:nvPr>
            <p:ph type="body" sz="quarter" idx="16"/>
          </p:nvPr>
        </p:nvSpPr>
        <p:spPr>
          <a:xfrm>
            <a:off x="5588931" y="4337702"/>
            <a:ext cx="2616199" cy="733425"/>
          </a:xfrm>
          <a:prstGeom prst="rect">
            <a:avLst/>
          </a:prstGeom>
        </p:spPr>
        <p:txBody>
          <a:bodyPr wrap="square" lIns="0" tIns="0" rIns="0" bIns="0">
            <a:noAutofit/>
          </a:bodyPr>
          <a:lstStyle>
            <a:lvl1pPr>
              <a:lnSpc>
                <a:spcPts val="1700"/>
              </a:lnSpc>
              <a:spcBef>
                <a:spcPts val="800"/>
              </a:spcBef>
              <a:spcAft>
                <a:spcPts val="0"/>
              </a:spcAft>
              <a:defRPr sz="1200" b="0" kern="1200" baseline="0">
                <a:solidFill>
                  <a:schemeClr val="tx1"/>
                </a:solidFill>
              </a:defRPr>
            </a:lvl1pPr>
          </a:lstStyle>
          <a:p>
            <a:pPr lvl="0"/>
            <a:endParaRPr lang="en-US"/>
          </a:p>
        </p:txBody>
      </p:sp>
      <p:grpSp>
        <p:nvGrpSpPr>
          <p:cNvPr id="32" name="Group 31">
            <a:extLst>
              <a:ext uri="{FF2B5EF4-FFF2-40B4-BE49-F238E27FC236}">
                <a16:creationId xmlns:a16="http://schemas.microsoft.com/office/drawing/2014/main" id="{A2ADBF03-95DA-403F-AAAA-E3C082B852EC}"/>
              </a:ext>
            </a:extLst>
          </p:cNvPr>
          <p:cNvGrpSpPr/>
          <p:nvPr userDrawn="1"/>
        </p:nvGrpSpPr>
        <p:grpSpPr>
          <a:xfrm>
            <a:off x="5286378" y="4081270"/>
            <a:ext cx="181903" cy="180130"/>
            <a:chOff x="9979025" y="5899150"/>
            <a:chExt cx="488950" cy="484187"/>
          </a:xfrm>
        </p:grpSpPr>
        <p:sp>
          <p:nvSpPr>
            <p:cNvPr id="31" name="Freeform: Shape 30">
              <a:extLst>
                <a:ext uri="{FF2B5EF4-FFF2-40B4-BE49-F238E27FC236}">
                  <a16:creationId xmlns:a16="http://schemas.microsoft.com/office/drawing/2014/main" id="{79598997-A8F8-4B21-BA62-CF79B84D56A7}"/>
                </a:ext>
              </a:extLst>
            </p:cNvPr>
            <p:cNvSpPr/>
            <p:nvPr userDrawn="1"/>
          </p:nvSpPr>
          <p:spPr>
            <a:xfrm>
              <a:off x="10109200" y="6024562"/>
              <a:ext cx="358775" cy="358775"/>
            </a:xfrm>
            <a:custGeom>
              <a:avLst/>
              <a:gdLst>
                <a:gd name="connsiteX0" fmla="*/ 0 w 358775"/>
                <a:gd name="connsiteY0" fmla="*/ 0 h 358775"/>
                <a:gd name="connsiteX1" fmla="*/ 279400 w 358775"/>
                <a:gd name="connsiteY1" fmla="*/ 0 h 358775"/>
                <a:gd name="connsiteX2" fmla="*/ 358775 w 358775"/>
                <a:gd name="connsiteY2" fmla="*/ 0 h 358775"/>
                <a:gd name="connsiteX3" fmla="*/ 358775 w 358775"/>
                <a:gd name="connsiteY3" fmla="*/ 358775 h 358775"/>
                <a:gd name="connsiteX4" fmla="*/ 0 w 358775"/>
                <a:gd name="connsiteY4" fmla="*/ 358775 h 358775"/>
                <a:gd name="connsiteX5" fmla="*/ 0 w 358775"/>
                <a:gd name="connsiteY5" fmla="*/ 284163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75" h="358775">
                  <a:moveTo>
                    <a:pt x="0" y="0"/>
                  </a:moveTo>
                  <a:lnTo>
                    <a:pt x="279400" y="0"/>
                  </a:lnTo>
                  <a:lnTo>
                    <a:pt x="358775" y="0"/>
                  </a:lnTo>
                  <a:lnTo>
                    <a:pt x="358775" y="358775"/>
                  </a:lnTo>
                  <a:lnTo>
                    <a:pt x="0" y="358775"/>
                  </a:lnTo>
                  <a:lnTo>
                    <a:pt x="0" y="28416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Shape 28">
              <a:extLst>
                <a:ext uri="{FF2B5EF4-FFF2-40B4-BE49-F238E27FC236}">
                  <a16:creationId xmlns:a16="http://schemas.microsoft.com/office/drawing/2014/main" id="{3D5681C9-D04F-449B-A982-3597913E13D1}"/>
                </a:ext>
              </a:extLst>
            </p:cNvPr>
            <p:cNvSpPr/>
            <p:nvPr userDrawn="1"/>
          </p:nvSpPr>
          <p:spPr>
            <a:xfrm>
              <a:off x="9979025" y="5899150"/>
              <a:ext cx="358775" cy="358775"/>
            </a:xfrm>
            <a:custGeom>
              <a:avLst/>
              <a:gdLst>
                <a:gd name="connsiteX0" fmla="*/ 0 w 358775"/>
                <a:gd name="connsiteY0" fmla="*/ 0 h 358775"/>
                <a:gd name="connsiteX1" fmla="*/ 358775 w 358775"/>
                <a:gd name="connsiteY1" fmla="*/ 0 h 358775"/>
                <a:gd name="connsiteX2" fmla="*/ 358775 w 358775"/>
                <a:gd name="connsiteY2" fmla="*/ 74612 h 358775"/>
                <a:gd name="connsiteX3" fmla="*/ 79375 w 358775"/>
                <a:gd name="connsiteY3" fmla="*/ 74612 h 358775"/>
                <a:gd name="connsiteX4" fmla="*/ 79375 w 358775"/>
                <a:gd name="connsiteY4" fmla="*/ 358775 h 358775"/>
                <a:gd name="connsiteX5" fmla="*/ 0 w 358775"/>
                <a:gd name="connsiteY5" fmla="*/ 358775 h 358775"/>
                <a:gd name="connsiteX6" fmla="*/ 0 w 358775"/>
                <a:gd name="connsiteY6" fmla="*/ 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75" h="358775">
                  <a:moveTo>
                    <a:pt x="0" y="0"/>
                  </a:moveTo>
                  <a:lnTo>
                    <a:pt x="358775" y="0"/>
                  </a:lnTo>
                  <a:lnTo>
                    <a:pt x="358775" y="74612"/>
                  </a:lnTo>
                  <a:lnTo>
                    <a:pt x="79375" y="74612"/>
                  </a:lnTo>
                  <a:lnTo>
                    <a:pt x="79375" y="358775"/>
                  </a:lnTo>
                  <a:lnTo>
                    <a:pt x="0" y="35877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38" name="Text Placeholder 35">
            <a:extLst>
              <a:ext uri="{FF2B5EF4-FFF2-40B4-BE49-F238E27FC236}">
                <a16:creationId xmlns:a16="http://schemas.microsoft.com/office/drawing/2014/main" id="{E14490AF-A983-44B3-917A-5BD4157ABB96}"/>
              </a:ext>
            </a:extLst>
          </p:cNvPr>
          <p:cNvSpPr>
            <a:spLocks noGrp="1"/>
          </p:cNvSpPr>
          <p:nvPr>
            <p:ph type="body" sz="quarter" idx="17"/>
          </p:nvPr>
        </p:nvSpPr>
        <p:spPr>
          <a:xfrm>
            <a:off x="8894106" y="4036461"/>
            <a:ext cx="2616199"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tx1"/>
                </a:solidFill>
              </a:defRPr>
            </a:lvl1pPr>
          </a:lstStyle>
          <a:p>
            <a:pPr lvl="0"/>
            <a:endParaRPr lang="en-US"/>
          </a:p>
        </p:txBody>
      </p:sp>
      <p:sp>
        <p:nvSpPr>
          <p:cNvPr id="39" name="Text Placeholder 35">
            <a:extLst>
              <a:ext uri="{FF2B5EF4-FFF2-40B4-BE49-F238E27FC236}">
                <a16:creationId xmlns:a16="http://schemas.microsoft.com/office/drawing/2014/main" id="{E6591D9D-DD24-420C-BDAE-73AD942F59BB}"/>
              </a:ext>
            </a:extLst>
          </p:cNvPr>
          <p:cNvSpPr>
            <a:spLocks noGrp="1"/>
          </p:cNvSpPr>
          <p:nvPr>
            <p:ph type="body" sz="quarter" idx="18"/>
          </p:nvPr>
        </p:nvSpPr>
        <p:spPr>
          <a:xfrm>
            <a:off x="8894106" y="4337702"/>
            <a:ext cx="2616199" cy="733425"/>
          </a:xfrm>
          <a:prstGeom prst="rect">
            <a:avLst/>
          </a:prstGeom>
        </p:spPr>
        <p:txBody>
          <a:bodyPr wrap="square" lIns="0" tIns="0" rIns="0" bIns="0">
            <a:noAutofit/>
          </a:bodyPr>
          <a:lstStyle>
            <a:lvl1pPr>
              <a:lnSpc>
                <a:spcPts val="1700"/>
              </a:lnSpc>
              <a:spcBef>
                <a:spcPts val="800"/>
              </a:spcBef>
              <a:spcAft>
                <a:spcPts val="0"/>
              </a:spcAft>
              <a:defRPr sz="1200" b="0" kern="1200" baseline="0">
                <a:solidFill>
                  <a:schemeClr val="tx1"/>
                </a:solidFill>
              </a:defRPr>
            </a:lvl1pPr>
          </a:lstStyle>
          <a:p>
            <a:pPr lvl="0"/>
            <a:endParaRPr lang="en-US"/>
          </a:p>
        </p:txBody>
      </p:sp>
      <p:grpSp>
        <p:nvGrpSpPr>
          <p:cNvPr id="40" name="Group 39">
            <a:extLst>
              <a:ext uri="{FF2B5EF4-FFF2-40B4-BE49-F238E27FC236}">
                <a16:creationId xmlns:a16="http://schemas.microsoft.com/office/drawing/2014/main" id="{F0DD0880-59FB-4853-B7B2-2E508A3C6BD7}"/>
              </a:ext>
            </a:extLst>
          </p:cNvPr>
          <p:cNvGrpSpPr/>
          <p:nvPr userDrawn="1"/>
        </p:nvGrpSpPr>
        <p:grpSpPr>
          <a:xfrm>
            <a:off x="8591553" y="4081270"/>
            <a:ext cx="181903" cy="180130"/>
            <a:chOff x="9979025" y="5899150"/>
            <a:chExt cx="488950" cy="484187"/>
          </a:xfrm>
        </p:grpSpPr>
        <p:sp>
          <p:nvSpPr>
            <p:cNvPr id="41" name="Freeform: Shape 40">
              <a:extLst>
                <a:ext uri="{FF2B5EF4-FFF2-40B4-BE49-F238E27FC236}">
                  <a16:creationId xmlns:a16="http://schemas.microsoft.com/office/drawing/2014/main" id="{B04BD835-A4D2-4341-8243-C7C9D2152B22}"/>
                </a:ext>
              </a:extLst>
            </p:cNvPr>
            <p:cNvSpPr/>
            <p:nvPr userDrawn="1"/>
          </p:nvSpPr>
          <p:spPr>
            <a:xfrm>
              <a:off x="10109200" y="6024562"/>
              <a:ext cx="358775" cy="358775"/>
            </a:xfrm>
            <a:custGeom>
              <a:avLst/>
              <a:gdLst>
                <a:gd name="connsiteX0" fmla="*/ 0 w 358775"/>
                <a:gd name="connsiteY0" fmla="*/ 0 h 358775"/>
                <a:gd name="connsiteX1" fmla="*/ 279400 w 358775"/>
                <a:gd name="connsiteY1" fmla="*/ 0 h 358775"/>
                <a:gd name="connsiteX2" fmla="*/ 358775 w 358775"/>
                <a:gd name="connsiteY2" fmla="*/ 0 h 358775"/>
                <a:gd name="connsiteX3" fmla="*/ 358775 w 358775"/>
                <a:gd name="connsiteY3" fmla="*/ 358775 h 358775"/>
                <a:gd name="connsiteX4" fmla="*/ 0 w 358775"/>
                <a:gd name="connsiteY4" fmla="*/ 358775 h 358775"/>
                <a:gd name="connsiteX5" fmla="*/ 0 w 358775"/>
                <a:gd name="connsiteY5" fmla="*/ 284163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75" h="358775">
                  <a:moveTo>
                    <a:pt x="0" y="0"/>
                  </a:moveTo>
                  <a:lnTo>
                    <a:pt x="279400" y="0"/>
                  </a:lnTo>
                  <a:lnTo>
                    <a:pt x="358775" y="0"/>
                  </a:lnTo>
                  <a:lnTo>
                    <a:pt x="358775" y="358775"/>
                  </a:lnTo>
                  <a:lnTo>
                    <a:pt x="0" y="358775"/>
                  </a:lnTo>
                  <a:lnTo>
                    <a:pt x="0" y="28416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2" name="Freeform: Shape 41">
              <a:extLst>
                <a:ext uri="{FF2B5EF4-FFF2-40B4-BE49-F238E27FC236}">
                  <a16:creationId xmlns:a16="http://schemas.microsoft.com/office/drawing/2014/main" id="{6F38D1B8-4065-4B5C-8384-4C35CF6459CC}"/>
                </a:ext>
              </a:extLst>
            </p:cNvPr>
            <p:cNvSpPr/>
            <p:nvPr userDrawn="1"/>
          </p:nvSpPr>
          <p:spPr>
            <a:xfrm>
              <a:off x="9979025" y="5899150"/>
              <a:ext cx="358775" cy="358775"/>
            </a:xfrm>
            <a:custGeom>
              <a:avLst/>
              <a:gdLst>
                <a:gd name="connsiteX0" fmla="*/ 0 w 358775"/>
                <a:gd name="connsiteY0" fmla="*/ 0 h 358775"/>
                <a:gd name="connsiteX1" fmla="*/ 358775 w 358775"/>
                <a:gd name="connsiteY1" fmla="*/ 0 h 358775"/>
                <a:gd name="connsiteX2" fmla="*/ 358775 w 358775"/>
                <a:gd name="connsiteY2" fmla="*/ 74612 h 358775"/>
                <a:gd name="connsiteX3" fmla="*/ 79375 w 358775"/>
                <a:gd name="connsiteY3" fmla="*/ 74612 h 358775"/>
                <a:gd name="connsiteX4" fmla="*/ 79375 w 358775"/>
                <a:gd name="connsiteY4" fmla="*/ 358775 h 358775"/>
                <a:gd name="connsiteX5" fmla="*/ 0 w 358775"/>
                <a:gd name="connsiteY5" fmla="*/ 358775 h 358775"/>
                <a:gd name="connsiteX6" fmla="*/ 0 w 358775"/>
                <a:gd name="connsiteY6" fmla="*/ 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75" h="358775">
                  <a:moveTo>
                    <a:pt x="0" y="0"/>
                  </a:moveTo>
                  <a:lnTo>
                    <a:pt x="358775" y="0"/>
                  </a:lnTo>
                  <a:lnTo>
                    <a:pt x="358775" y="74612"/>
                  </a:lnTo>
                  <a:lnTo>
                    <a:pt x="79375" y="74612"/>
                  </a:lnTo>
                  <a:lnTo>
                    <a:pt x="79375" y="358775"/>
                  </a:lnTo>
                  <a:lnTo>
                    <a:pt x="0" y="35877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43" name="Text Placeholder 35">
            <a:extLst>
              <a:ext uri="{FF2B5EF4-FFF2-40B4-BE49-F238E27FC236}">
                <a16:creationId xmlns:a16="http://schemas.microsoft.com/office/drawing/2014/main" id="{7D322D6E-A49A-42C6-9F85-6A613531D8BC}"/>
              </a:ext>
            </a:extLst>
          </p:cNvPr>
          <p:cNvSpPr>
            <a:spLocks noGrp="1"/>
          </p:cNvSpPr>
          <p:nvPr>
            <p:ph type="body" sz="quarter" idx="19"/>
          </p:nvPr>
        </p:nvSpPr>
        <p:spPr>
          <a:xfrm>
            <a:off x="5588931" y="5323864"/>
            <a:ext cx="2616199"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tx1"/>
                </a:solidFill>
              </a:defRPr>
            </a:lvl1pPr>
          </a:lstStyle>
          <a:p>
            <a:pPr lvl="0"/>
            <a:endParaRPr lang="en-US"/>
          </a:p>
        </p:txBody>
      </p:sp>
      <p:sp>
        <p:nvSpPr>
          <p:cNvPr id="44" name="Text Placeholder 35">
            <a:extLst>
              <a:ext uri="{FF2B5EF4-FFF2-40B4-BE49-F238E27FC236}">
                <a16:creationId xmlns:a16="http://schemas.microsoft.com/office/drawing/2014/main" id="{7785E26F-515B-4D4D-89A9-69E252525B92}"/>
              </a:ext>
            </a:extLst>
          </p:cNvPr>
          <p:cNvSpPr>
            <a:spLocks noGrp="1"/>
          </p:cNvSpPr>
          <p:nvPr>
            <p:ph type="body" sz="quarter" idx="20"/>
          </p:nvPr>
        </p:nvSpPr>
        <p:spPr>
          <a:xfrm>
            <a:off x="5588931" y="5625101"/>
            <a:ext cx="2616199" cy="733425"/>
          </a:xfrm>
          <a:prstGeom prst="rect">
            <a:avLst/>
          </a:prstGeom>
        </p:spPr>
        <p:txBody>
          <a:bodyPr wrap="square" lIns="0" tIns="0" rIns="0" bIns="0">
            <a:noAutofit/>
          </a:bodyPr>
          <a:lstStyle>
            <a:lvl1pPr>
              <a:lnSpc>
                <a:spcPts val="1700"/>
              </a:lnSpc>
              <a:spcBef>
                <a:spcPts val="800"/>
              </a:spcBef>
              <a:spcAft>
                <a:spcPts val="0"/>
              </a:spcAft>
              <a:defRPr sz="1200" b="0" kern="1200" baseline="0">
                <a:solidFill>
                  <a:schemeClr val="tx1"/>
                </a:solidFill>
              </a:defRPr>
            </a:lvl1pPr>
          </a:lstStyle>
          <a:p>
            <a:pPr lvl="0"/>
            <a:endParaRPr lang="en-US"/>
          </a:p>
        </p:txBody>
      </p:sp>
      <p:grpSp>
        <p:nvGrpSpPr>
          <p:cNvPr id="45" name="Group 44">
            <a:extLst>
              <a:ext uri="{FF2B5EF4-FFF2-40B4-BE49-F238E27FC236}">
                <a16:creationId xmlns:a16="http://schemas.microsoft.com/office/drawing/2014/main" id="{19EFF80B-EFDC-4A5B-9E18-E2EBD9C996C9}"/>
              </a:ext>
            </a:extLst>
          </p:cNvPr>
          <p:cNvGrpSpPr/>
          <p:nvPr userDrawn="1"/>
        </p:nvGrpSpPr>
        <p:grpSpPr>
          <a:xfrm>
            <a:off x="5286378" y="5368669"/>
            <a:ext cx="181903" cy="180130"/>
            <a:chOff x="9979025" y="5899150"/>
            <a:chExt cx="488950" cy="484187"/>
          </a:xfrm>
        </p:grpSpPr>
        <p:sp>
          <p:nvSpPr>
            <p:cNvPr id="46" name="Freeform: Shape 45">
              <a:extLst>
                <a:ext uri="{FF2B5EF4-FFF2-40B4-BE49-F238E27FC236}">
                  <a16:creationId xmlns:a16="http://schemas.microsoft.com/office/drawing/2014/main" id="{3F72CB27-101A-4FA6-855C-C9D3F645EF7C}"/>
                </a:ext>
              </a:extLst>
            </p:cNvPr>
            <p:cNvSpPr/>
            <p:nvPr userDrawn="1"/>
          </p:nvSpPr>
          <p:spPr>
            <a:xfrm>
              <a:off x="10109200" y="6024562"/>
              <a:ext cx="358775" cy="358775"/>
            </a:xfrm>
            <a:custGeom>
              <a:avLst/>
              <a:gdLst>
                <a:gd name="connsiteX0" fmla="*/ 0 w 358775"/>
                <a:gd name="connsiteY0" fmla="*/ 0 h 358775"/>
                <a:gd name="connsiteX1" fmla="*/ 279400 w 358775"/>
                <a:gd name="connsiteY1" fmla="*/ 0 h 358775"/>
                <a:gd name="connsiteX2" fmla="*/ 358775 w 358775"/>
                <a:gd name="connsiteY2" fmla="*/ 0 h 358775"/>
                <a:gd name="connsiteX3" fmla="*/ 358775 w 358775"/>
                <a:gd name="connsiteY3" fmla="*/ 358775 h 358775"/>
                <a:gd name="connsiteX4" fmla="*/ 0 w 358775"/>
                <a:gd name="connsiteY4" fmla="*/ 358775 h 358775"/>
                <a:gd name="connsiteX5" fmla="*/ 0 w 358775"/>
                <a:gd name="connsiteY5" fmla="*/ 284163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75" h="358775">
                  <a:moveTo>
                    <a:pt x="0" y="0"/>
                  </a:moveTo>
                  <a:lnTo>
                    <a:pt x="279400" y="0"/>
                  </a:lnTo>
                  <a:lnTo>
                    <a:pt x="358775" y="0"/>
                  </a:lnTo>
                  <a:lnTo>
                    <a:pt x="358775" y="358775"/>
                  </a:lnTo>
                  <a:lnTo>
                    <a:pt x="0" y="358775"/>
                  </a:lnTo>
                  <a:lnTo>
                    <a:pt x="0" y="28416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7" name="Freeform: Shape 46">
              <a:extLst>
                <a:ext uri="{FF2B5EF4-FFF2-40B4-BE49-F238E27FC236}">
                  <a16:creationId xmlns:a16="http://schemas.microsoft.com/office/drawing/2014/main" id="{8C50FA8A-8C79-40E8-9621-2D04E7F96672}"/>
                </a:ext>
              </a:extLst>
            </p:cNvPr>
            <p:cNvSpPr/>
            <p:nvPr userDrawn="1"/>
          </p:nvSpPr>
          <p:spPr>
            <a:xfrm>
              <a:off x="9979025" y="5899150"/>
              <a:ext cx="358775" cy="358775"/>
            </a:xfrm>
            <a:custGeom>
              <a:avLst/>
              <a:gdLst>
                <a:gd name="connsiteX0" fmla="*/ 0 w 358775"/>
                <a:gd name="connsiteY0" fmla="*/ 0 h 358775"/>
                <a:gd name="connsiteX1" fmla="*/ 358775 w 358775"/>
                <a:gd name="connsiteY1" fmla="*/ 0 h 358775"/>
                <a:gd name="connsiteX2" fmla="*/ 358775 w 358775"/>
                <a:gd name="connsiteY2" fmla="*/ 74612 h 358775"/>
                <a:gd name="connsiteX3" fmla="*/ 79375 w 358775"/>
                <a:gd name="connsiteY3" fmla="*/ 74612 h 358775"/>
                <a:gd name="connsiteX4" fmla="*/ 79375 w 358775"/>
                <a:gd name="connsiteY4" fmla="*/ 358775 h 358775"/>
                <a:gd name="connsiteX5" fmla="*/ 0 w 358775"/>
                <a:gd name="connsiteY5" fmla="*/ 358775 h 358775"/>
                <a:gd name="connsiteX6" fmla="*/ 0 w 358775"/>
                <a:gd name="connsiteY6" fmla="*/ 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75" h="358775">
                  <a:moveTo>
                    <a:pt x="0" y="0"/>
                  </a:moveTo>
                  <a:lnTo>
                    <a:pt x="358775" y="0"/>
                  </a:lnTo>
                  <a:lnTo>
                    <a:pt x="358775" y="74612"/>
                  </a:lnTo>
                  <a:lnTo>
                    <a:pt x="79375" y="74612"/>
                  </a:lnTo>
                  <a:lnTo>
                    <a:pt x="79375" y="358775"/>
                  </a:lnTo>
                  <a:lnTo>
                    <a:pt x="0" y="35877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48" name="Text Placeholder 35">
            <a:extLst>
              <a:ext uri="{FF2B5EF4-FFF2-40B4-BE49-F238E27FC236}">
                <a16:creationId xmlns:a16="http://schemas.microsoft.com/office/drawing/2014/main" id="{14D47871-3853-4BFB-B48D-9DFF404FA920}"/>
              </a:ext>
            </a:extLst>
          </p:cNvPr>
          <p:cNvSpPr>
            <a:spLocks noGrp="1"/>
          </p:cNvSpPr>
          <p:nvPr>
            <p:ph type="body" sz="quarter" idx="21"/>
          </p:nvPr>
        </p:nvSpPr>
        <p:spPr>
          <a:xfrm>
            <a:off x="8894106" y="5323864"/>
            <a:ext cx="2616199"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tx1"/>
                </a:solidFill>
              </a:defRPr>
            </a:lvl1pPr>
          </a:lstStyle>
          <a:p>
            <a:pPr lvl="0"/>
            <a:endParaRPr lang="en-US"/>
          </a:p>
        </p:txBody>
      </p:sp>
      <p:sp>
        <p:nvSpPr>
          <p:cNvPr id="49" name="Text Placeholder 35">
            <a:extLst>
              <a:ext uri="{FF2B5EF4-FFF2-40B4-BE49-F238E27FC236}">
                <a16:creationId xmlns:a16="http://schemas.microsoft.com/office/drawing/2014/main" id="{922A8585-E0AF-418C-998F-CC3ED5885FCF}"/>
              </a:ext>
            </a:extLst>
          </p:cNvPr>
          <p:cNvSpPr>
            <a:spLocks noGrp="1"/>
          </p:cNvSpPr>
          <p:nvPr>
            <p:ph type="body" sz="quarter" idx="22"/>
          </p:nvPr>
        </p:nvSpPr>
        <p:spPr>
          <a:xfrm>
            <a:off x="8894106" y="5625101"/>
            <a:ext cx="2616199" cy="733425"/>
          </a:xfrm>
          <a:prstGeom prst="rect">
            <a:avLst/>
          </a:prstGeom>
        </p:spPr>
        <p:txBody>
          <a:bodyPr wrap="square" lIns="0" tIns="0" rIns="0" bIns="0">
            <a:noAutofit/>
          </a:bodyPr>
          <a:lstStyle>
            <a:lvl1pPr>
              <a:lnSpc>
                <a:spcPts val="1700"/>
              </a:lnSpc>
              <a:spcBef>
                <a:spcPts val="800"/>
              </a:spcBef>
              <a:spcAft>
                <a:spcPts val="0"/>
              </a:spcAft>
              <a:defRPr sz="1200" b="0" kern="1200" baseline="0">
                <a:solidFill>
                  <a:schemeClr val="tx1"/>
                </a:solidFill>
              </a:defRPr>
            </a:lvl1pPr>
          </a:lstStyle>
          <a:p>
            <a:pPr lvl="0"/>
            <a:endParaRPr lang="en-US"/>
          </a:p>
        </p:txBody>
      </p:sp>
      <p:grpSp>
        <p:nvGrpSpPr>
          <p:cNvPr id="50" name="Group 49">
            <a:extLst>
              <a:ext uri="{FF2B5EF4-FFF2-40B4-BE49-F238E27FC236}">
                <a16:creationId xmlns:a16="http://schemas.microsoft.com/office/drawing/2014/main" id="{4DB2BA6D-81F4-4478-9E59-4B7D900C1570}"/>
              </a:ext>
            </a:extLst>
          </p:cNvPr>
          <p:cNvGrpSpPr/>
          <p:nvPr userDrawn="1"/>
        </p:nvGrpSpPr>
        <p:grpSpPr>
          <a:xfrm>
            <a:off x="8591553" y="5368669"/>
            <a:ext cx="181903" cy="180130"/>
            <a:chOff x="9979025" y="5899150"/>
            <a:chExt cx="488950" cy="484187"/>
          </a:xfrm>
        </p:grpSpPr>
        <p:sp>
          <p:nvSpPr>
            <p:cNvPr id="51" name="Freeform: Shape 50">
              <a:extLst>
                <a:ext uri="{FF2B5EF4-FFF2-40B4-BE49-F238E27FC236}">
                  <a16:creationId xmlns:a16="http://schemas.microsoft.com/office/drawing/2014/main" id="{9F1EC680-1C48-488A-845C-AE4B9F938F5F}"/>
                </a:ext>
              </a:extLst>
            </p:cNvPr>
            <p:cNvSpPr/>
            <p:nvPr userDrawn="1"/>
          </p:nvSpPr>
          <p:spPr>
            <a:xfrm>
              <a:off x="10109200" y="6024562"/>
              <a:ext cx="358775" cy="358775"/>
            </a:xfrm>
            <a:custGeom>
              <a:avLst/>
              <a:gdLst>
                <a:gd name="connsiteX0" fmla="*/ 0 w 358775"/>
                <a:gd name="connsiteY0" fmla="*/ 0 h 358775"/>
                <a:gd name="connsiteX1" fmla="*/ 279400 w 358775"/>
                <a:gd name="connsiteY1" fmla="*/ 0 h 358775"/>
                <a:gd name="connsiteX2" fmla="*/ 358775 w 358775"/>
                <a:gd name="connsiteY2" fmla="*/ 0 h 358775"/>
                <a:gd name="connsiteX3" fmla="*/ 358775 w 358775"/>
                <a:gd name="connsiteY3" fmla="*/ 358775 h 358775"/>
                <a:gd name="connsiteX4" fmla="*/ 0 w 358775"/>
                <a:gd name="connsiteY4" fmla="*/ 358775 h 358775"/>
                <a:gd name="connsiteX5" fmla="*/ 0 w 358775"/>
                <a:gd name="connsiteY5" fmla="*/ 284163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75" h="358775">
                  <a:moveTo>
                    <a:pt x="0" y="0"/>
                  </a:moveTo>
                  <a:lnTo>
                    <a:pt x="279400" y="0"/>
                  </a:lnTo>
                  <a:lnTo>
                    <a:pt x="358775" y="0"/>
                  </a:lnTo>
                  <a:lnTo>
                    <a:pt x="358775" y="358775"/>
                  </a:lnTo>
                  <a:lnTo>
                    <a:pt x="0" y="358775"/>
                  </a:lnTo>
                  <a:lnTo>
                    <a:pt x="0" y="28416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2" name="Freeform: Shape 51">
              <a:extLst>
                <a:ext uri="{FF2B5EF4-FFF2-40B4-BE49-F238E27FC236}">
                  <a16:creationId xmlns:a16="http://schemas.microsoft.com/office/drawing/2014/main" id="{80E913F9-B808-4EF2-B759-7F36BF4C77EE}"/>
                </a:ext>
              </a:extLst>
            </p:cNvPr>
            <p:cNvSpPr/>
            <p:nvPr userDrawn="1"/>
          </p:nvSpPr>
          <p:spPr>
            <a:xfrm>
              <a:off x="9979025" y="5899150"/>
              <a:ext cx="358775" cy="358775"/>
            </a:xfrm>
            <a:custGeom>
              <a:avLst/>
              <a:gdLst>
                <a:gd name="connsiteX0" fmla="*/ 0 w 358775"/>
                <a:gd name="connsiteY0" fmla="*/ 0 h 358775"/>
                <a:gd name="connsiteX1" fmla="*/ 358775 w 358775"/>
                <a:gd name="connsiteY1" fmla="*/ 0 h 358775"/>
                <a:gd name="connsiteX2" fmla="*/ 358775 w 358775"/>
                <a:gd name="connsiteY2" fmla="*/ 74612 h 358775"/>
                <a:gd name="connsiteX3" fmla="*/ 79375 w 358775"/>
                <a:gd name="connsiteY3" fmla="*/ 74612 h 358775"/>
                <a:gd name="connsiteX4" fmla="*/ 79375 w 358775"/>
                <a:gd name="connsiteY4" fmla="*/ 358775 h 358775"/>
                <a:gd name="connsiteX5" fmla="*/ 0 w 358775"/>
                <a:gd name="connsiteY5" fmla="*/ 358775 h 358775"/>
                <a:gd name="connsiteX6" fmla="*/ 0 w 358775"/>
                <a:gd name="connsiteY6" fmla="*/ 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75" h="358775">
                  <a:moveTo>
                    <a:pt x="0" y="0"/>
                  </a:moveTo>
                  <a:lnTo>
                    <a:pt x="358775" y="0"/>
                  </a:lnTo>
                  <a:lnTo>
                    <a:pt x="358775" y="74612"/>
                  </a:lnTo>
                  <a:lnTo>
                    <a:pt x="79375" y="74612"/>
                  </a:lnTo>
                  <a:lnTo>
                    <a:pt x="79375" y="358775"/>
                  </a:lnTo>
                  <a:lnTo>
                    <a:pt x="0" y="35877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1D10E2EB-5AFD-47B4-81F3-57BB371773DF}"/>
              </a:ext>
            </a:extLst>
          </p:cNvPr>
          <p:cNvSpPr/>
          <p:nvPr userDrawn="1"/>
        </p:nvSpPr>
        <p:spPr>
          <a:xfrm>
            <a:off x="10648952" y="2"/>
            <a:ext cx="1543051"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 name="Text Placeholder 35">
            <a:extLst>
              <a:ext uri="{FF2B5EF4-FFF2-40B4-BE49-F238E27FC236}">
                <a16:creationId xmlns:a16="http://schemas.microsoft.com/office/drawing/2014/main" id="{7C54FCB7-AB22-4E93-9CBE-E422C39E50A0}"/>
              </a:ext>
            </a:extLst>
          </p:cNvPr>
          <p:cNvSpPr>
            <a:spLocks noGrp="1"/>
          </p:cNvSpPr>
          <p:nvPr>
            <p:ph type="body" sz="quarter" idx="14"/>
          </p:nvPr>
        </p:nvSpPr>
        <p:spPr>
          <a:xfrm>
            <a:off x="904876" y="781051"/>
            <a:ext cx="7794624" cy="628650"/>
          </a:xfrm>
          <a:prstGeom prst="rect">
            <a:avLst/>
          </a:prstGeom>
        </p:spPr>
        <p:txBody>
          <a:bodyPr wrap="square" lIns="0" tIns="0" rIns="0" bIns="0">
            <a:noAutofit/>
          </a:bodyPr>
          <a:lstStyle>
            <a:lvl1pPr marL="91438" indent="-457189">
              <a:lnSpc>
                <a:spcPts val="4200"/>
              </a:lnSpc>
              <a:spcBef>
                <a:spcPts val="0"/>
              </a:spcBef>
              <a:spcAft>
                <a:spcPts val="0"/>
              </a:spcAft>
              <a:buNone/>
              <a:defRPr sz="3200" b="1">
                <a:solidFill>
                  <a:schemeClr val="tx1"/>
                </a:solidFill>
              </a:defRPr>
            </a:lvl1pPr>
          </a:lstStyle>
          <a:p>
            <a:pPr lvl="0"/>
            <a:endParaRPr lang="en-US"/>
          </a:p>
        </p:txBody>
      </p:sp>
      <p:sp>
        <p:nvSpPr>
          <p:cNvPr id="5" name="Text Placeholder 35">
            <a:extLst>
              <a:ext uri="{FF2B5EF4-FFF2-40B4-BE49-F238E27FC236}">
                <a16:creationId xmlns:a16="http://schemas.microsoft.com/office/drawing/2014/main" id="{50F51AAF-6319-4509-85B3-742410D42B79}"/>
              </a:ext>
            </a:extLst>
          </p:cNvPr>
          <p:cNvSpPr>
            <a:spLocks noGrp="1"/>
          </p:cNvSpPr>
          <p:nvPr>
            <p:ph type="body" sz="quarter" idx="15"/>
          </p:nvPr>
        </p:nvSpPr>
        <p:spPr>
          <a:xfrm>
            <a:off x="904878" y="1600204"/>
            <a:ext cx="8797924" cy="4305299"/>
          </a:xfrm>
          <a:prstGeom prst="rect">
            <a:avLst/>
          </a:prstGeom>
        </p:spPr>
        <p:txBody>
          <a:bodyPr wrap="square" lIns="0" tIns="0" rIns="0" bIns="0">
            <a:noAutofit/>
          </a:bodyPr>
          <a:lstStyle>
            <a:lvl1pPr marL="377181" indent="-285744">
              <a:lnSpc>
                <a:spcPct val="100000"/>
              </a:lnSpc>
              <a:spcBef>
                <a:spcPts val="1200"/>
              </a:spcBef>
              <a:spcAft>
                <a:spcPts val="0"/>
              </a:spcAft>
              <a:buClr>
                <a:srgbClr val="EC722F"/>
              </a:buClr>
              <a:buFont typeface="Wingdings" pitchFamily="2" charset="2"/>
              <a:buChar char="§"/>
              <a:defRPr sz="2400" b="0">
                <a:solidFill>
                  <a:schemeClr val="tx1"/>
                </a:solidFill>
              </a:defRPr>
            </a:lvl1pPr>
          </a:lstStyle>
          <a:p>
            <a:pPr lvl="0"/>
            <a:endParaRPr lang="en-US"/>
          </a:p>
        </p:txBody>
      </p:sp>
    </p:spTree>
    <p:extLst>
      <p:ext uri="{BB962C8B-B14F-4D97-AF65-F5344CB8AC3E}">
        <p14:creationId xmlns:p14="http://schemas.microsoft.com/office/powerpoint/2010/main" val="3066903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5919772-9315-486D-BE4C-E45BA7613226}"/>
              </a:ext>
            </a:extLst>
          </p:cNvPr>
          <p:cNvSpPr/>
          <p:nvPr userDrawn="1"/>
        </p:nvSpPr>
        <p:spPr>
          <a:xfrm>
            <a:off x="10648952" y="2"/>
            <a:ext cx="1543051"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 name="Text Placeholder 35">
            <a:extLst>
              <a:ext uri="{FF2B5EF4-FFF2-40B4-BE49-F238E27FC236}">
                <a16:creationId xmlns:a16="http://schemas.microsoft.com/office/drawing/2014/main" id="{059EB7FE-58D2-4B88-A474-FC9A254AB388}"/>
              </a:ext>
            </a:extLst>
          </p:cNvPr>
          <p:cNvSpPr>
            <a:spLocks noGrp="1"/>
          </p:cNvSpPr>
          <p:nvPr>
            <p:ph type="body" sz="quarter" idx="14"/>
          </p:nvPr>
        </p:nvSpPr>
        <p:spPr>
          <a:xfrm>
            <a:off x="904876" y="781051"/>
            <a:ext cx="7794624" cy="628650"/>
          </a:xfrm>
          <a:prstGeom prst="rect">
            <a:avLst/>
          </a:prstGeom>
        </p:spPr>
        <p:txBody>
          <a:bodyPr wrap="square" lIns="0" tIns="0" rIns="0" bIns="0">
            <a:noAutofit/>
          </a:bodyPr>
          <a:lstStyle>
            <a:lvl1pPr marL="91438" indent="-457189">
              <a:lnSpc>
                <a:spcPts val="4200"/>
              </a:lnSpc>
              <a:spcBef>
                <a:spcPts val="0"/>
              </a:spcBef>
              <a:spcAft>
                <a:spcPts val="0"/>
              </a:spcAft>
              <a:buNone/>
              <a:defRPr sz="3200" b="1">
                <a:solidFill>
                  <a:schemeClr val="tx1"/>
                </a:solidFill>
              </a:defRPr>
            </a:lvl1pPr>
          </a:lstStyle>
          <a:p>
            <a:pPr lvl="0"/>
            <a:endParaRPr lang="en-US"/>
          </a:p>
        </p:txBody>
      </p:sp>
      <p:sp>
        <p:nvSpPr>
          <p:cNvPr id="5" name="Text Placeholder 35">
            <a:extLst>
              <a:ext uri="{FF2B5EF4-FFF2-40B4-BE49-F238E27FC236}">
                <a16:creationId xmlns:a16="http://schemas.microsoft.com/office/drawing/2014/main" id="{1BB85236-9097-4EB7-9B43-01FE1FB1EB31}"/>
              </a:ext>
            </a:extLst>
          </p:cNvPr>
          <p:cNvSpPr>
            <a:spLocks noGrp="1"/>
          </p:cNvSpPr>
          <p:nvPr>
            <p:ph type="body" sz="quarter" idx="15"/>
          </p:nvPr>
        </p:nvSpPr>
        <p:spPr>
          <a:xfrm>
            <a:off x="904878" y="1600204"/>
            <a:ext cx="8797924" cy="4305299"/>
          </a:xfrm>
          <a:prstGeom prst="rect">
            <a:avLst/>
          </a:prstGeom>
        </p:spPr>
        <p:txBody>
          <a:bodyPr wrap="square" lIns="0" tIns="0" rIns="0" bIns="0">
            <a:noAutofit/>
          </a:bodyPr>
          <a:lstStyle>
            <a:lvl1pPr marL="91438" indent="0">
              <a:lnSpc>
                <a:spcPct val="100000"/>
              </a:lnSpc>
              <a:spcBef>
                <a:spcPts val="1200"/>
              </a:spcBef>
              <a:spcAft>
                <a:spcPts val="0"/>
              </a:spcAft>
              <a:buFontTx/>
              <a:buNone/>
              <a:defRPr sz="2400" b="0">
                <a:solidFill>
                  <a:schemeClr val="tx1"/>
                </a:solidFill>
              </a:defRPr>
            </a:lvl1pPr>
          </a:lstStyle>
          <a:p>
            <a:pPr lvl="0"/>
            <a:endParaRPr lang="en-US"/>
          </a:p>
        </p:txBody>
      </p:sp>
    </p:spTree>
    <p:extLst>
      <p:ext uri="{BB962C8B-B14F-4D97-AF65-F5344CB8AC3E}">
        <p14:creationId xmlns:p14="http://schemas.microsoft.com/office/powerpoint/2010/main" val="1223010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14" name="Picture Placeholder 113">
            <a:extLst>
              <a:ext uri="{FF2B5EF4-FFF2-40B4-BE49-F238E27FC236}">
                <a16:creationId xmlns:a16="http://schemas.microsoft.com/office/drawing/2014/main" id="{DF62DD42-8C5F-4DE9-B17D-24C3E6D2FD3B}"/>
              </a:ext>
            </a:extLst>
          </p:cNvPr>
          <p:cNvSpPr>
            <a:spLocks noGrp="1"/>
          </p:cNvSpPr>
          <p:nvPr>
            <p:ph type="pic" sz="quarter" idx="33"/>
          </p:nvPr>
        </p:nvSpPr>
        <p:spPr>
          <a:xfrm>
            <a:off x="7324727" y="-1"/>
            <a:ext cx="4867276" cy="6858000"/>
          </a:xfrm>
          <a:custGeom>
            <a:avLst/>
            <a:gdLst>
              <a:gd name="connsiteX0" fmla="*/ 0 w 4867276"/>
              <a:gd name="connsiteY0" fmla="*/ 0 h 6858000"/>
              <a:gd name="connsiteX1" fmla="*/ 4867276 w 4867276"/>
              <a:gd name="connsiteY1" fmla="*/ 0 h 6858000"/>
              <a:gd name="connsiteX2" fmla="*/ 4867276 w 4867276"/>
              <a:gd name="connsiteY2" fmla="*/ 6858000 h 6858000"/>
              <a:gd name="connsiteX3" fmla="*/ 0 w 4867276"/>
              <a:gd name="connsiteY3" fmla="*/ 6858000 h 6858000"/>
              <a:gd name="connsiteX4" fmla="*/ 0 w 4867276"/>
              <a:gd name="connsiteY4" fmla="*/ 6391275 h 6858000"/>
              <a:gd name="connsiteX5" fmla="*/ 4400550 w 4867276"/>
              <a:gd name="connsiteY5" fmla="*/ 6391275 h 6858000"/>
              <a:gd name="connsiteX6" fmla="*/ 4400550 w 4867276"/>
              <a:gd name="connsiteY6" fmla="*/ 3067050 h 6858000"/>
              <a:gd name="connsiteX7" fmla="*/ 0 w 4867276"/>
              <a:gd name="connsiteY7" fmla="*/ 30670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7276" h="6858000">
                <a:moveTo>
                  <a:pt x="0" y="0"/>
                </a:moveTo>
                <a:lnTo>
                  <a:pt x="4867276" y="0"/>
                </a:lnTo>
                <a:lnTo>
                  <a:pt x="4867276" y="6858000"/>
                </a:lnTo>
                <a:lnTo>
                  <a:pt x="0" y="6858000"/>
                </a:lnTo>
                <a:lnTo>
                  <a:pt x="0" y="6391275"/>
                </a:lnTo>
                <a:lnTo>
                  <a:pt x="4400550" y="6391275"/>
                </a:lnTo>
                <a:lnTo>
                  <a:pt x="4400550" y="3067050"/>
                </a:lnTo>
                <a:lnTo>
                  <a:pt x="0" y="3067050"/>
                </a:lnTo>
                <a:close/>
              </a:path>
            </a:pathLst>
          </a:custGeom>
        </p:spPr>
        <p:txBody>
          <a:bodyPr wrap="square">
            <a:noAutofit/>
          </a:bodyPr>
          <a:lstStyle/>
          <a:p>
            <a:endParaRPr lang="en-US"/>
          </a:p>
        </p:txBody>
      </p:sp>
      <p:sp>
        <p:nvSpPr>
          <p:cNvPr id="8" name="Text Placeholder 35">
            <a:extLst>
              <a:ext uri="{FF2B5EF4-FFF2-40B4-BE49-F238E27FC236}">
                <a16:creationId xmlns:a16="http://schemas.microsoft.com/office/drawing/2014/main" id="{747902D5-D205-4B6E-8079-0783F4771974}"/>
              </a:ext>
            </a:extLst>
          </p:cNvPr>
          <p:cNvSpPr>
            <a:spLocks noGrp="1"/>
          </p:cNvSpPr>
          <p:nvPr>
            <p:ph type="body" sz="quarter" idx="11"/>
          </p:nvPr>
        </p:nvSpPr>
        <p:spPr>
          <a:xfrm>
            <a:off x="742953" y="564116"/>
            <a:ext cx="6115049" cy="1121813"/>
          </a:xfrm>
          <a:prstGeom prst="rect">
            <a:avLst/>
          </a:prstGeom>
        </p:spPr>
        <p:txBody>
          <a:bodyPr wrap="square" lIns="0" tIns="0" rIns="0" bIns="0">
            <a:noAutofit/>
          </a:bodyPr>
          <a:lstStyle>
            <a:lvl1pPr marL="91438" indent="0">
              <a:lnSpc>
                <a:spcPts val="4600"/>
              </a:lnSpc>
              <a:spcBef>
                <a:spcPts val="0"/>
              </a:spcBef>
              <a:spcAft>
                <a:spcPts val="0"/>
              </a:spcAft>
              <a:buNone/>
              <a:defRPr sz="3600" b="1">
                <a:solidFill>
                  <a:schemeClr val="tx1"/>
                </a:solidFill>
              </a:defRPr>
            </a:lvl1pPr>
          </a:lstStyle>
          <a:p>
            <a:pPr lvl="0"/>
            <a:endParaRPr lang="en-US"/>
          </a:p>
        </p:txBody>
      </p:sp>
      <p:sp>
        <p:nvSpPr>
          <p:cNvPr id="9" name="Text Placeholder 35">
            <a:extLst>
              <a:ext uri="{FF2B5EF4-FFF2-40B4-BE49-F238E27FC236}">
                <a16:creationId xmlns:a16="http://schemas.microsoft.com/office/drawing/2014/main" id="{4E1DD58D-DEDC-4D47-A43D-31B18E9AADD5}"/>
              </a:ext>
            </a:extLst>
          </p:cNvPr>
          <p:cNvSpPr>
            <a:spLocks noGrp="1"/>
          </p:cNvSpPr>
          <p:nvPr>
            <p:ph type="body" sz="quarter" idx="12"/>
          </p:nvPr>
        </p:nvSpPr>
        <p:spPr>
          <a:xfrm>
            <a:off x="742953" y="1796531"/>
            <a:ext cx="6115049" cy="1051444"/>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tx1"/>
                </a:solidFill>
              </a:defRPr>
            </a:lvl1pPr>
          </a:lstStyle>
          <a:p>
            <a:pPr lvl="0"/>
            <a:endParaRPr lang="en-US"/>
          </a:p>
        </p:txBody>
      </p:sp>
      <p:sp>
        <p:nvSpPr>
          <p:cNvPr id="115" name="Rectangle 114">
            <a:extLst>
              <a:ext uri="{FF2B5EF4-FFF2-40B4-BE49-F238E27FC236}">
                <a16:creationId xmlns:a16="http://schemas.microsoft.com/office/drawing/2014/main" id="{2E74994A-BC28-429C-A275-D7F8FFFFECC4}"/>
              </a:ext>
            </a:extLst>
          </p:cNvPr>
          <p:cNvSpPr/>
          <p:nvPr userDrawn="1"/>
        </p:nvSpPr>
        <p:spPr>
          <a:xfrm>
            <a:off x="466727" y="3067054"/>
            <a:ext cx="11258551" cy="3324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6" name="Text Placeholder 35">
            <a:extLst>
              <a:ext uri="{FF2B5EF4-FFF2-40B4-BE49-F238E27FC236}">
                <a16:creationId xmlns:a16="http://schemas.microsoft.com/office/drawing/2014/main" id="{08C37262-9F7A-48BB-9FE2-13E09E269D69}"/>
              </a:ext>
            </a:extLst>
          </p:cNvPr>
          <p:cNvSpPr>
            <a:spLocks noGrp="1"/>
          </p:cNvSpPr>
          <p:nvPr>
            <p:ph type="body" sz="quarter" idx="13"/>
          </p:nvPr>
        </p:nvSpPr>
        <p:spPr>
          <a:xfrm>
            <a:off x="1491275" y="3369712"/>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bg1"/>
                </a:solidFill>
              </a:defRPr>
            </a:lvl1pPr>
          </a:lstStyle>
          <a:p>
            <a:pPr lvl="0"/>
            <a:endParaRPr lang="en-US"/>
          </a:p>
        </p:txBody>
      </p:sp>
      <p:sp>
        <p:nvSpPr>
          <p:cNvPr id="117" name="Text Placeholder 35">
            <a:extLst>
              <a:ext uri="{FF2B5EF4-FFF2-40B4-BE49-F238E27FC236}">
                <a16:creationId xmlns:a16="http://schemas.microsoft.com/office/drawing/2014/main" id="{CD950E10-9EA3-433E-8993-BA62AE5B7F3C}"/>
              </a:ext>
            </a:extLst>
          </p:cNvPr>
          <p:cNvSpPr>
            <a:spLocks noGrp="1"/>
          </p:cNvSpPr>
          <p:nvPr>
            <p:ph type="body" sz="quarter" idx="16"/>
          </p:nvPr>
        </p:nvSpPr>
        <p:spPr>
          <a:xfrm>
            <a:off x="1491273" y="3696348"/>
            <a:ext cx="2616200" cy="904227"/>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bg1"/>
                </a:solidFill>
              </a:defRPr>
            </a:lvl1pPr>
          </a:lstStyle>
          <a:p>
            <a:pPr lvl="0"/>
            <a:endParaRPr lang="en-US"/>
          </a:p>
        </p:txBody>
      </p:sp>
      <p:sp>
        <p:nvSpPr>
          <p:cNvPr id="118" name="Text Placeholder 35">
            <a:extLst>
              <a:ext uri="{FF2B5EF4-FFF2-40B4-BE49-F238E27FC236}">
                <a16:creationId xmlns:a16="http://schemas.microsoft.com/office/drawing/2014/main" id="{902CFD5E-54A6-4995-9266-7AB1C56EF3C0}"/>
              </a:ext>
            </a:extLst>
          </p:cNvPr>
          <p:cNvSpPr>
            <a:spLocks noGrp="1"/>
          </p:cNvSpPr>
          <p:nvPr>
            <p:ph type="body" sz="quarter" idx="17" hasCustomPrompt="1"/>
          </p:nvPr>
        </p:nvSpPr>
        <p:spPr>
          <a:xfrm>
            <a:off x="745636" y="3866327"/>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01</a:t>
            </a:r>
          </a:p>
        </p:txBody>
      </p:sp>
      <p:cxnSp>
        <p:nvCxnSpPr>
          <p:cNvPr id="119" name="Straight Connector 118">
            <a:extLst>
              <a:ext uri="{FF2B5EF4-FFF2-40B4-BE49-F238E27FC236}">
                <a16:creationId xmlns:a16="http://schemas.microsoft.com/office/drawing/2014/main" id="{B244EA7F-2C4A-49EF-85A5-7373281D90EB}"/>
              </a:ext>
            </a:extLst>
          </p:cNvPr>
          <p:cNvCxnSpPr>
            <a:cxnSpLocks/>
          </p:cNvCxnSpPr>
          <p:nvPr userDrawn="1"/>
        </p:nvCxnSpPr>
        <p:spPr>
          <a:xfrm>
            <a:off x="1303020" y="3369711"/>
            <a:ext cx="0" cy="1230864"/>
          </a:xfrm>
          <a:prstGeom prst="line">
            <a:avLst/>
          </a:prstGeom>
        </p:spPr>
        <p:style>
          <a:lnRef idx="1">
            <a:schemeClr val="accent2"/>
          </a:lnRef>
          <a:fillRef idx="0">
            <a:schemeClr val="accent2"/>
          </a:fillRef>
          <a:effectRef idx="0">
            <a:schemeClr val="accent2"/>
          </a:effectRef>
          <a:fontRef idx="minor">
            <a:schemeClr val="tx1"/>
          </a:fontRef>
        </p:style>
      </p:cxnSp>
      <p:sp>
        <p:nvSpPr>
          <p:cNvPr id="120" name="Text Placeholder 35">
            <a:extLst>
              <a:ext uri="{FF2B5EF4-FFF2-40B4-BE49-F238E27FC236}">
                <a16:creationId xmlns:a16="http://schemas.microsoft.com/office/drawing/2014/main" id="{A43D7CF0-3C64-4595-891C-CAD5517CBCF6}"/>
              </a:ext>
            </a:extLst>
          </p:cNvPr>
          <p:cNvSpPr>
            <a:spLocks noGrp="1"/>
          </p:cNvSpPr>
          <p:nvPr>
            <p:ph type="body" sz="quarter" idx="18"/>
          </p:nvPr>
        </p:nvSpPr>
        <p:spPr>
          <a:xfrm>
            <a:off x="1491275" y="4941340"/>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bg1"/>
                </a:solidFill>
              </a:defRPr>
            </a:lvl1pPr>
          </a:lstStyle>
          <a:p>
            <a:pPr lvl="0"/>
            <a:endParaRPr lang="en-US"/>
          </a:p>
        </p:txBody>
      </p:sp>
      <p:sp>
        <p:nvSpPr>
          <p:cNvPr id="121" name="Text Placeholder 35">
            <a:extLst>
              <a:ext uri="{FF2B5EF4-FFF2-40B4-BE49-F238E27FC236}">
                <a16:creationId xmlns:a16="http://schemas.microsoft.com/office/drawing/2014/main" id="{F198C2F0-5942-4394-B886-46C73216F470}"/>
              </a:ext>
            </a:extLst>
          </p:cNvPr>
          <p:cNvSpPr>
            <a:spLocks noGrp="1"/>
          </p:cNvSpPr>
          <p:nvPr>
            <p:ph type="body" sz="quarter" idx="19"/>
          </p:nvPr>
        </p:nvSpPr>
        <p:spPr>
          <a:xfrm>
            <a:off x="1491273" y="5267977"/>
            <a:ext cx="2616200" cy="904227"/>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bg1"/>
                </a:solidFill>
              </a:defRPr>
            </a:lvl1pPr>
          </a:lstStyle>
          <a:p>
            <a:pPr lvl="0"/>
            <a:endParaRPr lang="en-US"/>
          </a:p>
        </p:txBody>
      </p:sp>
      <p:sp>
        <p:nvSpPr>
          <p:cNvPr id="122" name="Text Placeholder 35">
            <a:extLst>
              <a:ext uri="{FF2B5EF4-FFF2-40B4-BE49-F238E27FC236}">
                <a16:creationId xmlns:a16="http://schemas.microsoft.com/office/drawing/2014/main" id="{B455BE0C-4453-4657-9ED8-7E671162CEA5}"/>
              </a:ext>
            </a:extLst>
          </p:cNvPr>
          <p:cNvSpPr>
            <a:spLocks noGrp="1"/>
          </p:cNvSpPr>
          <p:nvPr>
            <p:ph type="body" sz="quarter" idx="20" hasCustomPrompt="1"/>
          </p:nvPr>
        </p:nvSpPr>
        <p:spPr>
          <a:xfrm>
            <a:off x="745636" y="5437953"/>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02</a:t>
            </a:r>
          </a:p>
        </p:txBody>
      </p:sp>
      <p:cxnSp>
        <p:nvCxnSpPr>
          <p:cNvPr id="123" name="Straight Connector 122">
            <a:extLst>
              <a:ext uri="{FF2B5EF4-FFF2-40B4-BE49-F238E27FC236}">
                <a16:creationId xmlns:a16="http://schemas.microsoft.com/office/drawing/2014/main" id="{659B75C7-FFC5-425B-9079-6975E0141749}"/>
              </a:ext>
            </a:extLst>
          </p:cNvPr>
          <p:cNvCxnSpPr>
            <a:cxnSpLocks/>
          </p:cNvCxnSpPr>
          <p:nvPr userDrawn="1"/>
        </p:nvCxnSpPr>
        <p:spPr>
          <a:xfrm>
            <a:off x="1303020" y="4941336"/>
            <a:ext cx="0" cy="1230864"/>
          </a:xfrm>
          <a:prstGeom prst="line">
            <a:avLst/>
          </a:prstGeom>
        </p:spPr>
        <p:style>
          <a:lnRef idx="1">
            <a:schemeClr val="accent2"/>
          </a:lnRef>
          <a:fillRef idx="0">
            <a:schemeClr val="accent2"/>
          </a:fillRef>
          <a:effectRef idx="0">
            <a:schemeClr val="accent2"/>
          </a:effectRef>
          <a:fontRef idx="minor">
            <a:schemeClr val="tx1"/>
          </a:fontRef>
        </p:style>
      </p:cxnSp>
      <p:sp>
        <p:nvSpPr>
          <p:cNvPr id="124" name="Text Placeholder 35">
            <a:extLst>
              <a:ext uri="{FF2B5EF4-FFF2-40B4-BE49-F238E27FC236}">
                <a16:creationId xmlns:a16="http://schemas.microsoft.com/office/drawing/2014/main" id="{FE949094-0039-4902-8670-3F590790420D}"/>
              </a:ext>
            </a:extLst>
          </p:cNvPr>
          <p:cNvSpPr>
            <a:spLocks noGrp="1"/>
          </p:cNvSpPr>
          <p:nvPr>
            <p:ph type="body" sz="quarter" idx="21"/>
          </p:nvPr>
        </p:nvSpPr>
        <p:spPr>
          <a:xfrm>
            <a:off x="5191371" y="3369712"/>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bg1"/>
                </a:solidFill>
              </a:defRPr>
            </a:lvl1pPr>
          </a:lstStyle>
          <a:p>
            <a:pPr lvl="0"/>
            <a:endParaRPr lang="en-US"/>
          </a:p>
        </p:txBody>
      </p:sp>
      <p:sp>
        <p:nvSpPr>
          <p:cNvPr id="125" name="Text Placeholder 35">
            <a:extLst>
              <a:ext uri="{FF2B5EF4-FFF2-40B4-BE49-F238E27FC236}">
                <a16:creationId xmlns:a16="http://schemas.microsoft.com/office/drawing/2014/main" id="{22671970-E910-449D-9780-696EBD0DA1CD}"/>
              </a:ext>
            </a:extLst>
          </p:cNvPr>
          <p:cNvSpPr>
            <a:spLocks noGrp="1"/>
          </p:cNvSpPr>
          <p:nvPr>
            <p:ph type="body" sz="quarter" idx="22"/>
          </p:nvPr>
        </p:nvSpPr>
        <p:spPr>
          <a:xfrm>
            <a:off x="5191369" y="3696348"/>
            <a:ext cx="2616200" cy="904227"/>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bg1"/>
                </a:solidFill>
              </a:defRPr>
            </a:lvl1pPr>
          </a:lstStyle>
          <a:p>
            <a:pPr lvl="0"/>
            <a:endParaRPr lang="en-US"/>
          </a:p>
        </p:txBody>
      </p:sp>
      <p:sp>
        <p:nvSpPr>
          <p:cNvPr id="126" name="Text Placeholder 35">
            <a:extLst>
              <a:ext uri="{FF2B5EF4-FFF2-40B4-BE49-F238E27FC236}">
                <a16:creationId xmlns:a16="http://schemas.microsoft.com/office/drawing/2014/main" id="{9D533C81-9B9C-40F0-9B45-59A75FC4EB50}"/>
              </a:ext>
            </a:extLst>
          </p:cNvPr>
          <p:cNvSpPr>
            <a:spLocks noGrp="1"/>
          </p:cNvSpPr>
          <p:nvPr>
            <p:ph type="body" sz="quarter" idx="23" hasCustomPrompt="1"/>
          </p:nvPr>
        </p:nvSpPr>
        <p:spPr>
          <a:xfrm>
            <a:off x="4445733" y="3866327"/>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03</a:t>
            </a:r>
          </a:p>
        </p:txBody>
      </p:sp>
      <p:cxnSp>
        <p:nvCxnSpPr>
          <p:cNvPr id="127" name="Straight Connector 126">
            <a:extLst>
              <a:ext uri="{FF2B5EF4-FFF2-40B4-BE49-F238E27FC236}">
                <a16:creationId xmlns:a16="http://schemas.microsoft.com/office/drawing/2014/main" id="{D92B1703-15BC-4249-83D7-E5A4A2E2188E}"/>
              </a:ext>
            </a:extLst>
          </p:cNvPr>
          <p:cNvCxnSpPr>
            <a:cxnSpLocks/>
          </p:cNvCxnSpPr>
          <p:nvPr userDrawn="1"/>
        </p:nvCxnSpPr>
        <p:spPr>
          <a:xfrm>
            <a:off x="5003116" y="3369711"/>
            <a:ext cx="0" cy="1230864"/>
          </a:xfrm>
          <a:prstGeom prst="line">
            <a:avLst/>
          </a:prstGeom>
        </p:spPr>
        <p:style>
          <a:lnRef idx="1">
            <a:schemeClr val="accent2"/>
          </a:lnRef>
          <a:fillRef idx="0">
            <a:schemeClr val="accent2"/>
          </a:fillRef>
          <a:effectRef idx="0">
            <a:schemeClr val="accent2"/>
          </a:effectRef>
          <a:fontRef idx="minor">
            <a:schemeClr val="tx1"/>
          </a:fontRef>
        </p:style>
      </p:cxnSp>
      <p:sp>
        <p:nvSpPr>
          <p:cNvPr id="128" name="Text Placeholder 35">
            <a:extLst>
              <a:ext uri="{FF2B5EF4-FFF2-40B4-BE49-F238E27FC236}">
                <a16:creationId xmlns:a16="http://schemas.microsoft.com/office/drawing/2014/main" id="{21F332EE-522C-411D-9963-28DAEB1C2F06}"/>
              </a:ext>
            </a:extLst>
          </p:cNvPr>
          <p:cNvSpPr>
            <a:spLocks noGrp="1"/>
          </p:cNvSpPr>
          <p:nvPr>
            <p:ph type="body" sz="quarter" idx="24" hasCustomPrompt="1"/>
          </p:nvPr>
        </p:nvSpPr>
        <p:spPr>
          <a:xfrm>
            <a:off x="5191371" y="4941340"/>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bg1"/>
                </a:solidFill>
              </a:defRPr>
            </a:lvl1pPr>
          </a:lstStyle>
          <a:p>
            <a:pPr lvl="0"/>
            <a:r>
              <a:rPr lang="en-US"/>
              <a:t>Your Title Text One</a:t>
            </a:r>
          </a:p>
        </p:txBody>
      </p:sp>
      <p:sp>
        <p:nvSpPr>
          <p:cNvPr id="129" name="Text Placeholder 35">
            <a:extLst>
              <a:ext uri="{FF2B5EF4-FFF2-40B4-BE49-F238E27FC236}">
                <a16:creationId xmlns:a16="http://schemas.microsoft.com/office/drawing/2014/main" id="{59DCC9BC-94A9-4822-A135-B4345627D7EE}"/>
              </a:ext>
            </a:extLst>
          </p:cNvPr>
          <p:cNvSpPr>
            <a:spLocks noGrp="1"/>
          </p:cNvSpPr>
          <p:nvPr>
            <p:ph type="body" sz="quarter" idx="25"/>
          </p:nvPr>
        </p:nvSpPr>
        <p:spPr>
          <a:xfrm>
            <a:off x="5191369" y="5267977"/>
            <a:ext cx="2616200" cy="904227"/>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bg1"/>
                </a:solidFill>
              </a:defRPr>
            </a:lvl1pPr>
          </a:lstStyle>
          <a:p>
            <a:pPr lvl="0"/>
            <a:endParaRPr lang="en-US"/>
          </a:p>
        </p:txBody>
      </p:sp>
      <p:sp>
        <p:nvSpPr>
          <p:cNvPr id="130" name="Text Placeholder 35">
            <a:extLst>
              <a:ext uri="{FF2B5EF4-FFF2-40B4-BE49-F238E27FC236}">
                <a16:creationId xmlns:a16="http://schemas.microsoft.com/office/drawing/2014/main" id="{D6F1DBB1-1F18-44AA-80BB-DBF78C56FCBD}"/>
              </a:ext>
            </a:extLst>
          </p:cNvPr>
          <p:cNvSpPr>
            <a:spLocks noGrp="1"/>
          </p:cNvSpPr>
          <p:nvPr>
            <p:ph type="body" sz="quarter" idx="26" hasCustomPrompt="1"/>
          </p:nvPr>
        </p:nvSpPr>
        <p:spPr>
          <a:xfrm>
            <a:off x="4445733" y="5437953"/>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04</a:t>
            </a:r>
          </a:p>
        </p:txBody>
      </p:sp>
      <p:cxnSp>
        <p:nvCxnSpPr>
          <p:cNvPr id="131" name="Straight Connector 130">
            <a:extLst>
              <a:ext uri="{FF2B5EF4-FFF2-40B4-BE49-F238E27FC236}">
                <a16:creationId xmlns:a16="http://schemas.microsoft.com/office/drawing/2014/main" id="{D262CD96-3099-404D-A13F-9BE04A28E65A}"/>
              </a:ext>
            </a:extLst>
          </p:cNvPr>
          <p:cNvCxnSpPr>
            <a:cxnSpLocks/>
          </p:cNvCxnSpPr>
          <p:nvPr userDrawn="1"/>
        </p:nvCxnSpPr>
        <p:spPr>
          <a:xfrm>
            <a:off x="5003116" y="4941336"/>
            <a:ext cx="0" cy="1230864"/>
          </a:xfrm>
          <a:prstGeom prst="line">
            <a:avLst/>
          </a:prstGeom>
        </p:spPr>
        <p:style>
          <a:lnRef idx="1">
            <a:schemeClr val="accent2"/>
          </a:lnRef>
          <a:fillRef idx="0">
            <a:schemeClr val="accent2"/>
          </a:fillRef>
          <a:effectRef idx="0">
            <a:schemeClr val="accent2"/>
          </a:effectRef>
          <a:fontRef idx="minor">
            <a:schemeClr val="tx1"/>
          </a:fontRef>
        </p:style>
      </p:cxnSp>
      <p:sp>
        <p:nvSpPr>
          <p:cNvPr id="132" name="Text Placeholder 35">
            <a:extLst>
              <a:ext uri="{FF2B5EF4-FFF2-40B4-BE49-F238E27FC236}">
                <a16:creationId xmlns:a16="http://schemas.microsoft.com/office/drawing/2014/main" id="{B0BBFD9B-029D-47B9-9936-8AFC57A12366}"/>
              </a:ext>
            </a:extLst>
          </p:cNvPr>
          <p:cNvSpPr>
            <a:spLocks noGrp="1"/>
          </p:cNvSpPr>
          <p:nvPr>
            <p:ph type="body" sz="quarter" idx="27"/>
          </p:nvPr>
        </p:nvSpPr>
        <p:spPr>
          <a:xfrm>
            <a:off x="8832853" y="3369712"/>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bg1"/>
                </a:solidFill>
              </a:defRPr>
            </a:lvl1pPr>
          </a:lstStyle>
          <a:p>
            <a:pPr lvl="0"/>
            <a:endParaRPr lang="en-US"/>
          </a:p>
        </p:txBody>
      </p:sp>
      <p:sp>
        <p:nvSpPr>
          <p:cNvPr id="133" name="Text Placeholder 35">
            <a:extLst>
              <a:ext uri="{FF2B5EF4-FFF2-40B4-BE49-F238E27FC236}">
                <a16:creationId xmlns:a16="http://schemas.microsoft.com/office/drawing/2014/main" id="{0735C504-46BF-48F5-BE96-2101626299C7}"/>
              </a:ext>
            </a:extLst>
          </p:cNvPr>
          <p:cNvSpPr>
            <a:spLocks noGrp="1"/>
          </p:cNvSpPr>
          <p:nvPr>
            <p:ph type="body" sz="quarter" idx="28"/>
          </p:nvPr>
        </p:nvSpPr>
        <p:spPr>
          <a:xfrm>
            <a:off x="8832851" y="3696348"/>
            <a:ext cx="2616200" cy="904227"/>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bg1"/>
                </a:solidFill>
              </a:defRPr>
            </a:lvl1pPr>
          </a:lstStyle>
          <a:p>
            <a:pPr lvl="0"/>
            <a:endParaRPr lang="en-US"/>
          </a:p>
        </p:txBody>
      </p:sp>
      <p:sp>
        <p:nvSpPr>
          <p:cNvPr id="134" name="Text Placeholder 35">
            <a:extLst>
              <a:ext uri="{FF2B5EF4-FFF2-40B4-BE49-F238E27FC236}">
                <a16:creationId xmlns:a16="http://schemas.microsoft.com/office/drawing/2014/main" id="{449D2FE1-ADD3-4D2B-A155-F09EA1357A5C}"/>
              </a:ext>
            </a:extLst>
          </p:cNvPr>
          <p:cNvSpPr>
            <a:spLocks noGrp="1"/>
          </p:cNvSpPr>
          <p:nvPr>
            <p:ph type="body" sz="quarter" idx="29" hasCustomPrompt="1"/>
          </p:nvPr>
        </p:nvSpPr>
        <p:spPr>
          <a:xfrm>
            <a:off x="8087213" y="3866327"/>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05</a:t>
            </a:r>
          </a:p>
        </p:txBody>
      </p:sp>
      <p:cxnSp>
        <p:nvCxnSpPr>
          <p:cNvPr id="135" name="Straight Connector 134">
            <a:extLst>
              <a:ext uri="{FF2B5EF4-FFF2-40B4-BE49-F238E27FC236}">
                <a16:creationId xmlns:a16="http://schemas.microsoft.com/office/drawing/2014/main" id="{DD1D6654-B5B1-4296-9A3A-2F5D3315DAAB}"/>
              </a:ext>
            </a:extLst>
          </p:cNvPr>
          <p:cNvCxnSpPr>
            <a:cxnSpLocks/>
          </p:cNvCxnSpPr>
          <p:nvPr userDrawn="1"/>
        </p:nvCxnSpPr>
        <p:spPr>
          <a:xfrm>
            <a:off x="8644597" y="3369711"/>
            <a:ext cx="0" cy="1230864"/>
          </a:xfrm>
          <a:prstGeom prst="line">
            <a:avLst/>
          </a:prstGeom>
        </p:spPr>
        <p:style>
          <a:lnRef idx="1">
            <a:schemeClr val="accent2"/>
          </a:lnRef>
          <a:fillRef idx="0">
            <a:schemeClr val="accent2"/>
          </a:fillRef>
          <a:effectRef idx="0">
            <a:schemeClr val="accent2"/>
          </a:effectRef>
          <a:fontRef idx="minor">
            <a:schemeClr val="tx1"/>
          </a:fontRef>
        </p:style>
      </p:cxnSp>
      <p:sp>
        <p:nvSpPr>
          <p:cNvPr id="136" name="Text Placeholder 35">
            <a:extLst>
              <a:ext uri="{FF2B5EF4-FFF2-40B4-BE49-F238E27FC236}">
                <a16:creationId xmlns:a16="http://schemas.microsoft.com/office/drawing/2014/main" id="{4F367541-BD84-4FF3-82C8-0D9D52E74C61}"/>
              </a:ext>
            </a:extLst>
          </p:cNvPr>
          <p:cNvSpPr>
            <a:spLocks noGrp="1"/>
          </p:cNvSpPr>
          <p:nvPr>
            <p:ph type="body" sz="quarter" idx="30"/>
          </p:nvPr>
        </p:nvSpPr>
        <p:spPr>
          <a:xfrm>
            <a:off x="8832853" y="4941340"/>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bg1"/>
                </a:solidFill>
              </a:defRPr>
            </a:lvl1pPr>
          </a:lstStyle>
          <a:p>
            <a:pPr lvl="0"/>
            <a:endParaRPr lang="en-US"/>
          </a:p>
        </p:txBody>
      </p:sp>
      <p:sp>
        <p:nvSpPr>
          <p:cNvPr id="137" name="Text Placeholder 35">
            <a:extLst>
              <a:ext uri="{FF2B5EF4-FFF2-40B4-BE49-F238E27FC236}">
                <a16:creationId xmlns:a16="http://schemas.microsoft.com/office/drawing/2014/main" id="{CCBCD2EE-5A2B-46D5-B266-AA96BCB9CBCA}"/>
              </a:ext>
            </a:extLst>
          </p:cNvPr>
          <p:cNvSpPr>
            <a:spLocks noGrp="1"/>
          </p:cNvSpPr>
          <p:nvPr>
            <p:ph type="body" sz="quarter" idx="31"/>
          </p:nvPr>
        </p:nvSpPr>
        <p:spPr>
          <a:xfrm>
            <a:off x="8832851" y="5267977"/>
            <a:ext cx="2616200" cy="904227"/>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bg1"/>
                </a:solidFill>
              </a:defRPr>
            </a:lvl1pPr>
          </a:lstStyle>
          <a:p>
            <a:pPr lvl="0"/>
            <a:endParaRPr lang="en-US"/>
          </a:p>
        </p:txBody>
      </p:sp>
      <p:sp>
        <p:nvSpPr>
          <p:cNvPr id="138" name="Text Placeholder 35">
            <a:extLst>
              <a:ext uri="{FF2B5EF4-FFF2-40B4-BE49-F238E27FC236}">
                <a16:creationId xmlns:a16="http://schemas.microsoft.com/office/drawing/2014/main" id="{52BD7C98-9A9D-4DDD-8269-ED67A73C5D5B}"/>
              </a:ext>
            </a:extLst>
          </p:cNvPr>
          <p:cNvSpPr>
            <a:spLocks noGrp="1"/>
          </p:cNvSpPr>
          <p:nvPr>
            <p:ph type="body" sz="quarter" idx="32" hasCustomPrompt="1"/>
          </p:nvPr>
        </p:nvSpPr>
        <p:spPr>
          <a:xfrm>
            <a:off x="8087213" y="5437953"/>
            <a:ext cx="421347" cy="237639"/>
          </a:xfrm>
          <a:prstGeom prst="rect">
            <a:avLst/>
          </a:prstGeom>
        </p:spPr>
        <p:txBody>
          <a:bodyPr wrap="square" lIns="0" tIns="0" rIns="0" bIns="0">
            <a:noAutofit/>
          </a:bodyPr>
          <a:lstStyle>
            <a:lvl1pPr marL="0" indent="0">
              <a:lnSpc>
                <a:spcPts val="2000"/>
              </a:lnSpc>
              <a:spcBef>
                <a:spcPts val="800"/>
              </a:spcBef>
              <a:spcAft>
                <a:spcPts val="0"/>
              </a:spcAft>
              <a:buNone/>
              <a:defRPr sz="1400" b="1">
                <a:solidFill>
                  <a:schemeClr val="bg2"/>
                </a:solidFill>
              </a:defRPr>
            </a:lvl1pPr>
          </a:lstStyle>
          <a:p>
            <a:pPr lvl="0"/>
            <a:r>
              <a:rPr lang="en-US"/>
              <a:t>06</a:t>
            </a:r>
          </a:p>
        </p:txBody>
      </p:sp>
      <p:cxnSp>
        <p:nvCxnSpPr>
          <p:cNvPr id="139" name="Straight Connector 138">
            <a:extLst>
              <a:ext uri="{FF2B5EF4-FFF2-40B4-BE49-F238E27FC236}">
                <a16:creationId xmlns:a16="http://schemas.microsoft.com/office/drawing/2014/main" id="{0B7C0595-13F8-4C2F-8617-88C96F8FF5FF}"/>
              </a:ext>
            </a:extLst>
          </p:cNvPr>
          <p:cNvCxnSpPr>
            <a:cxnSpLocks/>
          </p:cNvCxnSpPr>
          <p:nvPr userDrawn="1"/>
        </p:nvCxnSpPr>
        <p:spPr>
          <a:xfrm>
            <a:off x="8644597" y="4941336"/>
            <a:ext cx="0" cy="1230864"/>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96623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14" name="Picture Placeholder 113">
            <a:extLst>
              <a:ext uri="{FF2B5EF4-FFF2-40B4-BE49-F238E27FC236}">
                <a16:creationId xmlns:a16="http://schemas.microsoft.com/office/drawing/2014/main" id="{DF62DD42-8C5F-4DE9-B17D-24C3E6D2FD3B}"/>
              </a:ext>
            </a:extLst>
          </p:cNvPr>
          <p:cNvSpPr>
            <a:spLocks noGrp="1"/>
          </p:cNvSpPr>
          <p:nvPr>
            <p:ph type="pic" sz="quarter" idx="33"/>
          </p:nvPr>
        </p:nvSpPr>
        <p:spPr>
          <a:xfrm>
            <a:off x="7324727" y="-1"/>
            <a:ext cx="4867276" cy="6858000"/>
          </a:xfrm>
          <a:custGeom>
            <a:avLst/>
            <a:gdLst>
              <a:gd name="connsiteX0" fmla="*/ 0 w 4867276"/>
              <a:gd name="connsiteY0" fmla="*/ 0 h 6858000"/>
              <a:gd name="connsiteX1" fmla="*/ 4867276 w 4867276"/>
              <a:gd name="connsiteY1" fmla="*/ 0 h 6858000"/>
              <a:gd name="connsiteX2" fmla="*/ 4867276 w 4867276"/>
              <a:gd name="connsiteY2" fmla="*/ 6858000 h 6858000"/>
              <a:gd name="connsiteX3" fmla="*/ 0 w 4867276"/>
              <a:gd name="connsiteY3" fmla="*/ 6858000 h 6858000"/>
              <a:gd name="connsiteX4" fmla="*/ 0 w 4867276"/>
              <a:gd name="connsiteY4" fmla="*/ 6391275 h 6858000"/>
              <a:gd name="connsiteX5" fmla="*/ 4400550 w 4867276"/>
              <a:gd name="connsiteY5" fmla="*/ 6391275 h 6858000"/>
              <a:gd name="connsiteX6" fmla="*/ 4400550 w 4867276"/>
              <a:gd name="connsiteY6" fmla="*/ 3067050 h 6858000"/>
              <a:gd name="connsiteX7" fmla="*/ 0 w 4867276"/>
              <a:gd name="connsiteY7" fmla="*/ 30670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7276" h="6858000">
                <a:moveTo>
                  <a:pt x="0" y="0"/>
                </a:moveTo>
                <a:lnTo>
                  <a:pt x="4867276" y="0"/>
                </a:lnTo>
                <a:lnTo>
                  <a:pt x="4867276" y="6858000"/>
                </a:lnTo>
                <a:lnTo>
                  <a:pt x="0" y="6858000"/>
                </a:lnTo>
                <a:lnTo>
                  <a:pt x="0" y="6391275"/>
                </a:lnTo>
                <a:lnTo>
                  <a:pt x="4400550" y="6391275"/>
                </a:lnTo>
                <a:lnTo>
                  <a:pt x="4400550" y="3067050"/>
                </a:lnTo>
                <a:lnTo>
                  <a:pt x="0" y="3067050"/>
                </a:lnTo>
                <a:close/>
              </a:path>
            </a:pathLst>
          </a:custGeom>
        </p:spPr>
        <p:txBody>
          <a:bodyPr wrap="square">
            <a:noAutofit/>
          </a:bodyPr>
          <a:lstStyle/>
          <a:p>
            <a:endParaRPr lang="en-US"/>
          </a:p>
        </p:txBody>
      </p:sp>
      <p:sp>
        <p:nvSpPr>
          <p:cNvPr id="8" name="Text Placeholder 35">
            <a:extLst>
              <a:ext uri="{FF2B5EF4-FFF2-40B4-BE49-F238E27FC236}">
                <a16:creationId xmlns:a16="http://schemas.microsoft.com/office/drawing/2014/main" id="{747902D5-D205-4B6E-8079-0783F4771974}"/>
              </a:ext>
            </a:extLst>
          </p:cNvPr>
          <p:cNvSpPr>
            <a:spLocks noGrp="1"/>
          </p:cNvSpPr>
          <p:nvPr>
            <p:ph type="body" sz="quarter" idx="11"/>
          </p:nvPr>
        </p:nvSpPr>
        <p:spPr>
          <a:xfrm>
            <a:off x="742953" y="564116"/>
            <a:ext cx="6115049" cy="1121813"/>
          </a:xfrm>
          <a:prstGeom prst="rect">
            <a:avLst/>
          </a:prstGeom>
        </p:spPr>
        <p:txBody>
          <a:bodyPr wrap="square" lIns="0" tIns="0" rIns="0" bIns="0">
            <a:noAutofit/>
          </a:bodyPr>
          <a:lstStyle>
            <a:lvl1pPr marL="7938" indent="-7938">
              <a:lnSpc>
                <a:spcPts val="4600"/>
              </a:lnSpc>
              <a:spcBef>
                <a:spcPts val="0"/>
              </a:spcBef>
              <a:spcAft>
                <a:spcPts val="0"/>
              </a:spcAft>
              <a:buNone/>
              <a:tabLst/>
              <a:defRPr sz="3600" b="1">
                <a:solidFill>
                  <a:schemeClr val="tx1"/>
                </a:solidFill>
              </a:defRPr>
            </a:lvl1pPr>
          </a:lstStyle>
          <a:p>
            <a:pPr lvl="0"/>
            <a:endParaRPr lang="en-US"/>
          </a:p>
        </p:txBody>
      </p:sp>
      <p:sp>
        <p:nvSpPr>
          <p:cNvPr id="9" name="Text Placeholder 35">
            <a:extLst>
              <a:ext uri="{FF2B5EF4-FFF2-40B4-BE49-F238E27FC236}">
                <a16:creationId xmlns:a16="http://schemas.microsoft.com/office/drawing/2014/main" id="{4E1DD58D-DEDC-4D47-A43D-31B18E9AADD5}"/>
              </a:ext>
            </a:extLst>
          </p:cNvPr>
          <p:cNvSpPr>
            <a:spLocks noGrp="1"/>
          </p:cNvSpPr>
          <p:nvPr>
            <p:ph type="body" sz="quarter" idx="12"/>
          </p:nvPr>
        </p:nvSpPr>
        <p:spPr>
          <a:xfrm>
            <a:off x="742953" y="1796531"/>
            <a:ext cx="6115049" cy="1051444"/>
          </a:xfrm>
          <a:prstGeom prst="rect">
            <a:avLst/>
          </a:prstGeom>
        </p:spPr>
        <p:txBody>
          <a:bodyPr wrap="square" lIns="0" tIns="0" rIns="0" bIns="0">
            <a:noAutofit/>
          </a:bodyPr>
          <a:lstStyle>
            <a:lvl1pPr>
              <a:lnSpc>
                <a:spcPts val="2000"/>
              </a:lnSpc>
              <a:spcBef>
                <a:spcPts val="800"/>
              </a:spcBef>
              <a:spcAft>
                <a:spcPts val="0"/>
              </a:spcAft>
              <a:buNone/>
              <a:defRPr sz="2400" b="0">
                <a:solidFill>
                  <a:schemeClr val="tx1"/>
                </a:solidFill>
              </a:defRPr>
            </a:lvl1pPr>
          </a:lstStyle>
          <a:p>
            <a:pPr lvl="0"/>
            <a:endParaRPr lang="en-US"/>
          </a:p>
        </p:txBody>
      </p:sp>
      <p:sp>
        <p:nvSpPr>
          <p:cNvPr id="115" name="Rectangle 114">
            <a:extLst>
              <a:ext uri="{FF2B5EF4-FFF2-40B4-BE49-F238E27FC236}">
                <a16:creationId xmlns:a16="http://schemas.microsoft.com/office/drawing/2014/main" id="{2E74994A-BC28-429C-A275-D7F8FFFFECC4}"/>
              </a:ext>
            </a:extLst>
          </p:cNvPr>
          <p:cNvSpPr/>
          <p:nvPr userDrawn="1"/>
        </p:nvSpPr>
        <p:spPr>
          <a:xfrm>
            <a:off x="466727" y="3067054"/>
            <a:ext cx="11258551" cy="3324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Text Placeholder 35">
            <a:extLst>
              <a:ext uri="{FF2B5EF4-FFF2-40B4-BE49-F238E27FC236}">
                <a16:creationId xmlns:a16="http://schemas.microsoft.com/office/drawing/2014/main" id="{65DE62AE-A938-2745-A023-4D026C39E3C7}"/>
              </a:ext>
            </a:extLst>
          </p:cNvPr>
          <p:cNvSpPr>
            <a:spLocks noGrp="1"/>
          </p:cNvSpPr>
          <p:nvPr>
            <p:ph type="body" sz="quarter" idx="37"/>
          </p:nvPr>
        </p:nvSpPr>
        <p:spPr>
          <a:xfrm>
            <a:off x="6149688" y="3416847"/>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cxnSp>
        <p:nvCxnSpPr>
          <p:cNvPr id="42" name="Straight Connector 41">
            <a:extLst>
              <a:ext uri="{FF2B5EF4-FFF2-40B4-BE49-F238E27FC236}">
                <a16:creationId xmlns:a16="http://schemas.microsoft.com/office/drawing/2014/main" id="{E7EC12DF-94D8-AB40-BEDE-E19DF9E71BC3}"/>
              </a:ext>
            </a:extLst>
          </p:cNvPr>
          <p:cNvCxnSpPr>
            <a:cxnSpLocks/>
          </p:cNvCxnSpPr>
          <p:nvPr userDrawn="1"/>
        </p:nvCxnSpPr>
        <p:spPr>
          <a:xfrm>
            <a:off x="5954751" y="3416846"/>
            <a:ext cx="0" cy="526675"/>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70161481-104F-1049-9B0D-96033611BBD5}"/>
              </a:ext>
            </a:extLst>
          </p:cNvPr>
          <p:cNvCxnSpPr>
            <a:cxnSpLocks/>
          </p:cNvCxnSpPr>
          <p:nvPr userDrawn="1"/>
        </p:nvCxnSpPr>
        <p:spPr>
          <a:xfrm>
            <a:off x="5954751" y="5622343"/>
            <a:ext cx="0" cy="526675"/>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B5D47E94-88D3-C54E-8C27-14EEDEAA42AD}"/>
              </a:ext>
            </a:extLst>
          </p:cNvPr>
          <p:cNvCxnSpPr>
            <a:cxnSpLocks/>
          </p:cNvCxnSpPr>
          <p:nvPr userDrawn="1"/>
        </p:nvCxnSpPr>
        <p:spPr>
          <a:xfrm>
            <a:off x="5954751" y="4864097"/>
            <a:ext cx="0" cy="526675"/>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A9A75D4F-F58D-2543-9C7F-7EF95A8C1E9E}"/>
              </a:ext>
            </a:extLst>
          </p:cNvPr>
          <p:cNvCxnSpPr>
            <a:cxnSpLocks/>
          </p:cNvCxnSpPr>
          <p:nvPr userDrawn="1"/>
        </p:nvCxnSpPr>
        <p:spPr>
          <a:xfrm>
            <a:off x="5954751" y="4155062"/>
            <a:ext cx="0" cy="526675"/>
          </a:xfrm>
          <a:prstGeom prst="line">
            <a:avLst/>
          </a:prstGeom>
        </p:spPr>
        <p:style>
          <a:lnRef idx="1">
            <a:schemeClr val="accent2"/>
          </a:lnRef>
          <a:fillRef idx="0">
            <a:schemeClr val="accent2"/>
          </a:fillRef>
          <a:effectRef idx="0">
            <a:schemeClr val="accent2"/>
          </a:effectRef>
          <a:fontRef idx="minor">
            <a:schemeClr val="tx1"/>
          </a:fontRef>
        </p:style>
      </p:cxnSp>
      <p:sp>
        <p:nvSpPr>
          <p:cNvPr id="46" name="Text Placeholder 35">
            <a:extLst>
              <a:ext uri="{FF2B5EF4-FFF2-40B4-BE49-F238E27FC236}">
                <a16:creationId xmlns:a16="http://schemas.microsoft.com/office/drawing/2014/main" id="{183D101A-F198-E345-9859-2BEFEBA0D598}"/>
              </a:ext>
            </a:extLst>
          </p:cNvPr>
          <p:cNvSpPr>
            <a:spLocks noGrp="1"/>
          </p:cNvSpPr>
          <p:nvPr>
            <p:ph type="body" sz="quarter" idx="38"/>
          </p:nvPr>
        </p:nvSpPr>
        <p:spPr>
          <a:xfrm>
            <a:off x="6149688" y="4155062"/>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sp>
        <p:nvSpPr>
          <p:cNvPr id="47" name="Text Placeholder 35">
            <a:extLst>
              <a:ext uri="{FF2B5EF4-FFF2-40B4-BE49-F238E27FC236}">
                <a16:creationId xmlns:a16="http://schemas.microsoft.com/office/drawing/2014/main" id="{46DAC3CE-046A-AE43-8853-D55A1ACF1828}"/>
              </a:ext>
            </a:extLst>
          </p:cNvPr>
          <p:cNvSpPr>
            <a:spLocks noGrp="1"/>
          </p:cNvSpPr>
          <p:nvPr>
            <p:ph type="body" sz="quarter" idx="39"/>
          </p:nvPr>
        </p:nvSpPr>
        <p:spPr>
          <a:xfrm>
            <a:off x="6149688" y="4887457"/>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sp>
        <p:nvSpPr>
          <p:cNvPr id="48" name="Text Placeholder 35">
            <a:extLst>
              <a:ext uri="{FF2B5EF4-FFF2-40B4-BE49-F238E27FC236}">
                <a16:creationId xmlns:a16="http://schemas.microsoft.com/office/drawing/2014/main" id="{1096918A-B606-DA43-8773-F64A99355D8A}"/>
              </a:ext>
            </a:extLst>
          </p:cNvPr>
          <p:cNvSpPr>
            <a:spLocks noGrp="1"/>
          </p:cNvSpPr>
          <p:nvPr>
            <p:ph type="body" sz="quarter" idx="40"/>
          </p:nvPr>
        </p:nvSpPr>
        <p:spPr>
          <a:xfrm>
            <a:off x="6149688" y="5632592"/>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sp>
        <p:nvSpPr>
          <p:cNvPr id="49" name="Text Placeholder 35">
            <a:extLst>
              <a:ext uri="{FF2B5EF4-FFF2-40B4-BE49-F238E27FC236}">
                <a16:creationId xmlns:a16="http://schemas.microsoft.com/office/drawing/2014/main" id="{7F1FBAA2-557A-A949-8434-28D6AADB8705}"/>
              </a:ext>
            </a:extLst>
          </p:cNvPr>
          <p:cNvSpPr>
            <a:spLocks noGrp="1"/>
          </p:cNvSpPr>
          <p:nvPr>
            <p:ph type="body" sz="quarter" idx="41"/>
          </p:nvPr>
        </p:nvSpPr>
        <p:spPr>
          <a:xfrm>
            <a:off x="1503772" y="3416847"/>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cxnSp>
        <p:nvCxnSpPr>
          <p:cNvPr id="50" name="Straight Connector 49">
            <a:extLst>
              <a:ext uri="{FF2B5EF4-FFF2-40B4-BE49-F238E27FC236}">
                <a16:creationId xmlns:a16="http://schemas.microsoft.com/office/drawing/2014/main" id="{FEC2FBDB-AB8B-B24E-82E3-D7A83BE75934}"/>
              </a:ext>
            </a:extLst>
          </p:cNvPr>
          <p:cNvCxnSpPr>
            <a:cxnSpLocks/>
          </p:cNvCxnSpPr>
          <p:nvPr userDrawn="1"/>
        </p:nvCxnSpPr>
        <p:spPr>
          <a:xfrm>
            <a:off x="1308833" y="3416846"/>
            <a:ext cx="0" cy="526675"/>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59513BCE-950E-0846-8D65-DB1F6AD4C0F0}"/>
              </a:ext>
            </a:extLst>
          </p:cNvPr>
          <p:cNvCxnSpPr>
            <a:cxnSpLocks/>
          </p:cNvCxnSpPr>
          <p:nvPr userDrawn="1"/>
        </p:nvCxnSpPr>
        <p:spPr>
          <a:xfrm>
            <a:off x="1308833" y="5622343"/>
            <a:ext cx="0" cy="526675"/>
          </a:xfrm>
          <a:prstGeom prst="line">
            <a:avLst/>
          </a:prstGeom>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94DB6EF1-E0DC-1143-8C1C-9491DAB1A7C2}"/>
              </a:ext>
            </a:extLst>
          </p:cNvPr>
          <p:cNvCxnSpPr>
            <a:cxnSpLocks/>
          </p:cNvCxnSpPr>
          <p:nvPr userDrawn="1"/>
        </p:nvCxnSpPr>
        <p:spPr>
          <a:xfrm>
            <a:off x="1308833" y="4864097"/>
            <a:ext cx="0" cy="526675"/>
          </a:xfrm>
          <a:prstGeom prst="line">
            <a:avLst/>
          </a:prstGeom>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3D56B9FA-5C62-164F-8B8F-29C68CA716E4}"/>
              </a:ext>
            </a:extLst>
          </p:cNvPr>
          <p:cNvCxnSpPr>
            <a:cxnSpLocks/>
          </p:cNvCxnSpPr>
          <p:nvPr userDrawn="1"/>
        </p:nvCxnSpPr>
        <p:spPr>
          <a:xfrm>
            <a:off x="1308833" y="4155062"/>
            <a:ext cx="0" cy="526675"/>
          </a:xfrm>
          <a:prstGeom prst="line">
            <a:avLst/>
          </a:prstGeom>
        </p:spPr>
        <p:style>
          <a:lnRef idx="1">
            <a:schemeClr val="accent2"/>
          </a:lnRef>
          <a:fillRef idx="0">
            <a:schemeClr val="accent2"/>
          </a:fillRef>
          <a:effectRef idx="0">
            <a:schemeClr val="accent2"/>
          </a:effectRef>
          <a:fontRef idx="minor">
            <a:schemeClr val="tx1"/>
          </a:fontRef>
        </p:style>
      </p:cxnSp>
      <p:sp>
        <p:nvSpPr>
          <p:cNvPr id="54" name="Text Placeholder 35">
            <a:extLst>
              <a:ext uri="{FF2B5EF4-FFF2-40B4-BE49-F238E27FC236}">
                <a16:creationId xmlns:a16="http://schemas.microsoft.com/office/drawing/2014/main" id="{342C46D3-E784-A541-ACDA-F827CB9F13F4}"/>
              </a:ext>
            </a:extLst>
          </p:cNvPr>
          <p:cNvSpPr>
            <a:spLocks noGrp="1"/>
          </p:cNvSpPr>
          <p:nvPr>
            <p:ph type="body" sz="quarter" idx="42"/>
          </p:nvPr>
        </p:nvSpPr>
        <p:spPr>
          <a:xfrm>
            <a:off x="1503772" y="4155062"/>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sp>
        <p:nvSpPr>
          <p:cNvPr id="55" name="Text Placeholder 35">
            <a:extLst>
              <a:ext uri="{FF2B5EF4-FFF2-40B4-BE49-F238E27FC236}">
                <a16:creationId xmlns:a16="http://schemas.microsoft.com/office/drawing/2014/main" id="{C438BA60-9D36-C444-806B-1E59F90DC12A}"/>
              </a:ext>
            </a:extLst>
          </p:cNvPr>
          <p:cNvSpPr>
            <a:spLocks noGrp="1"/>
          </p:cNvSpPr>
          <p:nvPr>
            <p:ph type="body" sz="quarter" idx="43"/>
          </p:nvPr>
        </p:nvSpPr>
        <p:spPr>
          <a:xfrm>
            <a:off x="1503772" y="4887457"/>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sp>
        <p:nvSpPr>
          <p:cNvPr id="56" name="Text Placeholder 35">
            <a:extLst>
              <a:ext uri="{FF2B5EF4-FFF2-40B4-BE49-F238E27FC236}">
                <a16:creationId xmlns:a16="http://schemas.microsoft.com/office/drawing/2014/main" id="{6443DF83-3D94-6145-9F41-39E200C9895B}"/>
              </a:ext>
            </a:extLst>
          </p:cNvPr>
          <p:cNvSpPr>
            <a:spLocks noGrp="1"/>
          </p:cNvSpPr>
          <p:nvPr>
            <p:ph type="body" sz="quarter" idx="44"/>
          </p:nvPr>
        </p:nvSpPr>
        <p:spPr>
          <a:xfrm>
            <a:off x="1503772" y="5632592"/>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spTree>
    <p:extLst>
      <p:ext uri="{BB962C8B-B14F-4D97-AF65-F5344CB8AC3E}">
        <p14:creationId xmlns:p14="http://schemas.microsoft.com/office/powerpoint/2010/main" val="729511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4" name="Picture Placeholder 113">
            <a:extLst>
              <a:ext uri="{FF2B5EF4-FFF2-40B4-BE49-F238E27FC236}">
                <a16:creationId xmlns:a16="http://schemas.microsoft.com/office/drawing/2014/main" id="{DF62DD42-8C5F-4DE9-B17D-24C3E6D2FD3B}"/>
              </a:ext>
            </a:extLst>
          </p:cNvPr>
          <p:cNvSpPr>
            <a:spLocks noGrp="1"/>
          </p:cNvSpPr>
          <p:nvPr>
            <p:ph type="pic" sz="quarter" idx="33"/>
          </p:nvPr>
        </p:nvSpPr>
        <p:spPr>
          <a:xfrm>
            <a:off x="7324727" y="-1"/>
            <a:ext cx="4867276" cy="6858000"/>
          </a:xfrm>
          <a:custGeom>
            <a:avLst/>
            <a:gdLst>
              <a:gd name="connsiteX0" fmla="*/ 0 w 4867276"/>
              <a:gd name="connsiteY0" fmla="*/ 0 h 6858000"/>
              <a:gd name="connsiteX1" fmla="*/ 4867276 w 4867276"/>
              <a:gd name="connsiteY1" fmla="*/ 0 h 6858000"/>
              <a:gd name="connsiteX2" fmla="*/ 4867276 w 4867276"/>
              <a:gd name="connsiteY2" fmla="*/ 6858000 h 6858000"/>
              <a:gd name="connsiteX3" fmla="*/ 0 w 4867276"/>
              <a:gd name="connsiteY3" fmla="*/ 6858000 h 6858000"/>
              <a:gd name="connsiteX4" fmla="*/ 0 w 4867276"/>
              <a:gd name="connsiteY4" fmla="*/ 6391275 h 6858000"/>
              <a:gd name="connsiteX5" fmla="*/ 4400550 w 4867276"/>
              <a:gd name="connsiteY5" fmla="*/ 6391275 h 6858000"/>
              <a:gd name="connsiteX6" fmla="*/ 4400550 w 4867276"/>
              <a:gd name="connsiteY6" fmla="*/ 3067050 h 6858000"/>
              <a:gd name="connsiteX7" fmla="*/ 0 w 4867276"/>
              <a:gd name="connsiteY7" fmla="*/ 30670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7276" h="6858000">
                <a:moveTo>
                  <a:pt x="0" y="0"/>
                </a:moveTo>
                <a:lnTo>
                  <a:pt x="4867276" y="0"/>
                </a:lnTo>
                <a:lnTo>
                  <a:pt x="4867276" y="6858000"/>
                </a:lnTo>
                <a:lnTo>
                  <a:pt x="0" y="6858000"/>
                </a:lnTo>
                <a:lnTo>
                  <a:pt x="0" y="6391275"/>
                </a:lnTo>
                <a:lnTo>
                  <a:pt x="4400550" y="6391275"/>
                </a:lnTo>
                <a:lnTo>
                  <a:pt x="4400550" y="3067050"/>
                </a:lnTo>
                <a:lnTo>
                  <a:pt x="0" y="3067050"/>
                </a:lnTo>
                <a:close/>
              </a:path>
            </a:pathLst>
          </a:custGeom>
        </p:spPr>
        <p:txBody>
          <a:bodyPr wrap="square">
            <a:noAutofit/>
          </a:bodyPr>
          <a:lstStyle/>
          <a:p>
            <a:endParaRPr lang="en-US"/>
          </a:p>
        </p:txBody>
      </p:sp>
      <p:sp>
        <p:nvSpPr>
          <p:cNvPr id="8" name="Text Placeholder 35">
            <a:extLst>
              <a:ext uri="{FF2B5EF4-FFF2-40B4-BE49-F238E27FC236}">
                <a16:creationId xmlns:a16="http://schemas.microsoft.com/office/drawing/2014/main" id="{747902D5-D205-4B6E-8079-0783F4771974}"/>
              </a:ext>
            </a:extLst>
          </p:cNvPr>
          <p:cNvSpPr>
            <a:spLocks noGrp="1"/>
          </p:cNvSpPr>
          <p:nvPr>
            <p:ph type="body" sz="quarter" idx="11"/>
          </p:nvPr>
        </p:nvSpPr>
        <p:spPr>
          <a:xfrm>
            <a:off x="742953" y="564116"/>
            <a:ext cx="6115049" cy="1121813"/>
          </a:xfrm>
          <a:prstGeom prst="rect">
            <a:avLst/>
          </a:prstGeom>
        </p:spPr>
        <p:txBody>
          <a:bodyPr wrap="square" lIns="0" tIns="0" rIns="0" bIns="0">
            <a:noAutofit/>
          </a:bodyPr>
          <a:lstStyle>
            <a:lvl1pPr marL="91438" indent="0">
              <a:lnSpc>
                <a:spcPts val="4600"/>
              </a:lnSpc>
              <a:spcBef>
                <a:spcPts val="0"/>
              </a:spcBef>
              <a:spcAft>
                <a:spcPts val="0"/>
              </a:spcAft>
              <a:buNone/>
              <a:defRPr sz="3600" b="1">
                <a:solidFill>
                  <a:schemeClr val="tx1"/>
                </a:solidFill>
              </a:defRPr>
            </a:lvl1pPr>
          </a:lstStyle>
          <a:p>
            <a:pPr lvl="0"/>
            <a:endParaRPr lang="en-US"/>
          </a:p>
        </p:txBody>
      </p:sp>
      <p:sp>
        <p:nvSpPr>
          <p:cNvPr id="9" name="Text Placeholder 35">
            <a:extLst>
              <a:ext uri="{FF2B5EF4-FFF2-40B4-BE49-F238E27FC236}">
                <a16:creationId xmlns:a16="http://schemas.microsoft.com/office/drawing/2014/main" id="{4E1DD58D-DEDC-4D47-A43D-31B18E9AADD5}"/>
              </a:ext>
            </a:extLst>
          </p:cNvPr>
          <p:cNvSpPr>
            <a:spLocks noGrp="1"/>
          </p:cNvSpPr>
          <p:nvPr>
            <p:ph type="body" sz="quarter" idx="12"/>
          </p:nvPr>
        </p:nvSpPr>
        <p:spPr>
          <a:xfrm>
            <a:off x="742953" y="1796531"/>
            <a:ext cx="6115049" cy="1051444"/>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tx1"/>
                </a:solidFill>
              </a:defRPr>
            </a:lvl1pPr>
          </a:lstStyle>
          <a:p>
            <a:pPr lvl="0"/>
            <a:endParaRPr lang="en-US"/>
          </a:p>
        </p:txBody>
      </p:sp>
      <p:sp>
        <p:nvSpPr>
          <p:cNvPr id="115" name="Rectangle 114">
            <a:extLst>
              <a:ext uri="{FF2B5EF4-FFF2-40B4-BE49-F238E27FC236}">
                <a16:creationId xmlns:a16="http://schemas.microsoft.com/office/drawing/2014/main" id="{2E74994A-BC28-429C-A275-D7F8FFFFECC4}"/>
              </a:ext>
            </a:extLst>
          </p:cNvPr>
          <p:cNvSpPr/>
          <p:nvPr userDrawn="1"/>
        </p:nvSpPr>
        <p:spPr>
          <a:xfrm>
            <a:off x="466727" y="3067054"/>
            <a:ext cx="11258551" cy="3324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7" name="Text Placeholder 35">
            <a:extLst>
              <a:ext uri="{FF2B5EF4-FFF2-40B4-BE49-F238E27FC236}">
                <a16:creationId xmlns:a16="http://schemas.microsoft.com/office/drawing/2014/main" id="{CD950E10-9EA3-433E-8993-BA62AE5B7F3C}"/>
              </a:ext>
            </a:extLst>
          </p:cNvPr>
          <p:cNvSpPr>
            <a:spLocks noGrp="1"/>
          </p:cNvSpPr>
          <p:nvPr>
            <p:ph type="body" sz="quarter" idx="16"/>
          </p:nvPr>
        </p:nvSpPr>
        <p:spPr>
          <a:xfrm>
            <a:off x="1471559" y="3576577"/>
            <a:ext cx="2529428" cy="2534856"/>
          </a:xfrm>
          <a:prstGeom prst="rect">
            <a:avLst/>
          </a:prstGeom>
        </p:spPr>
        <p:txBody>
          <a:bodyPr wrap="square" lIns="0" tIns="0" rIns="0" bIns="0">
            <a:noAutofit/>
          </a:bodyPr>
          <a:lstStyle>
            <a:lvl1pPr>
              <a:lnSpc>
                <a:spcPct val="100000"/>
              </a:lnSpc>
              <a:spcBef>
                <a:spcPts val="800"/>
              </a:spcBef>
              <a:spcAft>
                <a:spcPts val="0"/>
              </a:spcAft>
              <a:defRPr sz="2400" b="0" kern="1200" baseline="0">
                <a:solidFill>
                  <a:schemeClr val="bg1"/>
                </a:solidFill>
              </a:defRPr>
            </a:lvl1pPr>
          </a:lstStyle>
          <a:p>
            <a:pPr lvl="0"/>
            <a:endParaRPr lang="en-US"/>
          </a:p>
        </p:txBody>
      </p:sp>
      <p:sp>
        <p:nvSpPr>
          <p:cNvPr id="118" name="Text Placeholder 35">
            <a:extLst>
              <a:ext uri="{FF2B5EF4-FFF2-40B4-BE49-F238E27FC236}">
                <a16:creationId xmlns:a16="http://schemas.microsoft.com/office/drawing/2014/main" id="{902CFD5E-54A6-4995-9266-7AB1C56EF3C0}"/>
              </a:ext>
            </a:extLst>
          </p:cNvPr>
          <p:cNvSpPr>
            <a:spLocks noGrp="1"/>
          </p:cNvSpPr>
          <p:nvPr>
            <p:ph type="body" sz="quarter" idx="17" hasCustomPrompt="1"/>
          </p:nvPr>
        </p:nvSpPr>
        <p:spPr>
          <a:xfrm>
            <a:off x="759440" y="4073192"/>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01</a:t>
            </a:r>
          </a:p>
        </p:txBody>
      </p:sp>
      <p:cxnSp>
        <p:nvCxnSpPr>
          <p:cNvPr id="119" name="Straight Connector 118">
            <a:extLst>
              <a:ext uri="{FF2B5EF4-FFF2-40B4-BE49-F238E27FC236}">
                <a16:creationId xmlns:a16="http://schemas.microsoft.com/office/drawing/2014/main" id="{B244EA7F-2C4A-49EF-85A5-7373281D90EB}"/>
              </a:ext>
            </a:extLst>
          </p:cNvPr>
          <p:cNvCxnSpPr>
            <a:cxnSpLocks/>
          </p:cNvCxnSpPr>
          <p:nvPr userDrawn="1"/>
        </p:nvCxnSpPr>
        <p:spPr>
          <a:xfrm>
            <a:off x="1326171" y="4051143"/>
            <a:ext cx="0" cy="1230864"/>
          </a:xfrm>
          <a:prstGeom prst="line">
            <a:avLst/>
          </a:prstGeom>
        </p:spPr>
        <p:style>
          <a:lnRef idx="1">
            <a:schemeClr val="accent2"/>
          </a:lnRef>
          <a:fillRef idx="0">
            <a:schemeClr val="accent2"/>
          </a:fillRef>
          <a:effectRef idx="0">
            <a:schemeClr val="accent2"/>
          </a:effectRef>
          <a:fontRef idx="minor">
            <a:schemeClr val="tx1"/>
          </a:fontRef>
        </p:style>
      </p:cxnSp>
      <p:sp>
        <p:nvSpPr>
          <p:cNvPr id="125" name="Text Placeholder 35">
            <a:extLst>
              <a:ext uri="{FF2B5EF4-FFF2-40B4-BE49-F238E27FC236}">
                <a16:creationId xmlns:a16="http://schemas.microsoft.com/office/drawing/2014/main" id="{22671970-E910-449D-9780-696EBD0DA1CD}"/>
              </a:ext>
            </a:extLst>
          </p:cNvPr>
          <p:cNvSpPr>
            <a:spLocks noGrp="1"/>
          </p:cNvSpPr>
          <p:nvPr>
            <p:ph type="body" sz="quarter" idx="22"/>
          </p:nvPr>
        </p:nvSpPr>
        <p:spPr>
          <a:xfrm>
            <a:off x="5168222" y="3576577"/>
            <a:ext cx="2529428" cy="2534856"/>
          </a:xfrm>
          <a:prstGeom prst="rect">
            <a:avLst/>
          </a:prstGeom>
        </p:spPr>
        <p:txBody>
          <a:bodyPr wrap="square" lIns="0" tIns="0" rIns="0" bIns="0">
            <a:noAutofit/>
          </a:bodyPr>
          <a:lstStyle>
            <a:lvl1pPr>
              <a:lnSpc>
                <a:spcPts val="1700"/>
              </a:lnSpc>
              <a:spcBef>
                <a:spcPts val="800"/>
              </a:spcBef>
              <a:spcAft>
                <a:spcPts val="0"/>
              </a:spcAft>
              <a:defRPr lang="en-US" sz="2400" b="0" baseline="0" dirty="0">
                <a:solidFill>
                  <a:schemeClr val="bg1"/>
                </a:solidFill>
              </a:defRPr>
            </a:lvl1pPr>
          </a:lstStyle>
          <a:p>
            <a:pPr lvl="0">
              <a:lnSpc>
                <a:spcPct val="100000"/>
              </a:lnSpc>
              <a:spcBef>
                <a:spcPts val="800"/>
              </a:spcBef>
              <a:spcAft>
                <a:spcPts val="0"/>
              </a:spcAft>
            </a:pPr>
            <a:endParaRPr lang="en-US"/>
          </a:p>
        </p:txBody>
      </p:sp>
      <p:sp>
        <p:nvSpPr>
          <p:cNvPr id="126" name="Text Placeholder 35">
            <a:extLst>
              <a:ext uri="{FF2B5EF4-FFF2-40B4-BE49-F238E27FC236}">
                <a16:creationId xmlns:a16="http://schemas.microsoft.com/office/drawing/2014/main" id="{9D533C81-9B9C-40F0-9B45-59A75FC4EB50}"/>
              </a:ext>
            </a:extLst>
          </p:cNvPr>
          <p:cNvSpPr>
            <a:spLocks noGrp="1"/>
          </p:cNvSpPr>
          <p:nvPr>
            <p:ph type="body" sz="quarter" idx="23" hasCustomPrompt="1"/>
          </p:nvPr>
        </p:nvSpPr>
        <p:spPr>
          <a:xfrm>
            <a:off x="4422584" y="4073192"/>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02</a:t>
            </a:r>
          </a:p>
        </p:txBody>
      </p:sp>
      <p:cxnSp>
        <p:nvCxnSpPr>
          <p:cNvPr id="127" name="Straight Connector 126">
            <a:extLst>
              <a:ext uri="{FF2B5EF4-FFF2-40B4-BE49-F238E27FC236}">
                <a16:creationId xmlns:a16="http://schemas.microsoft.com/office/drawing/2014/main" id="{D92B1703-15BC-4249-83D7-E5A4A2E2188E}"/>
              </a:ext>
            </a:extLst>
          </p:cNvPr>
          <p:cNvCxnSpPr>
            <a:cxnSpLocks/>
          </p:cNvCxnSpPr>
          <p:nvPr userDrawn="1"/>
        </p:nvCxnSpPr>
        <p:spPr>
          <a:xfrm>
            <a:off x="4979967" y="4051143"/>
            <a:ext cx="0" cy="1230864"/>
          </a:xfrm>
          <a:prstGeom prst="line">
            <a:avLst/>
          </a:prstGeom>
        </p:spPr>
        <p:style>
          <a:lnRef idx="1">
            <a:schemeClr val="accent2"/>
          </a:lnRef>
          <a:fillRef idx="0">
            <a:schemeClr val="accent2"/>
          </a:fillRef>
          <a:effectRef idx="0">
            <a:schemeClr val="accent2"/>
          </a:effectRef>
          <a:fontRef idx="minor">
            <a:schemeClr val="tx1"/>
          </a:fontRef>
        </p:style>
      </p:cxnSp>
      <p:sp>
        <p:nvSpPr>
          <p:cNvPr id="133" name="Text Placeholder 35">
            <a:extLst>
              <a:ext uri="{FF2B5EF4-FFF2-40B4-BE49-F238E27FC236}">
                <a16:creationId xmlns:a16="http://schemas.microsoft.com/office/drawing/2014/main" id="{0735C504-46BF-48F5-BE96-2101626299C7}"/>
              </a:ext>
            </a:extLst>
          </p:cNvPr>
          <p:cNvSpPr>
            <a:spLocks noGrp="1"/>
          </p:cNvSpPr>
          <p:nvPr>
            <p:ph type="body" sz="quarter" idx="28"/>
          </p:nvPr>
        </p:nvSpPr>
        <p:spPr>
          <a:xfrm>
            <a:off x="8832849" y="3576577"/>
            <a:ext cx="2529427" cy="2534856"/>
          </a:xfrm>
          <a:prstGeom prst="rect">
            <a:avLst/>
          </a:prstGeom>
        </p:spPr>
        <p:txBody>
          <a:bodyPr wrap="square" lIns="0" tIns="0" rIns="0" bIns="0">
            <a:noAutofit/>
          </a:bodyPr>
          <a:lstStyle>
            <a:lvl1pPr>
              <a:lnSpc>
                <a:spcPts val="1700"/>
              </a:lnSpc>
              <a:spcBef>
                <a:spcPts val="800"/>
              </a:spcBef>
              <a:spcAft>
                <a:spcPts val="0"/>
              </a:spcAft>
              <a:defRPr lang="en-US" sz="2400" b="0" baseline="0" dirty="0">
                <a:solidFill>
                  <a:schemeClr val="bg1"/>
                </a:solidFill>
              </a:defRPr>
            </a:lvl1pPr>
          </a:lstStyle>
          <a:p>
            <a:pPr lvl="0">
              <a:lnSpc>
                <a:spcPct val="100000"/>
              </a:lnSpc>
              <a:spcBef>
                <a:spcPts val="800"/>
              </a:spcBef>
              <a:spcAft>
                <a:spcPts val="0"/>
              </a:spcAft>
            </a:pPr>
            <a:endParaRPr lang="en-US"/>
          </a:p>
        </p:txBody>
      </p:sp>
      <p:sp>
        <p:nvSpPr>
          <p:cNvPr id="134" name="Text Placeholder 35">
            <a:extLst>
              <a:ext uri="{FF2B5EF4-FFF2-40B4-BE49-F238E27FC236}">
                <a16:creationId xmlns:a16="http://schemas.microsoft.com/office/drawing/2014/main" id="{449D2FE1-ADD3-4D2B-A155-F09EA1357A5C}"/>
              </a:ext>
            </a:extLst>
          </p:cNvPr>
          <p:cNvSpPr>
            <a:spLocks noGrp="1"/>
          </p:cNvSpPr>
          <p:nvPr>
            <p:ph type="body" sz="quarter" idx="29" hasCustomPrompt="1"/>
          </p:nvPr>
        </p:nvSpPr>
        <p:spPr>
          <a:xfrm>
            <a:off x="8101957" y="4073192"/>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03</a:t>
            </a:r>
          </a:p>
        </p:txBody>
      </p:sp>
      <p:cxnSp>
        <p:nvCxnSpPr>
          <p:cNvPr id="135" name="Straight Connector 134">
            <a:extLst>
              <a:ext uri="{FF2B5EF4-FFF2-40B4-BE49-F238E27FC236}">
                <a16:creationId xmlns:a16="http://schemas.microsoft.com/office/drawing/2014/main" id="{DD1D6654-B5B1-4296-9A3A-2F5D3315DAAB}"/>
              </a:ext>
            </a:extLst>
          </p:cNvPr>
          <p:cNvCxnSpPr>
            <a:cxnSpLocks/>
          </p:cNvCxnSpPr>
          <p:nvPr userDrawn="1"/>
        </p:nvCxnSpPr>
        <p:spPr>
          <a:xfrm>
            <a:off x="8667747" y="4051143"/>
            <a:ext cx="0" cy="1230864"/>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42518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0DAA1-48E9-46F3-BCDC-E6486242F6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95572" y="610085"/>
            <a:ext cx="7488253" cy="1075840"/>
          </a:xfrm>
          <a:prstGeom prst="rect">
            <a:avLst/>
          </a:prstGeom>
        </p:spPr>
      </p:pic>
    </p:spTree>
    <p:extLst>
      <p:ext uri="{BB962C8B-B14F-4D97-AF65-F5344CB8AC3E}">
        <p14:creationId xmlns:p14="http://schemas.microsoft.com/office/powerpoint/2010/main" val="4275507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4EF114E3-10EF-4EF5-A7D9-CED47ADBE555}"/>
              </a:ext>
            </a:extLst>
          </p:cNvPr>
          <p:cNvSpPr>
            <a:spLocks noGrp="1"/>
          </p:cNvSpPr>
          <p:nvPr>
            <p:ph type="pic" sz="quarter" idx="10"/>
          </p:nvPr>
        </p:nvSpPr>
        <p:spPr>
          <a:xfrm>
            <a:off x="6096000" y="0"/>
            <a:ext cx="6096000" cy="6858000"/>
          </a:xfrm>
          <a:custGeom>
            <a:avLst/>
            <a:gdLst>
              <a:gd name="connsiteX0" fmla="*/ 2676786 w 5809040"/>
              <a:gd name="connsiteY0" fmla="*/ 0 h 6858000"/>
              <a:gd name="connsiteX1" fmla="*/ 5809040 w 5809040"/>
              <a:gd name="connsiteY1" fmla="*/ 0 h 6858000"/>
              <a:gd name="connsiteX2" fmla="*/ 5809040 w 5809040"/>
              <a:gd name="connsiteY2" fmla="*/ 6858000 h 6858000"/>
              <a:gd name="connsiteX3" fmla="*/ 0 w 580904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09040" h="6858000">
                <a:moveTo>
                  <a:pt x="2676786" y="0"/>
                </a:moveTo>
                <a:lnTo>
                  <a:pt x="5809040" y="0"/>
                </a:lnTo>
                <a:lnTo>
                  <a:pt x="5809040" y="6858000"/>
                </a:lnTo>
                <a:lnTo>
                  <a:pt x="0" y="6858000"/>
                </a:lnTo>
                <a:close/>
              </a:path>
            </a:pathLst>
          </a:custGeom>
        </p:spPr>
        <p:txBody>
          <a:bodyPr wrap="square">
            <a:noAutofit/>
          </a:bodyPr>
          <a:lstStyle>
            <a:lvl1pPr>
              <a:defRPr lang="en-US" dirty="0"/>
            </a:lvl1pPr>
          </a:lstStyle>
          <a:p>
            <a:endParaRPr lang="en-US"/>
          </a:p>
        </p:txBody>
      </p:sp>
      <p:sp>
        <p:nvSpPr>
          <p:cNvPr id="31" name="Freeform: Shape 30">
            <a:extLst>
              <a:ext uri="{FF2B5EF4-FFF2-40B4-BE49-F238E27FC236}">
                <a16:creationId xmlns:a16="http://schemas.microsoft.com/office/drawing/2014/main" id="{EF06CEA1-FFCD-48C5-A2BE-D0291988091A}"/>
              </a:ext>
            </a:extLst>
          </p:cNvPr>
          <p:cNvSpPr/>
          <p:nvPr userDrawn="1"/>
        </p:nvSpPr>
        <p:spPr>
          <a:xfrm>
            <a:off x="1" y="0"/>
            <a:ext cx="9059747" cy="6858000"/>
          </a:xfrm>
          <a:custGeom>
            <a:avLst/>
            <a:gdLst>
              <a:gd name="connsiteX0" fmla="*/ 0 w 9059746"/>
              <a:gd name="connsiteY0" fmla="*/ 0 h 6858000"/>
              <a:gd name="connsiteX1" fmla="*/ 5095977 w 9059746"/>
              <a:gd name="connsiteY1" fmla="*/ 0 h 6858000"/>
              <a:gd name="connsiteX2" fmla="*/ 5334000 w 9059746"/>
              <a:gd name="connsiteY2" fmla="*/ 0 h 6858000"/>
              <a:gd name="connsiteX3" fmla="*/ 9059746 w 9059746"/>
              <a:gd name="connsiteY3" fmla="*/ 0 h 6858000"/>
              <a:gd name="connsiteX4" fmla="*/ 6382960 w 9059746"/>
              <a:gd name="connsiteY4" fmla="*/ 6858000 h 6858000"/>
              <a:gd name="connsiteX5" fmla="*/ 5334000 w 9059746"/>
              <a:gd name="connsiteY5" fmla="*/ 6858000 h 6858000"/>
              <a:gd name="connsiteX6" fmla="*/ 5095977 w 9059746"/>
              <a:gd name="connsiteY6" fmla="*/ 6858000 h 6858000"/>
              <a:gd name="connsiteX7" fmla="*/ 0 w 9059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9746" h="6858000">
                <a:moveTo>
                  <a:pt x="0" y="0"/>
                </a:moveTo>
                <a:lnTo>
                  <a:pt x="5095977" y="0"/>
                </a:lnTo>
                <a:lnTo>
                  <a:pt x="5334000" y="0"/>
                </a:lnTo>
                <a:lnTo>
                  <a:pt x="9059746" y="0"/>
                </a:lnTo>
                <a:lnTo>
                  <a:pt x="6382960" y="6858000"/>
                </a:lnTo>
                <a:lnTo>
                  <a:pt x="5334000" y="6858000"/>
                </a:lnTo>
                <a:lnTo>
                  <a:pt x="5095977"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4" name="Text Placeholder 35">
            <a:extLst>
              <a:ext uri="{FF2B5EF4-FFF2-40B4-BE49-F238E27FC236}">
                <a16:creationId xmlns:a16="http://schemas.microsoft.com/office/drawing/2014/main" id="{CD07FE36-87BD-4410-89E3-684074BDD7DE}"/>
              </a:ext>
            </a:extLst>
          </p:cNvPr>
          <p:cNvSpPr>
            <a:spLocks noGrp="1"/>
          </p:cNvSpPr>
          <p:nvPr>
            <p:ph type="body" sz="quarter" idx="11"/>
          </p:nvPr>
        </p:nvSpPr>
        <p:spPr>
          <a:xfrm>
            <a:off x="671398" y="740329"/>
            <a:ext cx="5856404" cy="1139275"/>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35" name="Text Placeholder 35">
            <a:extLst>
              <a:ext uri="{FF2B5EF4-FFF2-40B4-BE49-F238E27FC236}">
                <a16:creationId xmlns:a16="http://schemas.microsoft.com/office/drawing/2014/main" id="{2323CB39-C019-40CB-B6A1-AAEA44341A88}"/>
              </a:ext>
            </a:extLst>
          </p:cNvPr>
          <p:cNvSpPr>
            <a:spLocks noGrp="1"/>
          </p:cNvSpPr>
          <p:nvPr>
            <p:ph type="body" sz="quarter" idx="12"/>
          </p:nvPr>
        </p:nvSpPr>
        <p:spPr>
          <a:xfrm>
            <a:off x="671398" y="2036213"/>
            <a:ext cx="6643804" cy="1557888"/>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spTree>
    <p:extLst>
      <p:ext uri="{BB962C8B-B14F-4D97-AF65-F5344CB8AC3E}">
        <p14:creationId xmlns:p14="http://schemas.microsoft.com/office/powerpoint/2010/main" val="1939643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BBB19F1A-FA8F-47A3-BDC8-3C1869209382}"/>
              </a:ext>
            </a:extLst>
          </p:cNvPr>
          <p:cNvSpPr/>
          <p:nvPr userDrawn="1"/>
        </p:nvSpPr>
        <p:spPr>
          <a:xfrm flipH="1" flipV="1">
            <a:off x="7607302" y="0"/>
            <a:ext cx="4584700" cy="6858000"/>
          </a:xfrm>
          <a:custGeom>
            <a:avLst/>
            <a:gdLst>
              <a:gd name="connsiteX0" fmla="*/ 0 w 4051300"/>
              <a:gd name="connsiteY0" fmla="*/ 0 h 6858000"/>
              <a:gd name="connsiteX1" fmla="*/ 87531 w 4051300"/>
              <a:gd name="connsiteY1" fmla="*/ 0 h 6858000"/>
              <a:gd name="connsiteX2" fmla="*/ 325554 w 4051300"/>
              <a:gd name="connsiteY2" fmla="*/ 0 h 6858000"/>
              <a:gd name="connsiteX3" fmla="*/ 4051300 w 4051300"/>
              <a:gd name="connsiteY3" fmla="*/ 0 h 6858000"/>
              <a:gd name="connsiteX4" fmla="*/ 1374514 w 4051300"/>
              <a:gd name="connsiteY4" fmla="*/ 6858000 h 6858000"/>
              <a:gd name="connsiteX5" fmla="*/ 325554 w 4051300"/>
              <a:gd name="connsiteY5" fmla="*/ 6858000 h 6858000"/>
              <a:gd name="connsiteX6" fmla="*/ 87531 w 4051300"/>
              <a:gd name="connsiteY6" fmla="*/ 6858000 h 6858000"/>
              <a:gd name="connsiteX7" fmla="*/ 0 w 4051300"/>
              <a:gd name="connsiteY7" fmla="*/ 6858000 h 6858000"/>
              <a:gd name="connsiteX8" fmla="*/ 0 w 40513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00" h="6858000">
                <a:moveTo>
                  <a:pt x="0" y="0"/>
                </a:moveTo>
                <a:lnTo>
                  <a:pt x="87531" y="0"/>
                </a:lnTo>
                <a:lnTo>
                  <a:pt x="325554" y="0"/>
                </a:lnTo>
                <a:lnTo>
                  <a:pt x="4051300" y="0"/>
                </a:lnTo>
                <a:lnTo>
                  <a:pt x="1374514" y="6858000"/>
                </a:lnTo>
                <a:lnTo>
                  <a:pt x="325554" y="6858000"/>
                </a:lnTo>
                <a:lnTo>
                  <a:pt x="87531" y="6858000"/>
                </a:lnTo>
                <a:lnTo>
                  <a:pt x="0" y="68580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Picture Placeholder 8">
            <a:extLst>
              <a:ext uri="{FF2B5EF4-FFF2-40B4-BE49-F238E27FC236}">
                <a16:creationId xmlns:a16="http://schemas.microsoft.com/office/drawing/2014/main" id="{EAC86B05-C9BD-4BF9-96B2-9869EC02CCD6}"/>
              </a:ext>
            </a:extLst>
          </p:cNvPr>
          <p:cNvSpPr>
            <a:spLocks noGrp="1"/>
          </p:cNvSpPr>
          <p:nvPr>
            <p:ph type="pic" sz="quarter" idx="10"/>
          </p:nvPr>
        </p:nvSpPr>
        <p:spPr>
          <a:xfrm>
            <a:off x="7353302" y="606425"/>
            <a:ext cx="4178300" cy="5645150"/>
          </a:xfrm>
          <a:prstGeom prst="rect">
            <a:avLst/>
          </a:prstGeom>
          <a:solidFill>
            <a:schemeClr val="bg1"/>
          </a:solidFill>
        </p:spPr>
        <p:txBody>
          <a:bodyPr/>
          <a:lstStyle/>
          <a:p>
            <a:endParaRPr lang="en-US"/>
          </a:p>
        </p:txBody>
      </p:sp>
      <p:sp>
        <p:nvSpPr>
          <p:cNvPr id="10" name="Text Placeholder 35">
            <a:extLst>
              <a:ext uri="{FF2B5EF4-FFF2-40B4-BE49-F238E27FC236}">
                <a16:creationId xmlns:a16="http://schemas.microsoft.com/office/drawing/2014/main" id="{6AC446C4-8928-40C8-8024-2F2D617E893B}"/>
              </a:ext>
            </a:extLst>
          </p:cNvPr>
          <p:cNvSpPr>
            <a:spLocks noGrp="1"/>
          </p:cNvSpPr>
          <p:nvPr>
            <p:ph type="body" sz="quarter" idx="11" hasCustomPrompt="1"/>
          </p:nvPr>
        </p:nvSpPr>
        <p:spPr>
          <a:xfrm>
            <a:off x="671396" y="740329"/>
            <a:ext cx="6021504" cy="1190075"/>
          </a:xfrm>
          <a:prstGeom prst="rect">
            <a:avLst/>
          </a:prstGeom>
        </p:spPr>
        <p:txBody>
          <a:bodyPr wrap="square" lIns="0" tIns="0" rIns="0" bIns="0">
            <a:noAutofit/>
          </a:bodyPr>
          <a:lstStyle>
            <a:lvl1pPr indent="0">
              <a:lnSpc>
                <a:spcPts val="4600"/>
              </a:lnSpc>
              <a:buNone/>
              <a:defRPr sz="3600" b="1">
                <a:solidFill>
                  <a:schemeClr val="tx1"/>
                </a:solidFill>
              </a:defRPr>
            </a:lvl1pPr>
          </a:lstStyle>
          <a:p>
            <a:pPr lvl="0"/>
            <a:r>
              <a:rPr lang="en-GB"/>
              <a:t>Lorem Ipsum </a:t>
            </a:r>
            <a:r>
              <a:rPr lang="en-GB" err="1"/>
              <a:t>Dolor</a:t>
            </a:r>
            <a:r>
              <a:rPr lang="en-GB"/>
              <a:t> Sit </a:t>
            </a:r>
            <a:r>
              <a:rPr lang="en-GB" err="1"/>
              <a:t>Amet</a:t>
            </a:r>
            <a:r>
              <a:rPr lang="en-GB"/>
              <a:t> </a:t>
            </a:r>
            <a:r>
              <a:rPr lang="en-GB" err="1"/>
              <a:t>Consectetur</a:t>
            </a:r>
            <a:endParaRPr lang="en-US"/>
          </a:p>
        </p:txBody>
      </p:sp>
      <p:sp>
        <p:nvSpPr>
          <p:cNvPr id="11" name="Text Placeholder 35">
            <a:extLst>
              <a:ext uri="{FF2B5EF4-FFF2-40B4-BE49-F238E27FC236}">
                <a16:creationId xmlns:a16="http://schemas.microsoft.com/office/drawing/2014/main" id="{2440DA73-359A-483B-8314-97EC10DAFC6C}"/>
              </a:ext>
            </a:extLst>
          </p:cNvPr>
          <p:cNvSpPr>
            <a:spLocks noGrp="1"/>
          </p:cNvSpPr>
          <p:nvPr>
            <p:ph type="body" sz="quarter" idx="12" hasCustomPrompt="1"/>
          </p:nvPr>
        </p:nvSpPr>
        <p:spPr>
          <a:xfrm>
            <a:off x="671396" y="2112417"/>
            <a:ext cx="6021504" cy="999087"/>
          </a:xfrm>
          <a:prstGeom prst="rect">
            <a:avLst/>
          </a:prstGeom>
        </p:spPr>
        <p:txBody>
          <a:bodyPr wrap="square" lIns="0" tIns="0" rIns="0" bIns="0">
            <a:noAutofit/>
          </a:bodyPr>
          <a:lstStyle>
            <a:lvl1pPr indent="0">
              <a:lnSpc>
                <a:spcPts val="3000"/>
              </a:lnSpc>
              <a:spcBef>
                <a:spcPts val="800"/>
              </a:spcBef>
              <a:spcAft>
                <a:spcPts val="0"/>
              </a:spcAft>
              <a:buNone/>
              <a:defRPr sz="2400" b="0">
                <a:solidFill>
                  <a:schemeClr val="tx1"/>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adipisicing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endParaRPr lang="en-US"/>
          </a:p>
        </p:txBody>
      </p:sp>
    </p:spTree>
    <p:extLst>
      <p:ext uri="{BB962C8B-B14F-4D97-AF65-F5344CB8AC3E}">
        <p14:creationId xmlns:p14="http://schemas.microsoft.com/office/powerpoint/2010/main" val="4013593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2AE4BE-5F39-4D50-A69D-BC0232A9608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5">
            <a:extLst>
              <a:ext uri="{FF2B5EF4-FFF2-40B4-BE49-F238E27FC236}">
                <a16:creationId xmlns:a16="http://schemas.microsoft.com/office/drawing/2014/main" id="{1D9ACF8F-554D-4949-A4AB-55833BA1FC9C}"/>
              </a:ext>
            </a:extLst>
          </p:cNvPr>
          <p:cNvSpPr>
            <a:spLocks noGrp="1"/>
          </p:cNvSpPr>
          <p:nvPr>
            <p:ph type="body" sz="quarter" idx="11"/>
          </p:nvPr>
        </p:nvSpPr>
        <p:spPr>
          <a:xfrm>
            <a:off x="3717132" y="676825"/>
            <a:ext cx="4757739" cy="569363"/>
          </a:xfrm>
          <a:prstGeom prst="rect">
            <a:avLst/>
          </a:prstGeom>
        </p:spPr>
        <p:txBody>
          <a:bodyPr wrap="square" lIns="0" tIns="0" rIns="0" bIns="0">
            <a:noAutofit/>
          </a:bodyPr>
          <a:lstStyle>
            <a:lvl1pPr indent="0" algn="ctr">
              <a:lnSpc>
                <a:spcPts val="4600"/>
              </a:lnSpc>
              <a:defRPr sz="3600" b="1">
                <a:solidFill>
                  <a:schemeClr val="bg1"/>
                </a:solidFill>
              </a:defRPr>
            </a:lvl1pPr>
          </a:lstStyle>
          <a:p>
            <a:pPr lvl="0"/>
            <a:endParaRPr lang="en-US"/>
          </a:p>
        </p:txBody>
      </p:sp>
      <p:sp>
        <p:nvSpPr>
          <p:cNvPr id="5" name="Text Placeholder 35">
            <a:extLst>
              <a:ext uri="{FF2B5EF4-FFF2-40B4-BE49-F238E27FC236}">
                <a16:creationId xmlns:a16="http://schemas.microsoft.com/office/drawing/2014/main" id="{322DFDEA-BE25-4A80-A988-22CF784B7A22}"/>
              </a:ext>
            </a:extLst>
          </p:cNvPr>
          <p:cNvSpPr>
            <a:spLocks noGrp="1"/>
          </p:cNvSpPr>
          <p:nvPr>
            <p:ph type="body" sz="quarter" idx="12"/>
          </p:nvPr>
        </p:nvSpPr>
        <p:spPr>
          <a:xfrm>
            <a:off x="2133600" y="1452017"/>
            <a:ext cx="7924800" cy="732387"/>
          </a:xfrm>
          <a:prstGeom prst="rect">
            <a:avLst/>
          </a:prstGeom>
        </p:spPr>
        <p:txBody>
          <a:bodyPr wrap="square" lIns="0" tIns="0" rIns="0" bIns="0">
            <a:noAutofit/>
          </a:bodyPr>
          <a:lstStyle>
            <a:lvl1pPr indent="0" algn="ctr">
              <a:lnSpc>
                <a:spcPts val="2000"/>
              </a:lnSpc>
              <a:spcBef>
                <a:spcPts val="800"/>
              </a:spcBef>
              <a:spcAft>
                <a:spcPts val="0"/>
              </a:spcAft>
              <a:defRPr sz="2400" b="0">
                <a:solidFill>
                  <a:schemeClr val="bg1"/>
                </a:solidFill>
              </a:defRPr>
            </a:lvl1pPr>
          </a:lstStyle>
          <a:p>
            <a:pPr lvl="0"/>
            <a:endParaRPr lang="en-US"/>
          </a:p>
        </p:txBody>
      </p:sp>
    </p:spTree>
    <p:extLst>
      <p:ext uri="{BB962C8B-B14F-4D97-AF65-F5344CB8AC3E}">
        <p14:creationId xmlns:p14="http://schemas.microsoft.com/office/powerpoint/2010/main" val="2900471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4FE4C-FE88-4671-B689-C39A522EF1E4}"/>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35">
            <a:extLst>
              <a:ext uri="{FF2B5EF4-FFF2-40B4-BE49-F238E27FC236}">
                <a16:creationId xmlns:a16="http://schemas.microsoft.com/office/drawing/2014/main" id="{A17494C3-C63F-4EB2-9C13-5794A6CAF929}"/>
              </a:ext>
            </a:extLst>
          </p:cNvPr>
          <p:cNvSpPr>
            <a:spLocks noGrp="1"/>
          </p:cNvSpPr>
          <p:nvPr>
            <p:ph type="body" sz="quarter" idx="11"/>
          </p:nvPr>
        </p:nvSpPr>
        <p:spPr>
          <a:xfrm>
            <a:off x="2951387" y="1814286"/>
            <a:ext cx="7107015" cy="2365828"/>
          </a:xfrm>
          <a:prstGeom prst="rect">
            <a:avLst/>
          </a:prstGeom>
        </p:spPr>
        <p:txBody>
          <a:bodyPr wrap="square" lIns="0" tIns="0" rIns="0" bIns="0">
            <a:noAutofit/>
          </a:bodyPr>
          <a:lstStyle>
            <a:lvl1pPr marL="0" indent="0" algn="ctr">
              <a:lnSpc>
                <a:spcPts val="3600"/>
              </a:lnSpc>
              <a:spcBef>
                <a:spcPts val="0"/>
              </a:spcBef>
              <a:spcAft>
                <a:spcPts val="0"/>
              </a:spcAft>
              <a:buNone/>
              <a:defRPr sz="2800" b="1" i="1">
                <a:solidFill>
                  <a:schemeClr val="bg1"/>
                </a:solidFill>
              </a:defRPr>
            </a:lvl1pPr>
          </a:lstStyle>
          <a:p>
            <a:pPr lvl="0"/>
            <a:endParaRPr lang="en-US"/>
          </a:p>
        </p:txBody>
      </p:sp>
      <p:sp>
        <p:nvSpPr>
          <p:cNvPr id="6" name="Text Placeholder 35">
            <a:extLst>
              <a:ext uri="{FF2B5EF4-FFF2-40B4-BE49-F238E27FC236}">
                <a16:creationId xmlns:a16="http://schemas.microsoft.com/office/drawing/2014/main" id="{D3674C66-904E-4610-99F9-2929DB9CF31F}"/>
              </a:ext>
            </a:extLst>
          </p:cNvPr>
          <p:cNvSpPr>
            <a:spLocks noGrp="1"/>
          </p:cNvSpPr>
          <p:nvPr>
            <p:ph type="body" sz="quarter" idx="12"/>
          </p:nvPr>
        </p:nvSpPr>
        <p:spPr>
          <a:xfrm>
            <a:off x="2951387" y="4492176"/>
            <a:ext cx="7107015" cy="718457"/>
          </a:xfrm>
          <a:prstGeom prst="rect">
            <a:avLst/>
          </a:prstGeom>
        </p:spPr>
        <p:txBody>
          <a:bodyPr wrap="square" lIns="0" tIns="0" rIns="0" bIns="0">
            <a:noAutofit/>
          </a:bodyPr>
          <a:lstStyle>
            <a:lvl1pPr marL="0" indent="0" algn="ctr">
              <a:lnSpc>
                <a:spcPts val="3000"/>
              </a:lnSpc>
              <a:spcBef>
                <a:spcPts val="0"/>
              </a:spcBef>
              <a:spcAft>
                <a:spcPts val="0"/>
              </a:spcAft>
              <a:buNone/>
              <a:defRPr sz="2400" b="1" i="0">
                <a:solidFill>
                  <a:schemeClr val="bg2"/>
                </a:solidFill>
              </a:defRPr>
            </a:lvl1pPr>
          </a:lstStyle>
          <a:p>
            <a:pPr lvl="0"/>
            <a:endParaRPr lang="en-US"/>
          </a:p>
        </p:txBody>
      </p:sp>
    </p:spTree>
    <p:extLst>
      <p:ext uri="{BB962C8B-B14F-4D97-AF65-F5344CB8AC3E}">
        <p14:creationId xmlns:p14="http://schemas.microsoft.com/office/powerpoint/2010/main" val="1776447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1C6C7C-AD6B-4484-B2A5-726139526F54}"/>
              </a:ext>
            </a:extLst>
          </p:cNvPr>
          <p:cNvSpPr/>
          <p:nvPr userDrawn="1"/>
        </p:nvSpPr>
        <p:spPr>
          <a:xfrm>
            <a:off x="0" y="1"/>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a:extLst>
              <a:ext uri="{FF2B5EF4-FFF2-40B4-BE49-F238E27FC236}">
                <a16:creationId xmlns:a16="http://schemas.microsoft.com/office/drawing/2014/main" id="{16E66276-BD9D-48CD-AD06-B3602F556066}"/>
              </a:ext>
            </a:extLst>
          </p:cNvPr>
          <p:cNvSpPr/>
          <p:nvPr userDrawn="1"/>
        </p:nvSpPr>
        <p:spPr>
          <a:xfrm>
            <a:off x="10648952" y="1"/>
            <a:ext cx="1543051"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Text Placeholder 35">
            <a:extLst>
              <a:ext uri="{FF2B5EF4-FFF2-40B4-BE49-F238E27FC236}">
                <a16:creationId xmlns:a16="http://schemas.microsoft.com/office/drawing/2014/main" id="{9BEAC198-F7E3-441F-9F38-6B8C74ADA316}"/>
              </a:ext>
            </a:extLst>
          </p:cNvPr>
          <p:cNvSpPr>
            <a:spLocks noGrp="1"/>
          </p:cNvSpPr>
          <p:nvPr>
            <p:ph type="body" sz="quarter" idx="11"/>
          </p:nvPr>
        </p:nvSpPr>
        <p:spPr>
          <a:xfrm>
            <a:off x="671397" y="492679"/>
            <a:ext cx="4757739"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6" name="Text Placeholder 35">
            <a:extLst>
              <a:ext uri="{FF2B5EF4-FFF2-40B4-BE49-F238E27FC236}">
                <a16:creationId xmlns:a16="http://schemas.microsoft.com/office/drawing/2014/main" id="{CA3434B8-40E7-44AD-A7BC-D72674543685}"/>
              </a:ext>
            </a:extLst>
          </p:cNvPr>
          <p:cNvSpPr>
            <a:spLocks noGrp="1"/>
          </p:cNvSpPr>
          <p:nvPr>
            <p:ph type="body" sz="quarter" idx="12"/>
          </p:nvPr>
        </p:nvSpPr>
        <p:spPr>
          <a:xfrm>
            <a:off x="671396" y="1229767"/>
            <a:ext cx="8215429" cy="569363"/>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sp>
        <p:nvSpPr>
          <p:cNvPr id="7" name="Text Placeholder 35">
            <a:extLst>
              <a:ext uri="{FF2B5EF4-FFF2-40B4-BE49-F238E27FC236}">
                <a16:creationId xmlns:a16="http://schemas.microsoft.com/office/drawing/2014/main" id="{DA4C3CE4-0805-47CB-9AB3-434298DE2E02}"/>
              </a:ext>
            </a:extLst>
          </p:cNvPr>
          <p:cNvSpPr>
            <a:spLocks noGrp="1"/>
          </p:cNvSpPr>
          <p:nvPr>
            <p:ph type="body" sz="quarter" idx="13"/>
          </p:nvPr>
        </p:nvSpPr>
        <p:spPr>
          <a:xfrm>
            <a:off x="1276731" y="2693440"/>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8" name="Text Placeholder 35">
            <a:extLst>
              <a:ext uri="{FF2B5EF4-FFF2-40B4-BE49-F238E27FC236}">
                <a16:creationId xmlns:a16="http://schemas.microsoft.com/office/drawing/2014/main" id="{A0AD7E94-D448-4CF4-909E-FF095FCDB761}"/>
              </a:ext>
            </a:extLst>
          </p:cNvPr>
          <p:cNvSpPr>
            <a:spLocks noGrp="1"/>
          </p:cNvSpPr>
          <p:nvPr>
            <p:ph type="body" sz="quarter" idx="16"/>
          </p:nvPr>
        </p:nvSpPr>
        <p:spPr>
          <a:xfrm>
            <a:off x="1276728" y="3010552"/>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9" name="Rectangle 8">
            <a:extLst>
              <a:ext uri="{FF2B5EF4-FFF2-40B4-BE49-F238E27FC236}">
                <a16:creationId xmlns:a16="http://schemas.microsoft.com/office/drawing/2014/main" id="{B25D715F-A170-4E9B-9C15-766690BE54FD}"/>
              </a:ext>
            </a:extLst>
          </p:cNvPr>
          <p:cNvSpPr/>
          <p:nvPr userDrawn="1"/>
        </p:nvSpPr>
        <p:spPr>
          <a:xfrm>
            <a:off x="671395" y="2693436"/>
            <a:ext cx="480780" cy="4807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35">
            <a:extLst>
              <a:ext uri="{FF2B5EF4-FFF2-40B4-BE49-F238E27FC236}">
                <a16:creationId xmlns:a16="http://schemas.microsoft.com/office/drawing/2014/main" id="{BAD335DD-C49C-4436-9D4B-5D8761E90E7F}"/>
              </a:ext>
            </a:extLst>
          </p:cNvPr>
          <p:cNvSpPr>
            <a:spLocks noGrp="1"/>
          </p:cNvSpPr>
          <p:nvPr>
            <p:ph type="body" sz="quarter" idx="17" hasCustomPrompt="1"/>
          </p:nvPr>
        </p:nvSpPr>
        <p:spPr>
          <a:xfrm>
            <a:off x="711816" y="280749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01</a:t>
            </a:r>
          </a:p>
        </p:txBody>
      </p:sp>
      <p:sp>
        <p:nvSpPr>
          <p:cNvPr id="15" name="Text Placeholder 35">
            <a:extLst>
              <a:ext uri="{FF2B5EF4-FFF2-40B4-BE49-F238E27FC236}">
                <a16:creationId xmlns:a16="http://schemas.microsoft.com/office/drawing/2014/main" id="{AA7AB417-51DD-456F-9900-DC29AC212B08}"/>
              </a:ext>
            </a:extLst>
          </p:cNvPr>
          <p:cNvSpPr>
            <a:spLocks noGrp="1"/>
          </p:cNvSpPr>
          <p:nvPr>
            <p:ph type="body" sz="quarter" idx="18"/>
          </p:nvPr>
        </p:nvSpPr>
        <p:spPr>
          <a:xfrm>
            <a:off x="7124158" y="2693440"/>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16" name="Text Placeholder 35">
            <a:extLst>
              <a:ext uri="{FF2B5EF4-FFF2-40B4-BE49-F238E27FC236}">
                <a16:creationId xmlns:a16="http://schemas.microsoft.com/office/drawing/2014/main" id="{8AFDAE37-307B-4918-958D-AC37C5323FAC}"/>
              </a:ext>
            </a:extLst>
          </p:cNvPr>
          <p:cNvSpPr>
            <a:spLocks noGrp="1"/>
          </p:cNvSpPr>
          <p:nvPr>
            <p:ph type="body" sz="quarter" idx="19"/>
          </p:nvPr>
        </p:nvSpPr>
        <p:spPr>
          <a:xfrm>
            <a:off x="7124153" y="3010552"/>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17" name="Rectangle 16">
            <a:extLst>
              <a:ext uri="{FF2B5EF4-FFF2-40B4-BE49-F238E27FC236}">
                <a16:creationId xmlns:a16="http://schemas.microsoft.com/office/drawing/2014/main" id="{B45A1689-498E-49F5-A41B-EB5D2DFDBE36}"/>
              </a:ext>
            </a:extLst>
          </p:cNvPr>
          <p:cNvSpPr/>
          <p:nvPr userDrawn="1"/>
        </p:nvSpPr>
        <p:spPr>
          <a:xfrm>
            <a:off x="6518823" y="2693436"/>
            <a:ext cx="480780" cy="4807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35">
            <a:extLst>
              <a:ext uri="{FF2B5EF4-FFF2-40B4-BE49-F238E27FC236}">
                <a16:creationId xmlns:a16="http://schemas.microsoft.com/office/drawing/2014/main" id="{470CEE93-7A43-404F-9BAA-011D4250AFD4}"/>
              </a:ext>
            </a:extLst>
          </p:cNvPr>
          <p:cNvSpPr>
            <a:spLocks noGrp="1"/>
          </p:cNvSpPr>
          <p:nvPr>
            <p:ph type="body" sz="quarter" idx="20" hasCustomPrompt="1"/>
          </p:nvPr>
        </p:nvSpPr>
        <p:spPr>
          <a:xfrm>
            <a:off x="6559244" y="280749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04</a:t>
            </a:r>
          </a:p>
        </p:txBody>
      </p:sp>
      <p:sp>
        <p:nvSpPr>
          <p:cNvPr id="19" name="Text Placeholder 35">
            <a:extLst>
              <a:ext uri="{FF2B5EF4-FFF2-40B4-BE49-F238E27FC236}">
                <a16:creationId xmlns:a16="http://schemas.microsoft.com/office/drawing/2014/main" id="{AFED11D4-FC82-46C4-B1C8-D82C5D25E295}"/>
              </a:ext>
            </a:extLst>
          </p:cNvPr>
          <p:cNvSpPr>
            <a:spLocks noGrp="1"/>
          </p:cNvSpPr>
          <p:nvPr>
            <p:ph type="body" sz="quarter" idx="21"/>
          </p:nvPr>
        </p:nvSpPr>
        <p:spPr>
          <a:xfrm>
            <a:off x="1276731" y="3994091"/>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20" name="Text Placeholder 35">
            <a:extLst>
              <a:ext uri="{FF2B5EF4-FFF2-40B4-BE49-F238E27FC236}">
                <a16:creationId xmlns:a16="http://schemas.microsoft.com/office/drawing/2014/main" id="{063809D8-7311-4DE0-A612-DB4F61E77635}"/>
              </a:ext>
            </a:extLst>
          </p:cNvPr>
          <p:cNvSpPr>
            <a:spLocks noGrp="1"/>
          </p:cNvSpPr>
          <p:nvPr>
            <p:ph type="body" sz="quarter" idx="22"/>
          </p:nvPr>
        </p:nvSpPr>
        <p:spPr>
          <a:xfrm>
            <a:off x="1276728" y="4311203"/>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21" name="Rectangle 20">
            <a:extLst>
              <a:ext uri="{FF2B5EF4-FFF2-40B4-BE49-F238E27FC236}">
                <a16:creationId xmlns:a16="http://schemas.microsoft.com/office/drawing/2014/main" id="{76AD5E5B-F2F0-4044-8E13-812357149921}"/>
              </a:ext>
            </a:extLst>
          </p:cNvPr>
          <p:cNvSpPr/>
          <p:nvPr userDrawn="1"/>
        </p:nvSpPr>
        <p:spPr>
          <a:xfrm>
            <a:off x="671395" y="3994087"/>
            <a:ext cx="480780" cy="4807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 Placeholder 35">
            <a:extLst>
              <a:ext uri="{FF2B5EF4-FFF2-40B4-BE49-F238E27FC236}">
                <a16:creationId xmlns:a16="http://schemas.microsoft.com/office/drawing/2014/main" id="{F2CB5ADA-73B0-4D6C-9BE0-5241A3D362CF}"/>
              </a:ext>
            </a:extLst>
          </p:cNvPr>
          <p:cNvSpPr>
            <a:spLocks noGrp="1"/>
          </p:cNvSpPr>
          <p:nvPr>
            <p:ph type="body" sz="quarter" idx="23" hasCustomPrompt="1"/>
          </p:nvPr>
        </p:nvSpPr>
        <p:spPr>
          <a:xfrm>
            <a:off x="711816" y="4108143"/>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02</a:t>
            </a:r>
          </a:p>
        </p:txBody>
      </p:sp>
      <p:sp>
        <p:nvSpPr>
          <p:cNvPr id="23" name="Text Placeholder 35">
            <a:extLst>
              <a:ext uri="{FF2B5EF4-FFF2-40B4-BE49-F238E27FC236}">
                <a16:creationId xmlns:a16="http://schemas.microsoft.com/office/drawing/2014/main" id="{90C633B1-C8EE-430B-AD22-B83CAE0538FE}"/>
              </a:ext>
            </a:extLst>
          </p:cNvPr>
          <p:cNvSpPr>
            <a:spLocks noGrp="1"/>
          </p:cNvSpPr>
          <p:nvPr>
            <p:ph type="body" sz="quarter" idx="24"/>
          </p:nvPr>
        </p:nvSpPr>
        <p:spPr>
          <a:xfrm>
            <a:off x="7124158" y="3994091"/>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24" name="Text Placeholder 35">
            <a:extLst>
              <a:ext uri="{FF2B5EF4-FFF2-40B4-BE49-F238E27FC236}">
                <a16:creationId xmlns:a16="http://schemas.microsoft.com/office/drawing/2014/main" id="{85FD4130-698B-407A-B777-515FDA132D6C}"/>
              </a:ext>
            </a:extLst>
          </p:cNvPr>
          <p:cNvSpPr>
            <a:spLocks noGrp="1"/>
          </p:cNvSpPr>
          <p:nvPr>
            <p:ph type="body" sz="quarter" idx="25"/>
          </p:nvPr>
        </p:nvSpPr>
        <p:spPr>
          <a:xfrm>
            <a:off x="7124153" y="4311203"/>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25" name="Rectangle 24">
            <a:extLst>
              <a:ext uri="{FF2B5EF4-FFF2-40B4-BE49-F238E27FC236}">
                <a16:creationId xmlns:a16="http://schemas.microsoft.com/office/drawing/2014/main" id="{9489738B-DF5D-4458-979D-A5F6A4EA8A08}"/>
              </a:ext>
            </a:extLst>
          </p:cNvPr>
          <p:cNvSpPr/>
          <p:nvPr userDrawn="1"/>
        </p:nvSpPr>
        <p:spPr>
          <a:xfrm>
            <a:off x="6518823" y="3994087"/>
            <a:ext cx="480780" cy="4807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 Placeholder 35">
            <a:extLst>
              <a:ext uri="{FF2B5EF4-FFF2-40B4-BE49-F238E27FC236}">
                <a16:creationId xmlns:a16="http://schemas.microsoft.com/office/drawing/2014/main" id="{9731A7DC-5C8C-425F-A868-E8EA122BAA04}"/>
              </a:ext>
            </a:extLst>
          </p:cNvPr>
          <p:cNvSpPr>
            <a:spLocks noGrp="1"/>
          </p:cNvSpPr>
          <p:nvPr>
            <p:ph type="body" sz="quarter" idx="26" hasCustomPrompt="1"/>
          </p:nvPr>
        </p:nvSpPr>
        <p:spPr>
          <a:xfrm>
            <a:off x="6559244" y="4108143"/>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05</a:t>
            </a:r>
          </a:p>
        </p:txBody>
      </p:sp>
      <p:sp>
        <p:nvSpPr>
          <p:cNvPr id="27" name="Text Placeholder 35">
            <a:extLst>
              <a:ext uri="{FF2B5EF4-FFF2-40B4-BE49-F238E27FC236}">
                <a16:creationId xmlns:a16="http://schemas.microsoft.com/office/drawing/2014/main" id="{02D0CDCA-BAB5-4E84-A1BD-0EF280D86C04}"/>
              </a:ext>
            </a:extLst>
          </p:cNvPr>
          <p:cNvSpPr>
            <a:spLocks noGrp="1"/>
          </p:cNvSpPr>
          <p:nvPr>
            <p:ph type="body" sz="quarter" idx="27"/>
          </p:nvPr>
        </p:nvSpPr>
        <p:spPr>
          <a:xfrm>
            <a:off x="1276731" y="5294742"/>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28" name="Text Placeholder 35">
            <a:extLst>
              <a:ext uri="{FF2B5EF4-FFF2-40B4-BE49-F238E27FC236}">
                <a16:creationId xmlns:a16="http://schemas.microsoft.com/office/drawing/2014/main" id="{73F85521-7ECF-48D5-9890-5EF72C9D46A9}"/>
              </a:ext>
            </a:extLst>
          </p:cNvPr>
          <p:cNvSpPr>
            <a:spLocks noGrp="1"/>
          </p:cNvSpPr>
          <p:nvPr>
            <p:ph type="body" sz="quarter" idx="28"/>
          </p:nvPr>
        </p:nvSpPr>
        <p:spPr>
          <a:xfrm>
            <a:off x="1276728" y="5611854"/>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29" name="Rectangle 28">
            <a:extLst>
              <a:ext uri="{FF2B5EF4-FFF2-40B4-BE49-F238E27FC236}">
                <a16:creationId xmlns:a16="http://schemas.microsoft.com/office/drawing/2014/main" id="{7DADE58A-D59C-4842-A559-3576C19169A5}"/>
              </a:ext>
            </a:extLst>
          </p:cNvPr>
          <p:cNvSpPr/>
          <p:nvPr userDrawn="1"/>
        </p:nvSpPr>
        <p:spPr>
          <a:xfrm>
            <a:off x="671395" y="5294738"/>
            <a:ext cx="480780" cy="4807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 Placeholder 35">
            <a:extLst>
              <a:ext uri="{FF2B5EF4-FFF2-40B4-BE49-F238E27FC236}">
                <a16:creationId xmlns:a16="http://schemas.microsoft.com/office/drawing/2014/main" id="{3948D8D9-4D59-4A30-9889-F8F80B5501E9}"/>
              </a:ext>
            </a:extLst>
          </p:cNvPr>
          <p:cNvSpPr>
            <a:spLocks noGrp="1"/>
          </p:cNvSpPr>
          <p:nvPr>
            <p:ph type="body" sz="quarter" idx="29" hasCustomPrompt="1"/>
          </p:nvPr>
        </p:nvSpPr>
        <p:spPr>
          <a:xfrm>
            <a:off x="711816" y="540879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03</a:t>
            </a:r>
          </a:p>
        </p:txBody>
      </p:sp>
      <p:sp>
        <p:nvSpPr>
          <p:cNvPr id="31" name="Text Placeholder 35">
            <a:extLst>
              <a:ext uri="{FF2B5EF4-FFF2-40B4-BE49-F238E27FC236}">
                <a16:creationId xmlns:a16="http://schemas.microsoft.com/office/drawing/2014/main" id="{6D13FE80-0597-43A8-8DFE-EBFCC231F9F7}"/>
              </a:ext>
            </a:extLst>
          </p:cNvPr>
          <p:cNvSpPr>
            <a:spLocks noGrp="1"/>
          </p:cNvSpPr>
          <p:nvPr>
            <p:ph type="body" sz="quarter" idx="30"/>
          </p:nvPr>
        </p:nvSpPr>
        <p:spPr>
          <a:xfrm>
            <a:off x="7124158" y="5294742"/>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32" name="Text Placeholder 35">
            <a:extLst>
              <a:ext uri="{FF2B5EF4-FFF2-40B4-BE49-F238E27FC236}">
                <a16:creationId xmlns:a16="http://schemas.microsoft.com/office/drawing/2014/main" id="{88D9C09F-006F-44A0-8A37-0DE0B56DA65D}"/>
              </a:ext>
            </a:extLst>
          </p:cNvPr>
          <p:cNvSpPr>
            <a:spLocks noGrp="1"/>
          </p:cNvSpPr>
          <p:nvPr>
            <p:ph type="body" sz="quarter" idx="31"/>
          </p:nvPr>
        </p:nvSpPr>
        <p:spPr>
          <a:xfrm>
            <a:off x="7124153" y="5611854"/>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33" name="Rectangle 32">
            <a:extLst>
              <a:ext uri="{FF2B5EF4-FFF2-40B4-BE49-F238E27FC236}">
                <a16:creationId xmlns:a16="http://schemas.microsoft.com/office/drawing/2014/main" id="{DF07A0B2-6945-438A-8A9B-A60D8325111A}"/>
              </a:ext>
            </a:extLst>
          </p:cNvPr>
          <p:cNvSpPr/>
          <p:nvPr userDrawn="1"/>
        </p:nvSpPr>
        <p:spPr>
          <a:xfrm>
            <a:off x="6518823" y="5294738"/>
            <a:ext cx="480780" cy="4807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35">
            <a:extLst>
              <a:ext uri="{FF2B5EF4-FFF2-40B4-BE49-F238E27FC236}">
                <a16:creationId xmlns:a16="http://schemas.microsoft.com/office/drawing/2014/main" id="{6BE83A6C-0ABA-4F54-A762-10F04AD3CABA}"/>
              </a:ext>
            </a:extLst>
          </p:cNvPr>
          <p:cNvSpPr>
            <a:spLocks noGrp="1"/>
          </p:cNvSpPr>
          <p:nvPr>
            <p:ph type="body" sz="quarter" idx="32" hasCustomPrompt="1"/>
          </p:nvPr>
        </p:nvSpPr>
        <p:spPr>
          <a:xfrm>
            <a:off x="6559244" y="540879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06</a:t>
            </a:r>
          </a:p>
        </p:txBody>
      </p:sp>
    </p:spTree>
    <p:extLst>
      <p:ext uri="{BB962C8B-B14F-4D97-AF65-F5344CB8AC3E}">
        <p14:creationId xmlns:p14="http://schemas.microsoft.com/office/powerpoint/2010/main" val="3140919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1C6C7C-AD6B-4484-B2A5-726139526F54}"/>
              </a:ext>
            </a:extLst>
          </p:cNvPr>
          <p:cNvSpPr/>
          <p:nvPr userDrawn="1"/>
        </p:nvSpPr>
        <p:spPr>
          <a:xfrm>
            <a:off x="0" y="1"/>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a:extLst>
              <a:ext uri="{FF2B5EF4-FFF2-40B4-BE49-F238E27FC236}">
                <a16:creationId xmlns:a16="http://schemas.microsoft.com/office/drawing/2014/main" id="{16E66276-BD9D-48CD-AD06-B3602F556066}"/>
              </a:ext>
            </a:extLst>
          </p:cNvPr>
          <p:cNvSpPr/>
          <p:nvPr userDrawn="1"/>
        </p:nvSpPr>
        <p:spPr>
          <a:xfrm>
            <a:off x="10648952" y="1"/>
            <a:ext cx="1543051"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Text Placeholder 35">
            <a:extLst>
              <a:ext uri="{FF2B5EF4-FFF2-40B4-BE49-F238E27FC236}">
                <a16:creationId xmlns:a16="http://schemas.microsoft.com/office/drawing/2014/main" id="{9BEAC198-F7E3-441F-9F38-6B8C74ADA316}"/>
              </a:ext>
            </a:extLst>
          </p:cNvPr>
          <p:cNvSpPr>
            <a:spLocks noGrp="1"/>
          </p:cNvSpPr>
          <p:nvPr>
            <p:ph type="body" sz="quarter" idx="11"/>
          </p:nvPr>
        </p:nvSpPr>
        <p:spPr>
          <a:xfrm>
            <a:off x="671397" y="492679"/>
            <a:ext cx="4757739" cy="569363"/>
          </a:xfrm>
          <a:prstGeom prst="rect">
            <a:avLst/>
          </a:prstGeom>
        </p:spPr>
        <p:txBody>
          <a:bodyPr wrap="square" lIns="0" tIns="0" rIns="0" bIns="0">
            <a:noAutofit/>
          </a:bodyPr>
          <a:lstStyle>
            <a:lvl1pPr marL="0">
              <a:lnSpc>
                <a:spcPct val="100000"/>
              </a:lnSpc>
              <a:buNone/>
              <a:defRPr sz="3600" b="1">
                <a:solidFill>
                  <a:schemeClr val="bg1"/>
                </a:solidFill>
              </a:defRPr>
            </a:lvl1pPr>
          </a:lstStyle>
          <a:p>
            <a:pPr lvl="0"/>
            <a:endParaRPr lang="en-US"/>
          </a:p>
        </p:txBody>
      </p:sp>
      <p:sp>
        <p:nvSpPr>
          <p:cNvPr id="6" name="Text Placeholder 35">
            <a:extLst>
              <a:ext uri="{FF2B5EF4-FFF2-40B4-BE49-F238E27FC236}">
                <a16:creationId xmlns:a16="http://schemas.microsoft.com/office/drawing/2014/main" id="{CA3434B8-40E7-44AD-A7BC-D72674543685}"/>
              </a:ext>
            </a:extLst>
          </p:cNvPr>
          <p:cNvSpPr>
            <a:spLocks noGrp="1"/>
          </p:cNvSpPr>
          <p:nvPr>
            <p:ph type="body" sz="quarter" idx="12"/>
          </p:nvPr>
        </p:nvSpPr>
        <p:spPr>
          <a:xfrm>
            <a:off x="671396" y="1286329"/>
            <a:ext cx="8215429" cy="569363"/>
          </a:xfrm>
          <a:prstGeom prst="rect">
            <a:avLst/>
          </a:prstGeom>
        </p:spPr>
        <p:txBody>
          <a:bodyPr wrap="square" lIns="0" tIns="0" rIns="0" bIns="0">
            <a:noAutofit/>
          </a:bodyPr>
          <a:lstStyle>
            <a:lvl1pPr marL="0" indent="0">
              <a:lnSpc>
                <a:spcPct val="100000"/>
              </a:lnSpc>
              <a:spcBef>
                <a:spcPts val="800"/>
              </a:spcBef>
              <a:spcAft>
                <a:spcPts val="0"/>
              </a:spcAft>
              <a:buNone/>
              <a:defRPr sz="2400" b="0">
                <a:solidFill>
                  <a:schemeClr val="bg1"/>
                </a:solidFill>
              </a:defRPr>
            </a:lvl1pPr>
          </a:lstStyle>
          <a:p>
            <a:pPr lvl="0"/>
            <a:endParaRPr lang="en-US"/>
          </a:p>
        </p:txBody>
      </p:sp>
      <p:sp>
        <p:nvSpPr>
          <p:cNvPr id="35" name="Text Placeholder 35">
            <a:extLst>
              <a:ext uri="{FF2B5EF4-FFF2-40B4-BE49-F238E27FC236}">
                <a16:creationId xmlns:a16="http://schemas.microsoft.com/office/drawing/2014/main" id="{45854CEC-FBF9-9E4D-81E2-5C34456E4385}"/>
              </a:ext>
            </a:extLst>
          </p:cNvPr>
          <p:cNvSpPr>
            <a:spLocks noGrp="1"/>
          </p:cNvSpPr>
          <p:nvPr>
            <p:ph type="body" sz="quarter" idx="13"/>
          </p:nvPr>
        </p:nvSpPr>
        <p:spPr>
          <a:xfrm>
            <a:off x="1710367" y="2806563"/>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36" name="Rectangle 35">
            <a:extLst>
              <a:ext uri="{FF2B5EF4-FFF2-40B4-BE49-F238E27FC236}">
                <a16:creationId xmlns:a16="http://schemas.microsoft.com/office/drawing/2014/main" id="{4B2BC413-F733-2F46-89C9-D85DBFDF9E1E}"/>
              </a:ext>
            </a:extLst>
          </p:cNvPr>
          <p:cNvSpPr/>
          <p:nvPr userDrawn="1"/>
        </p:nvSpPr>
        <p:spPr>
          <a:xfrm>
            <a:off x="1105035" y="2806564"/>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Text Placeholder 35">
            <a:extLst>
              <a:ext uri="{FF2B5EF4-FFF2-40B4-BE49-F238E27FC236}">
                <a16:creationId xmlns:a16="http://schemas.microsoft.com/office/drawing/2014/main" id="{AC9E168B-192E-E147-B716-81ED07F393C7}"/>
              </a:ext>
            </a:extLst>
          </p:cNvPr>
          <p:cNvSpPr>
            <a:spLocks noGrp="1"/>
          </p:cNvSpPr>
          <p:nvPr>
            <p:ph type="body" sz="quarter" idx="17" hasCustomPrompt="1"/>
          </p:nvPr>
        </p:nvSpPr>
        <p:spPr>
          <a:xfrm>
            <a:off x="1145456" y="2920620"/>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01</a:t>
            </a:r>
          </a:p>
        </p:txBody>
      </p:sp>
      <p:sp>
        <p:nvSpPr>
          <p:cNvPr id="38" name="Text Placeholder 35">
            <a:extLst>
              <a:ext uri="{FF2B5EF4-FFF2-40B4-BE49-F238E27FC236}">
                <a16:creationId xmlns:a16="http://schemas.microsoft.com/office/drawing/2014/main" id="{6E9A0FF1-7945-F04D-9B57-882324FDE1FB}"/>
              </a:ext>
            </a:extLst>
          </p:cNvPr>
          <p:cNvSpPr>
            <a:spLocks noGrp="1"/>
          </p:cNvSpPr>
          <p:nvPr>
            <p:ph type="body" sz="quarter" idx="18"/>
          </p:nvPr>
        </p:nvSpPr>
        <p:spPr>
          <a:xfrm>
            <a:off x="7124155" y="2806563"/>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39" name="Rectangle 38">
            <a:extLst>
              <a:ext uri="{FF2B5EF4-FFF2-40B4-BE49-F238E27FC236}">
                <a16:creationId xmlns:a16="http://schemas.microsoft.com/office/drawing/2014/main" id="{5FB024E9-0118-4648-9FDD-A94C2A224101}"/>
              </a:ext>
            </a:extLst>
          </p:cNvPr>
          <p:cNvSpPr/>
          <p:nvPr userDrawn="1"/>
        </p:nvSpPr>
        <p:spPr>
          <a:xfrm>
            <a:off x="6518823" y="2806564"/>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Text Placeholder 35">
            <a:extLst>
              <a:ext uri="{FF2B5EF4-FFF2-40B4-BE49-F238E27FC236}">
                <a16:creationId xmlns:a16="http://schemas.microsoft.com/office/drawing/2014/main" id="{7BBE2334-7DB0-634B-8273-CB7158C0DCA5}"/>
              </a:ext>
            </a:extLst>
          </p:cNvPr>
          <p:cNvSpPr>
            <a:spLocks noGrp="1"/>
          </p:cNvSpPr>
          <p:nvPr>
            <p:ph type="body" sz="quarter" idx="20" hasCustomPrompt="1"/>
          </p:nvPr>
        </p:nvSpPr>
        <p:spPr>
          <a:xfrm>
            <a:off x="6559244" y="2920620"/>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04</a:t>
            </a:r>
          </a:p>
        </p:txBody>
      </p:sp>
      <p:sp>
        <p:nvSpPr>
          <p:cNvPr id="41" name="Text Placeholder 35">
            <a:extLst>
              <a:ext uri="{FF2B5EF4-FFF2-40B4-BE49-F238E27FC236}">
                <a16:creationId xmlns:a16="http://schemas.microsoft.com/office/drawing/2014/main" id="{9D870304-DFC0-9347-ABA1-B16B67F07029}"/>
              </a:ext>
            </a:extLst>
          </p:cNvPr>
          <p:cNvSpPr>
            <a:spLocks noGrp="1"/>
          </p:cNvSpPr>
          <p:nvPr>
            <p:ph type="body" sz="quarter" idx="21"/>
          </p:nvPr>
        </p:nvSpPr>
        <p:spPr>
          <a:xfrm>
            <a:off x="1710367" y="3871539"/>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42" name="Rectangle 41">
            <a:extLst>
              <a:ext uri="{FF2B5EF4-FFF2-40B4-BE49-F238E27FC236}">
                <a16:creationId xmlns:a16="http://schemas.microsoft.com/office/drawing/2014/main" id="{C956441D-69D0-024D-A3D1-741D385CBAC4}"/>
              </a:ext>
            </a:extLst>
          </p:cNvPr>
          <p:cNvSpPr/>
          <p:nvPr userDrawn="1"/>
        </p:nvSpPr>
        <p:spPr>
          <a:xfrm>
            <a:off x="1105035" y="3871540"/>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3" name="Text Placeholder 35">
            <a:extLst>
              <a:ext uri="{FF2B5EF4-FFF2-40B4-BE49-F238E27FC236}">
                <a16:creationId xmlns:a16="http://schemas.microsoft.com/office/drawing/2014/main" id="{1D28A7B1-0423-0D49-9A40-AB31D44C5369}"/>
              </a:ext>
            </a:extLst>
          </p:cNvPr>
          <p:cNvSpPr>
            <a:spLocks noGrp="1"/>
          </p:cNvSpPr>
          <p:nvPr>
            <p:ph type="body" sz="quarter" idx="23" hasCustomPrompt="1"/>
          </p:nvPr>
        </p:nvSpPr>
        <p:spPr>
          <a:xfrm>
            <a:off x="1145456" y="3985596"/>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02</a:t>
            </a:r>
          </a:p>
        </p:txBody>
      </p:sp>
      <p:sp>
        <p:nvSpPr>
          <p:cNvPr id="44" name="Text Placeholder 35">
            <a:extLst>
              <a:ext uri="{FF2B5EF4-FFF2-40B4-BE49-F238E27FC236}">
                <a16:creationId xmlns:a16="http://schemas.microsoft.com/office/drawing/2014/main" id="{EAAFEB8B-43B5-4C4A-8C11-762832F4B16C}"/>
              </a:ext>
            </a:extLst>
          </p:cNvPr>
          <p:cNvSpPr>
            <a:spLocks noGrp="1"/>
          </p:cNvSpPr>
          <p:nvPr>
            <p:ph type="body" sz="quarter" idx="24"/>
          </p:nvPr>
        </p:nvSpPr>
        <p:spPr>
          <a:xfrm>
            <a:off x="7124155" y="3871539"/>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45" name="Rectangle 44">
            <a:extLst>
              <a:ext uri="{FF2B5EF4-FFF2-40B4-BE49-F238E27FC236}">
                <a16:creationId xmlns:a16="http://schemas.microsoft.com/office/drawing/2014/main" id="{2597168D-E80A-0B4B-82B6-92BA3E2E26F1}"/>
              </a:ext>
            </a:extLst>
          </p:cNvPr>
          <p:cNvSpPr/>
          <p:nvPr userDrawn="1"/>
        </p:nvSpPr>
        <p:spPr>
          <a:xfrm>
            <a:off x="6518823" y="3871540"/>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Text Placeholder 35">
            <a:extLst>
              <a:ext uri="{FF2B5EF4-FFF2-40B4-BE49-F238E27FC236}">
                <a16:creationId xmlns:a16="http://schemas.microsoft.com/office/drawing/2014/main" id="{7A1250DC-3924-5C43-A914-79172D1A0BF8}"/>
              </a:ext>
            </a:extLst>
          </p:cNvPr>
          <p:cNvSpPr>
            <a:spLocks noGrp="1"/>
          </p:cNvSpPr>
          <p:nvPr>
            <p:ph type="body" sz="quarter" idx="26" hasCustomPrompt="1"/>
          </p:nvPr>
        </p:nvSpPr>
        <p:spPr>
          <a:xfrm>
            <a:off x="6559244" y="3985596"/>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05</a:t>
            </a:r>
          </a:p>
        </p:txBody>
      </p:sp>
      <p:sp>
        <p:nvSpPr>
          <p:cNvPr id="47" name="Text Placeholder 35">
            <a:extLst>
              <a:ext uri="{FF2B5EF4-FFF2-40B4-BE49-F238E27FC236}">
                <a16:creationId xmlns:a16="http://schemas.microsoft.com/office/drawing/2014/main" id="{20FD3714-FEE7-734D-97E0-25DDF442D1FD}"/>
              </a:ext>
            </a:extLst>
          </p:cNvPr>
          <p:cNvSpPr>
            <a:spLocks noGrp="1"/>
          </p:cNvSpPr>
          <p:nvPr>
            <p:ph type="body" sz="quarter" idx="27"/>
          </p:nvPr>
        </p:nvSpPr>
        <p:spPr>
          <a:xfrm>
            <a:off x="1710367" y="4936515"/>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48" name="Rectangle 47">
            <a:extLst>
              <a:ext uri="{FF2B5EF4-FFF2-40B4-BE49-F238E27FC236}">
                <a16:creationId xmlns:a16="http://schemas.microsoft.com/office/drawing/2014/main" id="{E7DEAD74-07E0-3744-A58C-B924AA1611F3}"/>
              </a:ext>
            </a:extLst>
          </p:cNvPr>
          <p:cNvSpPr/>
          <p:nvPr userDrawn="1"/>
        </p:nvSpPr>
        <p:spPr>
          <a:xfrm>
            <a:off x="1105035" y="4936516"/>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Text Placeholder 35">
            <a:extLst>
              <a:ext uri="{FF2B5EF4-FFF2-40B4-BE49-F238E27FC236}">
                <a16:creationId xmlns:a16="http://schemas.microsoft.com/office/drawing/2014/main" id="{FE7157EB-6A17-AA41-A506-B7DF29B4F854}"/>
              </a:ext>
            </a:extLst>
          </p:cNvPr>
          <p:cNvSpPr>
            <a:spLocks noGrp="1"/>
          </p:cNvSpPr>
          <p:nvPr>
            <p:ph type="body" sz="quarter" idx="29" hasCustomPrompt="1"/>
          </p:nvPr>
        </p:nvSpPr>
        <p:spPr>
          <a:xfrm>
            <a:off x="1145456" y="505057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03</a:t>
            </a:r>
          </a:p>
        </p:txBody>
      </p:sp>
      <p:sp>
        <p:nvSpPr>
          <p:cNvPr id="50" name="Text Placeholder 35">
            <a:extLst>
              <a:ext uri="{FF2B5EF4-FFF2-40B4-BE49-F238E27FC236}">
                <a16:creationId xmlns:a16="http://schemas.microsoft.com/office/drawing/2014/main" id="{4CC12851-412B-8443-BD68-F7B2215A333A}"/>
              </a:ext>
            </a:extLst>
          </p:cNvPr>
          <p:cNvSpPr>
            <a:spLocks noGrp="1"/>
          </p:cNvSpPr>
          <p:nvPr>
            <p:ph type="body" sz="quarter" idx="30"/>
          </p:nvPr>
        </p:nvSpPr>
        <p:spPr>
          <a:xfrm>
            <a:off x="7124155" y="4936515"/>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51" name="Rectangle 50">
            <a:extLst>
              <a:ext uri="{FF2B5EF4-FFF2-40B4-BE49-F238E27FC236}">
                <a16:creationId xmlns:a16="http://schemas.microsoft.com/office/drawing/2014/main" id="{1DB2D6BA-921A-AF43-A777-2A1F8A0E8E4A}"/>
              </a:ext>
            </a:extLst>
          </p:cNvPr>
          <p:cNvSpPr/>
          <p:nvPr userDrawn="1"/>
        </p:nvSpPr>
        <p:spPr>
          <a:xfrm>
            <a:off x="6518823" y="4936516"/>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Text Placeholder 35">
            <a:extLst>
              <a:ext uri="{FF2B5EF4-FFF2-40B4-BE49-F238E27FC236}">
                <a16:creationId xmlns:a16="http://schemas.microsoft.com/office/drawing/2014/main" id="{133208D1-659E-904C-963C-958D0ED1DF9D}"/>
              </a:ext>
            </a:extLst>
          </p:cNvPr>
          <p:cNvSpPr>
            <a:spLocks noGrp="1"/>
          </p:cNvSpPr>
          <p:nvPr>
            <p:ph type="body" sz="quarter" idx="32" hasCustomPrompt="1"/>
          </p:nvPr>
        </p:nvSpPr>
        <p:spPr>
          <a:xfrm>
            <a:off x="6559244" y="505057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06</a:t>
            </a:r>
          </a:p>
        </p:txBody>
      </p:sp>
      <p:sp>
        <p:nvSpPr>
          <p:cNvPr id="53" name="Text Placeholder 35">
            <a:extLst>
              <a:ext uri="{FF2B5EF4-FFF2-40B4-BE49-F238E27FC236}">
                <a16:creationId xmlns:a16="http://schemas.microsoft.com/office/drawing/2014/main" id="{4A5D7D82-F02D-E748-9C2F-5FE0DCA5DBC3}"/>
              </a:ext>
            </a:extLst>
          </p:cNvPr>
          <p:cNvSpPr>
            <a:spLocks noGrp="1"/>
          </p:cNvSpPr>
          <p:nvPr>
            <p:ph type="body" sz="quarter" idx="33"/>
          </p:nvPr>
        </p:nvSpPr>
        <p:spPr>
          <a:xfrm>
            <a:off x="1710367" y="6001491"/>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54" name="Rectangle 53">
            <a:extLst>
              <a:ext uri="{FF2B5EF4-FFF2-40B4-BE49-F238E27FC236}">
                <a16:creationId xmlns:a16="http://schemas.microsoft.com/office/drawing/2014/main" id="{DC654618-22CD-F94D-836E-7B0053C9FC9A}"/>
              </a:ext>
            </a:extLst>
          </p:cNvPr>
          <p:cNvSpPr/>
          <p:nvPr userDrawn="1"/>
        </p:nvSpPr>
        <p:spPr>
          <a:xfrm>
            <a:off x="1105035" y="6001492"/>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Text Placeholder 35">
            <a:extLst>
              <a:ext uri="{FF2B5EF4-FFF2-40B4-BE49-F238E27FC236}">
                <a16:creationId xmlns:a16="http://schemas.microsoft.com/office/drawing/2014/main" id="{B9E8D5E8-0463-644A-A4EF-705AC186C65D}"/>
              </a:ext>
            </a:extLst>
          </p:cNvPr>
          <p:cNvSpPr>
            <a:spLocks noGrp="1"/>
          </p:cNvSpPr>
          <p:nvPr>
            <p:ph type="body" sz="quarter" idx="35" hasCustomPrompt="1"/>
          </p:nvPr>
        </p:nvSpPr>
        <p:spPr>
          <a:xfrm>
            <a:off x="1145456" y="6115548"/>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04</a:t>
            </a:r>
          </a:p>
        </p:txBody>
      </p:sp>
      <p:sp>
        <p:nvSpPr>
          <p:cNvPr id="56" name="Text Placeholder 35">
            <a:extLst>
              <a:ext uri="{FF2B5EF4-FFF2-40B4-BE49-F238E27FC236}">
                <a16:creationId xmlns:a16="http://schemas.microsoft.com/office/drawing/2014/main" id="{DEADBBA9-91D3-C644-B097-F98187F5B7AC}"/>
              </a:ext>
            </a:extLst>
          </p:cNvPr>
          <p:cNvSpPr>
            <a:spLocks noGrp="1"/>
          </p:cNvSpPr>
          <p:nvPr>
            <p:ph type="body" sz="quarter" idx="36"/>
          </p:nvPr>
        </p:nvSpPr>
        <p:spPr>
          <a:xfrm>
            <a:off x="7124155" y="6001491"/>
            <a:ext cx="4754880" cy="457200"/>
          </a:xfrm>
          <a:prstGeom prst="rect">
            <a:avLst/>
          </a:prstGeom>
        </p:spPr>
        <p:txBody>
          <a:bodyPr wrap="square" lIns="0" tIns="0" rIns="0" bIns="0">
            <a:noAutofit/>
          </a:bodyPr>
          <a:lstStyle>
            <a:lvl1pPr marL="0">
              <a:lnSpc>
                <a:spcPct val="100000"/>
              </a:lnSpc>
              <a:spcBef>
                <a:spcPts val="800"/>
              </a:spcBef>
              <a:spcAft>
                <a:spcPts val="0"/>
              </a:spcAft>
              <a:defRPr sz="2400" b="0">
                <a:solidFill>
                  <a:schemeClr val="tx1"/>
                </a:solidFill>
              </a:defRPr>
            </a:lvl1pPr>
          </a:lstStyle>
          <a:p>
            <a:pPr lvl="0"/>
            <a:endParaRPr lang="en-US"/>
          </a:p>
        </p:txBody>
      </p:sp>
      <p:sp>
        <p:nvSpPr>
          <p:cNvPr id="57" name="Rectangle 56">
            <a:extLst>
              <a:ext uri="{FF2B5EF4-FFF2-40B4-BE49-F238E27FC236}">
                <a16:creationId xmlns:a16="http://schemas.microsoft.com/office/drawing/2014/main" id="{D5442BCE-6225-7844-8883-C74DEAB975D3}"/>
              </a:ext>
            </a:extLst>
          </p:cNvPr>
          <p:cNvSpPr/>
          <p:nvPr userDrawn="1"/>
        </p:nvSpPr>
        <p:spPr>
          <a:xfrm>
            <a:off x="6518823" y="6001492"/>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Text Placeholder 35">
            <a:extLst>
              <a:ext uri="{FF2B5EF4-FFF2-40B4-BE49-F238E27FC236}">
                <a16:creationId xmlns:a16="http://schemas.microsoft.com/office/drawing/2014/main" id="{68F9AC96-FBF9-4C41-B882-0ED5E0A19C40}"/>
              </a:ext>
            </a:extLst>
          </p:cNvPr>
          <p:cNvSpPr>
            <a:spLocks noGrp="1"/>
          </p:cNvSpPr>
          <p:nvPr>
            <p:ph type="body" sz="quarter" idx="38" hasCustomPrompt="1"/>
          </p:nvPr>
        </p:nvSpPr>
        <p:spPr>
          <a:xfrm>
            <a:off x="6559244" y="6115548"/>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08</a:t>
            </a:r>
          </a:p>
        </p:txBody>
      </p:sp>
    </p:spTree>
    <p:extLst>
      <p:ext uri="{BB962C8B-B14F-4D97-AF65-F5344CB8AC3E}">
        <p14:creationId xmlns:p14="http://schemas.microsoft.com/office/powerpoint/2010/main" val="2494035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6A915C-7940-42A0-BB13-DE3959974A8E}"/>
              </a:ext>
            </a:extLst>
          </p:cNvPr>
          <p:cNvSpPr/>
          <p:nvPr userDrawn="1"/>
        </p:nvSpPr>
        <p:spPr>
          <a:xfrm>
            <a:off x="0" y="-23403"/>
            <a:ext cx="12192000" cy="1280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38" algn="l"/>
            <a:endParaRPr lang="en-US" sz="1800"/>
          </a:p>
        </p:txBody>
      </p:sp>
      <p:sp>
        <p:nvSpPr>
          <p:cNvPr id="4" name="Freeform: Shape 3">
            <a:extLst>
              <a:ext uri="{FF2B5EF4-FFF2-40B4-BE49-F238E27FC236}">
                <a16:creationId xmlns:a16="http://schemas.microsoft.com/office/drawing/2014/main" id="{DAC76E5D-BCBE-44FE-85FF-DC576C2CB66F}"/>
              </a:ext>
            </a:extLst>
          </p:cNvPr>
          <p:cNvSpPr/>
          <p:nvPr userDrawn="1"/>
        </p:nvSpPr>
        <p:spPr>
          <a:xfrm>
            <a:off x="10648952" y="1"/>
            <a:ext cx="1543051"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Text Placeholder 35">
            <a:extLst>
              <a:ext uri="{FF2B5EF4-FFF2-40B4-BE49-F238E27FC236}">
                <a16:creationId xmlns:a16="http://schemas.microsoft.com/office/drawing/2014/main" id="{422048B3-517C-4174-992F-6E57E5E11810}"/>
              </a:ext>
            </a:extLst>
          </p:cNvPr>
          <p:cNvSpPr>
            <a:spLocks noGrp="1"/>
          </p:cNvSpPr>
          <p:nvPr>
            <p:ph type="body" sz="quarter" idx="11"/>
          </p:nvPr>
        </p:nvSpPr>
        <p:spPr>
          <a:xfrm>
            <a:off x="671397" y="492679"/>
            <a:ext cx="9977555"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7" name="Text Placeholder 35">
            <a:extLst>
              <a:ext uri="{FF2B5EF4-FFF2-40B4-BE49-F238E27FC236}">
                <a16:creationId xmlns:a16="http://schemas.microsoft.com/office/drawing/2014/main" id="{D4C8E1EB-4006-654A-B4F3-CDF428EA26AF}"/>
              </a:ext>
            </a:extLst>
          </p:cNvPr>
          <p:cNvSpPr>
            <a:spLocks noGrp="1"/>
          </p:cNvSpPr>
          <p:nvPr>
            <p:ph type="body" sz="quarter" idx="13"/>
          </p:nvPr>
        </p:nvSpPr>
        <p:spPr>
          <a:xfrm>
            <a:off x="1276727" y="1967562"/>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9" name="Rectangle 8">
            <a:extLst>
              <a:ext uri="{FF2B5EF4-FFF2-40B4-BE49-F238E27FC236}">
                <a16:creationId xmlns:a16="http://schemas.microsoft.com/office/drawing/2014/main" id="{C461C104-31B5-D44B-9FF1-8E4974EDE4D8}"/>
              </a:ext>
            </a:extLst>
          </p:cNvPr>
          <p:cNvSpPr/>
          <p:nvPr userDrawn="1"/>
        </p:nvSpPr>
        <p:spPr>
          <a:xfrm>
            <a:off x="671395" y="1967563"/>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35">
            <a:extLst>
              <a:ext uri="{FF2B5EF4-FFF2-40B4-BE49-F238E27FC236}">
                <a16:creationId xmlns:a16="http://schemas.microsoft.com/office/drawing/2014/main" id="{A3B05EB4-A08D-614D-AC4E-6AA2BEBD0BB3}"/>
              </a:ext>
            </a:extLst>
          </p:cNvPr>
          <p:cNvSpPr>
            <a:spLocks noGrp="1"/>
          </p:cNvSpPr>
          <p:nvPr>
            <p:ph type="body" sz="quarter" idx="17" hasCustomPrompt="1"/>
          </p:nvPr>
        </p:nvSpPr>
        <p:spPr>
          <a:xfrm>
            <a:off x="711816" y="2081619"/>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01</a:t>
            </a:r>
          </a:p>
        </p:txBody>
      </p:sp>
      <p:sp>
        <p:nvSpPr>
          <p:cNvPr id="11" name="Text Placeholder 35">
            <a:extLst>
              <a:ext uri="{FF2B5EF4-FFF2-40B4-BE49-F238E27FC236}">
                <a16:creationId xmlns:a16="http://schemas.microsoft.com/office/drawing/2014/main" id="{CF434CF4-3332-0A40-9AEF-CADE294B1CF0}"/>
              </a:ext>
            </a:extLst>
          </p:cNvPr>
          <p:cNvSpPr>
            <a:spLocks noGrp="1"/>
          </p:cNvSpPr>
          <p:nvPr>
            <p:ph type="body" sz="quarter" idx="18"/>
          </p:nvPr>
        </p:nvSpPr>
        <p:spPr>
          <a:xfrm>
            <a:off x="7124155" y="1967562"/>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13" name="Rectangle 12">
            <a:extLst>
              <a:ext uri="{FF2B5EF4-FFF2-40B4-BE49-F238E27FC236}">
                <a16:creationId xmlns:a16="http://schemas.microsoft.com/office/drawing/2014/main" id="{576E9BF3-B9E8-054A-9EBD-7224C87D799A}"/>
              </a:ext>
            </a:extLst>
          </p:cNvPr>
          <p:cNvSpPr/>
          <p:nvPr userDrawn="1"/>
        </p:nvSpPr>
        <p:spPr>
          <a:xfrm>
            <a:off x="6518823" y="1967563"/>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35">
            <a:extLst>
              <a:ext uri="{FF2B5EF4-FFF2-40B4-BE49-F238E27FC236}">
                <a16:creationId xmlns:a16="http://schemas.microsoft.com/office/drawing/2014/main" id="{F7932FCB-A5EB-9B47-8778-2C1E95039558}"/>
              </a:ext>
            </a:extLst>
          </p:cNvPr>
          <p:cNvSpPr>
            <a:spLocks noGrp="1"/>
          </p:cNvSpPr>
          <p:nvPr>
            <p:ph type="body" sz="quarter" idx="20" hasCustomPrompt="1"/>
          </p:nvPr>
        </p:nvSpPr>
        <p:spPr>
          <a:xfrm>
            <a:off x="6559244" y="2081619"/>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04</a:t>
            </a:r>
          </a:p>
        </p:txBody>
      </p:sp>
      <p:sp>
        <p:nvSpPr>
          <p:cNvPr id="15" name="Text Placeholder 35">
            <a:extLst>
              <a:ext uri="{FF2B5EF4-FFF2-40B4-BE49-F238E27FC236}">
                <a16:creationId xmlns:a16="http://schemas.microsoft.com/office/drawing/2014/main" id="{5A36504D-026F-0744-B7EC-B594CB1EC431}"/>
              </a:ext>
            </a:extLst>
          </p:cNvPr>
          <p:cNvSpPr>
            <a:spLocks noGrp="1"/>
          </p:cNvSpPr>
          <p:nvPr>
            <p:ph type="body" sz="quarter" idx="21"/>
          </p:nvPr>
        </p:nvSpPr>
        <p:spPr>
          <a:xfrm>
            <a:off x="1276727" y="3192797"/>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17" name="Rectangle 16">
            <a:extLst>
              <a:ext uri="{FF2B5EF4-FFF2-40B4-BE49-F238E27FC236}">
                <a16:creationId xmlns:a16="http://schemas.microsoft.com/office/drawing/2014/main" id="{A312D60F-2E22-9E4D-8327-9058F38B339E}"/>
              </a:ext>
            </a:extLst>
          </p:cNvPr>
          <p:cNvSpPr/>
          <p:nvPr userDrawn="1"/>
        </p:nvSpPr>
        <p:spPr>
          <a:xfrm>
            <a:off x="671395" y="3192798"/>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35">
            <a:extLst>
              <a:ext uri="{FF2B5EF4-FFF2-40B4-BE49-F238E27FC236}">
                <a16:creationId xmlns:a16="http://schemas.microsoft.com/office/drawing/2014/main" id="{03890D89-5346-1449-B4B9-1BE32DD6F735}"/>
              </a:ext>
            </a:extLst>
          </p:cNvPr>
          <p:cNvSpPr>
            <a:spLocks noGrp="1"/>
          </p:cNvSpPr>
          <p:nvPr>
            <p:ph type="body" sz="quarter" idx="23" hasCustomPrompt="1"/>
          </p:nvPr>
        </p:nvSpPr>
        <p:spPr>
          <a:xfrm>
            <a:off x="711816" y="330685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02</a:t>
            </a:r>
          </a:p>
        </p:txBody>
      </p:sp>
      <p:sp>
        <p:nvSpPr>
          <p:cNvPr id="19" name="Text Placeholder 35">
            <a:extLst>
              <a:ext uri="{FF2B5EF4-FFF2-40B4-BE49-F238E27FC236}">
                <a16:creationId xmlns:a16="http://schemas.microsoft.com/office/drawing/2014/main" id="{F331A23F-A2A0-5845-BDA8-6F34B5DF23FE}"/>
              </a:ext>
            </a:extLst>
          </p:cNvPr>
          <p:cNvSpPr>
            <a:spLocks noGrp="1"/>
          </p:cNvSpPr>
          <p:nvPr>
            <p:ph type="body" sz="quarter" idx="24"/>
          </p:nvPr>
        </p:nvSpPr>
        <p:spPr>
          <a:xfrm>
            <a:off x="7124155" y="3192797"/>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21" name="Rectangle 20">
            <a:extLst>
              <a:ext uri="{FF2B5EF4-FFF2-40B4-BE49-F238E27FC236}">
                <a16:creationId xmlns:a16="http://schemas.microsoft.com/office/drawing/2014/main" id="{B7C5058B-AD35-9A43-8CFF-D59CCD658BB1}"/>
              </a:ext>
            </a:extLst>
          </p:cNvPr>
          <p:cNvSpPr/>
          <p:nvPr userDrawn="1"/>
        </p:nvSpPr>
        <p:spPr>
          <a:xfrm>
            <a:off x="6518823" y="3192798"/>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 Placeholder 35">
            <a:extLst>
              <a:ext uri="{FF2B5EF4-FFF2-40B4-BE49-F238E27FC236}">
                <a16:creationId xmlns:a16="http://schemas.microsoft.com/office/drawing/2014/main" id="{61CE9CF2-27DA-F943-9770-4C068B5CEC97}"/>
              </a:ext>
            </a:extLst>
          </p:cNvPr>
          <p:cNvSpPr>
            <a:spLocks noGrp="1"/>
          </p:cNvSpPr>
          <p:nvPr>
            <p:ph type="body" sz="quarter" idx="26" hasCustomPrompt="1"/>
          </p:nvPr>
        </p:nvSpPr>
        <p:spPr>
          <a:xfrm>
            <a:off x="6559244" y="330685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05</a:t>
            </a:r>
          </a:p>
        </p:txBody>
      </p:sp>
      <p:sp>
        <p:nvSpPr>
          <p:cNvPr id="23" name="Text Placeholder 35">
            <a:extLst>
              <a:ext uri="{FF2B5EF4-FFF2-40B4-BE49-F238E27FC236}">
                <a16:creationId xmlns:a16="http://schemas.microsoft.com/office/drawing/2014/main" id="{FF49D60B-F3DE-9F4A-B7DA-D2E413007228}"/>
              </a:ext>
            </a:extLst>
          </p:cNvPr>
          <p:cNvSpPr>
            <a:spLocks noGrp="1"/>
          </p:cNvSpPr>
          <p:nvPr>
            <p:ph type="body" sz="quarter" idx="27"/>
          </p:nvPr>
        </p:nvSpPr>
        <p:spPr>
          <a:xfrm>
            <a:off x="1276727" y="4418032"/>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25" name="Rectangle 24">
            <a:extLst>
              <a:ext uri="{FF2B5EF4-FFF2-40B4-BE49-F238E27FC236}">
                <a16:creationId xmlns:a16="http://schemas.microsoft.com/office/drawing/2014/main" id="{F7F11EF5-9754-C44E-A4F3-69621E4A90B5}"/>
              </a:ext>
            </a:extLst>
          </p:cNvPr>
          <p:cNvSpPr/>
          <p:nvPr userDrawn="1"/>
        </p:nvSpPr>
        <p:spPr>
          <a:xfrm>
            <a:off x="671395" y="4418033"/>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 Placeholder 35">
            <a:extLst>
              <a:ext uri="{FF2B5EF4-FFF2-40B4-BE49-F238E27FC236}">
                <a16:creationId xmlns:a16="http://schemas.microsoft.com/office/drawing/2014/main" id="{6B41B52A-F328-D044-A9E6-2D1A51EFECE2}"/>
              </a:ext>
            </a:extLst>
          </p:cNvPr>
          <p:cNvSpPr>
            <a:spLocks noGrp="1"/>
          </p:cNvSpPr>
          <p:nvPr>
            <p:ph type="body" sz="quarter" idx="29" hasCustomPrompt="1"/>
          </p:nvPr>
        </p:nvSpPr>
        <p:spPr>
          <a:xfrm>
            <a:off x="711816" y="4532089"/>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03</a:t>
            </a:r>
          </a:p>
        </p:txBody>
      </p:sp>
      <p:sp>
        <p:nvSpPr>
          <p:cNvPr id="27" name="Text Placeholder 35">
            <a:extLst>
              <a:ext uri="{FF2B5EF4-FFF2-40B4-BE49-F238E27FC236}">
                <a16:creationId xmlns:a16="http://schemas.microsoft.com/office/drawing/2014/main" id="{4A85AB31-DFA6-0B42-B51C-23F7F2EDD05F}"/>
              </a:ext>
            </a:extLst>
          </p:cNvPr>
          <p:cNvSpPr>
            <a:spLocks noGrp="1"/>
          </p:cNvSpPr>
          <p:nvPr>
            <p:ph type="body" sz="quarter" idx="30"/>
          </p:nvPr>
        </p:nvSpPr>
        <p:spPr>
          <a:xfrm>
            <a:off x="7124155" y="4418032"/>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29" name="Rectangle 28">
            <a:extLst>
              <a:ext uri="{FF2B5EF4-FFF2-40B4-BE49-F238E27FC236}">
                <a16:creationId xmlns:a16="http://schemas.microsoft.com/office/drawing/2014/main" id="{8B8C3A5D-9C78-E64E-B6E6-4BC8749EEF15}"/>
              </a:ext>
            </a:extLst>
          </p:cNvPr>
          <p:cNvSpPr/>
          <p:nvPr userDrawn="1"/>
        </p:nvSpPr>
        <p:spPr>
          <a:xfrm>
            <a:off x="6518823" y="4418033"/>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 Placeholder 35">
            <a:extLst>
              <a:ext uri="{FF2B5EF4-FFF2-40B4-BE49-F238E27FC236}">
                <a16:creationId xmlns:a16="http://schemas.microsoft.com/office/drawing/2014/main" id="{5A168B75-398F-E446-87D8-A26E3B2AB181}"/>
              </a:ext>
            </a:extLst>
          </p:cNvPr>
          <p:cNvSpPr>
            <a:spLocks noGrp="1"/>
          </p:cNvSpPr>
          <p:nvPr>
            <p:ph type="body" sz="quarter" idx="32" hasCustomPrompt="1"/>
          </p:nvPr>
        </p:nvSpPr>
        <p:spPr>
          <a:xfrm>
            <a:off x="6559244" y="4532089"/>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06</a:t>
            </a:r>
          </a:p>
        </p:txBody>
      </p:sp>
      <p:sp>
        <p:nvSpPr>
          <p:cNvPr id="31" name="Text Placeholder 35">
            <a:extLst>
              <a:ext uri="{FF2B5EF4-FFF2-40B4-BE49-F238E27FC236}">
                <a16:creationId xmlns:a16="http://schemas.microsoft.com/office/drawing/2014/main" id="{D04794C6-0DD1-8849-B9FC-A8D10EEEC675}"/>
              </a:ext>
            </a:extLst>
          </p:cNvPr>
          <p:cNvSpPr>
            <a:spLocks noGrp="1"/>
          </p:cNvSpPr>
          <p:nvPr>
            <p:ph type="body" sz="quarter" idx="33"/>
          </p:nvPr>
        </p:nvSpPr>
        <p:spPr>
          <a:xfrm>
            <a:off x="1276727" y="5643267"/>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33" name="Rectangle 32">
            <a:extLst>
              <a:ext uri="{FF2B5EF4-FFF2-40B4-BE49-F238E27FC236}">
                <a16:creationId xmlns:a16="http://schemas.microsoft.com/office/drawing/2014/main" id="{0B478F9B-EA83-1F42-BB28-44B7A5D70017}"/>
              </a:ext>
            </a:extLst>
          </p:cNvPr>
          <p:cNvSpPr/>
          <p:nvPr userDrawn="1"/>
        </p:nvSpPr>
        <p:spPr>
          <a:xfrm>
            <a:off x="671395" y="5643268"/>
            <a:ext cx="480780" cy="480780"/>
          </a:xfrm>
          <a:prstGeom prst="rect">
            <a:avLst/>
          </a:prstGeom>
          <a:solidFill>
            <a:srgbClr val="032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35">
            <a:extLst>
              <a:ext uri="{FF2B5EF4-FFF2-40B4-BE49-F238E27FC236}">
                <a16:creationId xmlns:a16="http://schemas.microsoft.com/office/drawing/2014/main" id="{EDF34408-78F4-2845-8D0D-9D6BECC6F2FD}"/>
              </a:ext>
            </a:extLst>
          </p:cNvPr>
          <p:cNvSpPr>
            <a:spLocks noGrp="1"/>
          </p:cNvSpPr>
          <p:nvPr>
            <p:ph type="body" sz="quarter" idx="35" hasCustomPrompt="1"/>
          </p:nvPr>
        </p:nvSpPr>
        <p:spPr>
          <a:xfrm>
            <a:off x="711816" y="575732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04</a:t>
            </a:r>
          </a:p>
        </p:txBody>
      </p:sp>
      <p:sp>
        <p:nvSpPr>
          <p:cNvPr id="35" name="Text Placeholder 35">
            <a:extLst>
              <a:ext uri="{FF2B5EF4-FFF2-40B4-BE49-F238E27FC236}">
                <a16:creationId xmlns:a16="http://schemas.microsoft.com/office/drawing/2014/main" id="{1AFFC576-B1F5-E248-8461-2EF2227EB7CF}"/>
              </a:ext>
            </a:extLst>
          </p:cNvPr>
          <p:cNvSpPr>
            <a:spLocks noGrp="1"/>
          </p:cNvSpPr>
          <p:nvPr>
            <p:ph type="body" sz="quarter" idx="36"/>
          </p:nvPr>
        </p:nvSpPr>
        <p:spPr>
          <a:xfrm>
            <a:off x="7124155" y="5643267"/>
            <a:ext cx="4206240" cy="457200"/>
          </a:xfrm>
          <a:prstGeom prst="rect">
            <a:avLst/>
          </a:prstGeom>
        </p:spPr>
        <p:txBody>
          <a:bodyPr wrap="square" lIns="0" tIns="0" rIns="0" bIns="0">
            <a:noAutofit/>
          </a:bodyPr>
          <a:lstStyle>
            <a:lvl1pPr marL="0" indent="0">
              <a:lnSpc>
                <a:spcPct val="100000"/>
              </a:lnSpc>
              <a:spcBef>
                <a:spcPts val="800"/>
              </a:spcBef>
              <a:spcAft>
                <a:spcPts val="0"/>
              </a:spcAft>
              <a:defRPr sz="2800" b="0">
                <a:solidFill>
                  <a:schemeClr val="tx1"/>
                </a:solidFill>
              </a:defRPr>
            </a:lvl1pPr>
          </a:lstStyle>
          <a:p>
            <a:pPr lvl="0"/>
            <a:endParaRPr lang="en-US"/>
          </a:p>
        </p:txBody>
      </p:sp>
      <p:sp>
        <p:nvSpPr>
          <p:cNvPr id="37" name="Rectangle 36">
            <a:extLst>
              <a:ext uri="{FF2B5EF4-FFF2-40B4-BE49-F238E27FC236}">
                <a16:creationId xmlns:a16="http://schemas.microsoft.com/office/drawing/2014/main" id="{28AA6D40-1338-EF47-AD8C-B2CB3C2335BF}"/>
              </a:ext>
            </a:extLst>
          </p:cNvPr>
          <p:cNvSpPr/>
          <p:nvPr userDrawn="1"/>
        </p:nvSpPr>
        <p:spPr>
          <a:xfrm>
            <a:off x="6518823" y="5643268"/>
            <a:ext cx="480780" cy="480780"/>
          </a:xfrm>
          <a:prstGeom prst="rect">
            <a:avLst/>
          </a:prstGeom>
          <a:solidFill>
            <a:srgbClr val="EC7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Text Placeholder 35">
            <a:extLst>
              <a:ext uri="{FF2B5EF4-FFF2-40B4-BE49-F238E27FC236}">
                <a16:creationId xmlns:a16="http://schemas.microsoft.com/office/drawing/2014/main" id="{136B9417-0DFB-2E4B-81CD-2F46B7913E4A}"/>
              </a:ext>
            </a:extLst>
          </p:cNvPr>
          <p:cNvSpPr>
            <a:spLocks noGrp="1"/>
          </p:cNvSpPr>
          <p:nvPr>
            <p:ph type="body" sz="quarter" idx="38" hasCustomPrompt="1"/>
          </p:nvPr>
        </p:nvSpPr>
        <p:spPr>
          <a:xfrm>
            <a:off x="6559244" y="575732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08</a:t>
            </a:r>
          </a:p>
        </p:txBody>
      </p:sp>
    </p:spTree>
    <p:extLst>
      <p:ext uri="{BB962C8B-B14F-4D97-AF65-F5344CB8AC3E}">
        <p14:creationId xmlns:p14="http://schemas.microsoft.com/office/powerpoint/2010/main" val="3336874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1C6C7C-AD6B-4484-B2A5-726139526F54}"/>
              </a:ext>
            </a:extLst>
          </p:cNvPr>
          <p:cNvSpPr/>
          <p:nvPr userDrawn="1"/>
        </p:nvSpPr>
        <p:spPr>
          <a:xfrm>
            <a:off x="0" y="1"/>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a:extLst>
              <a:ext uri="{FF2B5EF4-FFF2-40B4-BE49-F238E27FC236}">
                <a16:creationId xmlns:a16="http://schemas.microsoft.com/office/drawing/2014/main" id="{16E66276-BD9D-48CD-AD06-B3602F556066}"/>
              </a:ext>
            </a:extLst>
          </p:cNvPr>
          <p:cNvSpPr/>
          <p:nvPr userDrawn="1"/>
        </p:nvSpPr>
        <p:spPr>
          <a:xfrm>
            <a:off x="10648952" y="1"/>
            <a:ext cx="1543051"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Text Placeholder 35">
            <a:extLst>
              <a:ext uri="{FF2B5EF4-FFF2-40B4-BE49-F238E27FC236}">
                <a16:creationId xmlns:a16="http://schemas.microsoft.com/office/drawing/2014/main" id="{9BEAC198-F7E3-441F-9F38-6B8C74ADA316}"/>
              </a:ext>
            </a:extLst>
          </p:cNvPr>
          <p:cNvSpPr>
            <a:spLocks noGrp="1"/>
          </p:cNvSpPr>
          <p:nvPr>
            <p:ph type="body" sz="quarter" idx="11"/>
          </p:nvPr>
        </p:nvSpPr>
        <p:spPr>
          <a:xfrm>
            <a:off x="671398" y="492679"/>
            <a:ext cx="8215428" cy="569363"/>
          </a:xfrm>
          <a:prstGeom prst="rect">
            <a:avLst/>
          </a:prstGeom>
        </p:spPr>
        <p:txBody>
          <a:bodyPr wrap="square" lIns="0" tIns="0" rIns="0" bIns="0">
            <a:noAutofit/>
          </a:bodyPr>
          <a:lstStyle>
            <a:lvl1pPr>
              <a:lnSpc>
                <a:spcPts val="4600"/>
              </a:lnSpc>
              <a:buNone/>
              <a:defRPr sz="3600" b="1">
                <a:solidFill>
                  <a:schemeClr val="bg1"/>
                </a:solidFill>
              </a:defRPr>
            </a:lvl1pPr>
          </a:lstStyle>
          <a:p>
            <a:pPr lvl="0"/>
            <a:endParaRPr lang="en-US"/>
          </a:p>
        </p:txBody>
      </p:sp>
      <p:sp>
        <p:nvSpPr>
          <p:cNvPr id="6" name="Text Placeholder 35">
            <a:extLst>
              <a:ext uri="{FF2B5EF4-FFF2-40B4-BE49-F238E27FC236}">
                <a16:creationId xmlns:a16="http://schemas.microsoft.com/office/drawing/2014/main" id="{CA3434B8-40E7-44AD-A7BC-D72674543685}"/>
              </a:ext>
            </a:extLst>
          </p:cNvPr>
          <p:cNvSpPr>
            <a:spLocks noGrp="1"/>
          </p:cNvSpPr>
          <p:nvPr>
            <p:ph type="body" sz="quarter" idx="12"/>
          </p:nvPr>
        </p:nvSpPr>
        <p:spPr>
          <a:xfrm>
            <a:off x="671396" y="1229767"/>
            <a:ext cx="8215429" cy="569363"/>
          </a:xfrm>
          <a:prstGeom prst="rect">
            <a:avLst/>
          </a:prstGeom>
        </p:spPr>
        <p:txBody>
          <a:bodyPr wrap="square" lIns="0" tIns="0" rIns="0" bIns="0">
            <a:noAutofit/>
          </a:bodyPr>
          <a:lstStyle>
            <a:lvl1pPr>
              <a:lnSpc>
                <a:spcPct val="100000"/>
              </a:lnSpc>
              <a:spcBef>
                <a:spcPts val="800"/>
              </a:spcBef>
              <a:spcAft>
                <a:spcPts val="0"/>
              </a:spcAft>
              <a:buNone/>
              <a:defRPr sz="2400" b="0">
                <a:solidFill>
                  <a:schemeClr val="bg1"/>
                </a:solidFill>
              </a:defRPr>
            </a:lvl1pPr>
          </a:lstStyle>
          <a:p>
            <a:pPr lvl="0"/>
            <a:endParaRPr lang="en-US"/>
          </a:p>
        </p:txBody>
      </p:sp>
      <p:sp>
        <p:nvSpPr>
          <p:cNvPr id="35" name="Text Placeholder 35">
            <a:extLst>
              <a:ext uri="{FF2B5EF4-FFF2-40B4-BE49-F238E27FC236}">
                <a16:creationId xmlns:a16="http://schemas.microsoft.com/office/drawing/2014/main" id="{A2413DB5-F1B6-0141-8057-43B8AC4067F0}"/>
              </a:ext>
            </a:extLst>
          </p:cNvPr>
          <p:cNvSpPr>
            <a:spLocks noGrp="1"/>
          </p:cNvSpPr>
          <p:nvPr>
            <p:ph type="body" sz="quarter" idx="15"/>
          </p:nvPr>
        </p:nvSpPr>
        <p:spPr>
          <a:xfrm>
            <a:off x="671397" y="2778675"/>
            <a:ext cx="10573547" cy="3586650"/>
          </a:xfrm>
          <a:prstGeom prst="rect">
            <a:avLst/>
          </a:prstGeom>
        </p:spPr>
        <p:txBody>
          <a:bodyPr wrap="square" lIns="0" tIns="0" rIns="0" bIns="0">
            <a:noAutofit/>
          </a:bodyPr>
          <a:lstStyle>
            <a:lvl1pPr marL="91438" indent="0">
              <a:lnSpc>
                <a:spcPct val="100000"/>
              </a:lnSpc>
              <a:spcBef>
                <a:spcPts val="1200"/>
              </a:spcBef>
              <a:spcAft>
                <a:spcPts val="0"/>
              </a:spcAft>
              <a:buFontTx/>
              <a:buNone/>
              <a:defRPr sz="2400" b="0">
                <a:solidFill>
                  <a:schemeClr val="tx1"/>
                </a:solidFill>
              </a:defRPr>
            </a:lvl1pPr>
          </a:lstStyle>
          <a:p>
            <a:pPr lvl="0"/>
            <a:endParaRPr lang="en-US"/>
          </a:p>
        </p:txBody>
      </p:sp>
    </p:spTree>
    <p:extLst>
      <p:ext uri="{BB962C8B-B14F-4D97-AF65-F5344CB8AC3E}">
        <p14:creationId xmlns:p14="http://schemas.microsoft.com/office/powerpoint/2010/main" val="2824003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218254-D817-48BA-B620-0AA2E0CC3416}"/>
              </a:ext>
            </a:extLst>
          </p:cNvPr>
          <p:cNvSpPr/>
          <p:nvPr userDrawn="1"/>
        </p:nvSpPr>
        <p:spPr>
          <a:xfrm>
            <a:off x="0" y="-23403"/>
            <a:ext cx="12192000" cy="1280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reeform: Shape 3">
            <a:extLst>
              <a:ext uri="{FF2B5EF4-FFF2-40B4-BE49-F238E27FC236}">
                <a16:creationId xmlns:a16="http://schemas.microsoft.com/office/drawing/2014/main" id="{55EC20CB-096D-46D3-B927-2190E4347CD2}"/>
              </a:ext>
            </a:extLst>
          </p:cNvPr>
          <p:cNvSpPr/>
          <p:nvPr userDrawn="1"/>
        </p:nvSpPr>
        <p:spPr>
          <a:xfrm>
            <a:off x="10648952" y="1"/>
            <a:ext cx="1543051"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1" name="Text Placeholder 35">
            <a:extLst>
              <a:ext uri="{FF2B5EF4-FFF2-40B4-BE49-F238E27FC236}">
                <a16:creationId xmlns:a16="http://schemas.microsoft.com/office/drawing/2014/main" id="{F7A3AA42-4331-4CE0-9BC8-479D41ADBCB4}"/>
              </a:ext>
            </a:extLst>
          </p:cNvPr>
          <p:cNvSpPr>
            <a:spLocks noGrp="1"/>
          </p:cNvSpPr>
          <p:nvPr>
            <p:ph type="body" sz="quarter" idx="11"/>
          </p:nvPr>
        </p:nvSpPr>
        <p:spPr>
          <a:xfrm>
            <a:off x="671397" y="492679"/>
            <a:ext cx="4757739"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33" name="Text Placeholder 35">
            <a:extLst>
              <a:ext uri="{FF2B5EF4-FFF2-40B4-BE49-F238E27FC236}">
                <a16:creationId xmlns:a16="http://schemas.microsoft.com/office/drawing/2014/main" id="{4ACE9612-299D-4F3E-B10E-C876D70D02E8}"/>
              </a:ext>
            </a:extLst>
          </p:cNvPr>
          <p:cNvSpPr>
            <a:spLocks noGrp="1"/>
          </p:cNvSpPr>
          <p:nvPr>
            <p:ph type="body" sz="quarter" idx="13"/>
          </p:nvPr>
        </p:nvSpPr>
        <p:spPr>
          <a:xfrm>
            <a:off x="1276731" y="2201860"/>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34" name="Text Placeholder 35">
            <a:extLst>
              <a:ext uri="{FF2B5EF4-FFF2-40B4-BE49-F238E27FC236}">
                <a16:creationId xmlns:a16="http://schemas.microsoft.com/office/drawing/2014/main" id="{0D5CEDE5-33A4-4F5D-8440-3E31928B0336}"/>
              </a:ext>
            </a:extLst>
          </p:cNvPr>
          <p:cNvSpPr>
            <a:spLocks noGrp="1"/>
          </p:cNvSpPr>
          <p:nvPr>
            <p:ph type="body" sz="quarter" idx="16"/>
          </p:nvPr>
        </p:nvSpPr>
        <p:spPr>
          <a:xfrm>
            <a:off x="1276728" y="2518972"/>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36" name="Text Placeholder 35">
            <a:extLst>
              <a:ext uri="{FF2B5EF4-FFF2-40B4-BE49-F238E27FC236}">
                <a16:creationId xmlns:a16="http://schemas.microsoft.com/office/drawing/2014/main" id="{852D265F-058A-4532-90A7-035148D01DCF}"/>
              </a:ext>
            </a:extLst>
          </p:cNvPr>
          <p:cNvSpPr>
            <a:spLocks noGrp="1"/>
          </p:cNvSpPr>
          <p:nvPr>
            <p:ph type="body" sz="quarter" idx="17" hasCustomPrompt="1"/>
          </p:nvPr>
        </p:nvSpPr>
        <p:spPr>
          <a:xfrm>
            <a:off x="711816" y="231591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01</a:t>
            </a:r>
          </a:p>
        </p:txBody>
      </p:sp>
      <p:sp>
        <p:nvSpPr>
          <p:cNvPr id="37" name="Text Placeholder 35">
            <a:extLst>
              <a:ext uri="{FF2B5EF4-FFF2-40B4-BE49-F238E27FC236}">
                <a16:creationId xmlns:a16="http://schemas.microsoft.com/office/drawing/2014/main" id="{C472F62E-86D9-448C-BCAE-5F42A1E493E3}"/>
              </a:ext>
            </a:extLst>
          </p:cNvPr>
          <p:cNvSpPr>
            <a:spLocks noGrp="1"/>
          </p:cNvSpPr>
          <p:nvPr>
            <p:ph type="body" sz="quarter" idx="18"/>
          </p:nvPr>
        </p:nvSpPr>
        <p:spPr>
          <a:xfrm>
            <a:off x="7124158" y="2201860"/>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38" name="Text Placeholder 35">
            <a:extLst>
              <a:ext uri="{FF2B5EF4-FFF2-40B4-BE49-F238E27FC236}">
                <a16:creationId xmlns:a16="http://schemas.microsoft.com/office/drawing/2014/main" id="{FF390F99-3DA7-4464-83C0-329CB9F55130}"/>
              </a:ext>
            </a:extLst>
          </p:cNvPr>
          <p:cNvSpPr>
            <a:spLocks noGrp="1"/>
          </p:cNvSpPr>
          <p:nvPr>
            <p:ph type="body" sz="quarter" idx="19"/>
          </p:nvPr>
        </p:nvSpPr>
        <p:spPr>
          <a:xfrm>
            <a:off x="7124153" y="2518972"/>
            <a:ext cx="4333499" cy="736375"/>
          </a:xfrm>
          <a:prstGeom prst="rect">
            <a:avLst/>
          </a:prstGeom>
        </p:spPr>
        <p:txBody>
          <a:bodyPr wrap="square" lIns="0" tIns="0" rIns="0" bIns="0">
            <a:noAutofit/>
          </a:bodyPr>
          <a:lstStyle>
            <a:lvl1pPr>
              <a:lnSpc>
                <a:spcPts val="1700"/>
              </a:lnSpc>
              <a:spcBef>
                <a:spcPts val="800"/>
              </a:spcBef>
              <a:spcAft>
                <a:spcPts val="0"/>
              </a:spcAft>
              <a:defRPr sz="1200" b="0" kern="1200" baseline="0">
                <a:solidFill>
                  <a:schemeClr val="tx1"/>
                </a:solidFill>
              </a:defRPr>
            </a:lvl1pPr>
          </a:lstStyle>
          <a:p>
            <a:pPr lvl="0"/>
            <a:endParaRPr lang="en-US"/>
          </a:p>
        </p:txBody>
      </p:sp>
      <p:sp>
        <p:nvSpPr>
          <p:cNvPr id="40" name="Text Placeholder 35">
            <a:extLst>
              <a:ext uri="{FF2B5EF4-FFF2-40B4-BE49-F238E27FC236}">
                <a16:creationId xmlns:a16="http://schemas.microsoft.com/office/drawing/2014/main" id="{37A39D1C-DDC4-455D-8449-76FA8BD8778E}"/>
              </a:ext>
            </a:extLst>
          </p:cNvPr>
          <p:cNvSpPr>
            <a:spLocks noGrp="1"/>
          </p:cNvSpPr>
          <p:nvPr>
            <p:ph type="body" sz="quarter" idx="20" hasCustomPrompt="1"/>
          </p:nvPr>
        </p:nvSpPr>
        <p:spPr>
          <a:xfrm>
            <a:off x="6559244" y="231591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05</a:t>
            </a:r>
          </a:p>
        </p:txBody>
      </p:sp>
      <p:sp>
        <p:nvSpPr>
          <p:cNvPr id="41" name="Text Placeholder 35">
            <a:extLst>
              <a:ext uri="{FF2B5EF4-FFF2-40B4-BE49-F238E27FC236}">
                <a16:creationId xmlns:a16="http://schemas.microsoft.com/office/drawing/2014/main" id="{C3173E8C-5A7E-42D2-825C-1A5B783BC726}"/>
              </a:ext>
            </a:extLst>
          </p:cNvPr>
          <p:cNvSpPr>
            <a:spLocks noGrp="1"/>
          </p:cNvSpPr>
          <p:nvPr>
            <p:ph type="body" sz="quarter" idx="21"/>
          </p:nvPr>
        </p:nvSpPr>
        <p:spPr>
          <a:xfrm>
            <a:off x="1276731" y="4196998"/>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42" name="Text Placeholder 35">
            <a:extLst>
              <a:ext uri="{FF2B5EF4-FFF2-40B4-BE49-F238E27FC236}">
                <a16:creationId xmlns:a16="http://schemas.microsoft.com/office/drawing/2014/main" id="{EDCECF99-63B0-4DC9-89BC-E855F6CFD6DE}"/>
              </a:ext>
            </a:extLst>
          </p:cNvPr>
          <p:cNvSpPr>
            <a:spLocks noGrp="1"/>
          </p:cNvSpPr>
          <p:nvPr>
            <p:ph type="body" sz="quarter" idx="22"/>
          </p:nvPr>
        </p:nvSpPr>
        <p:spPr>
          <a:xfrm>
            <a:off x="1276728" y="4514110"/>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44" name="Text Placeholder 35">
            <a:extLst>
              <a:ext uri="{FF2B5EF4-FFF2-40B4-BE49-F238E27FC236}">
                <a16:creationId xmlns:a16="http://schemas.microsoft.com/office/drawing/2014/main" id="{8C64B2B3-B9EA-47BE-B578-384A8CC29FBF}"/>
              </a:ext>
            </a:extLst>
          </p:cNvPr>
          <p:cNvSpPr>
            <a:spLocks noGrp="1"/>
          </p:cNvSpPr>
          <p:nvPr>
            <p:ph type="body" sz="quarter" idx="23" hasCustomPrompt="1"/>
          </p:nvPr>
        </p:nvSpPr>
        <p:spPr>
          <a:xfrm>
            <a:off x="711816" y="4311050"/>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02</a:t>
            </a:r>
          </a:p>
        </p:txBody>
      </p:sp>
      <p:sp>
        <p:nvSpPr>
          <p:cNvPr id="45" name="Text Placeholder 35">
            <a:extLst>
              <a:ext uri="{FF2B5EF4-FFF2-40B4-BE49-F238E27FC236}">
                <a16:creationId xmlns:a16="http://schemas.microsoft.com/office/drawing/2014/main" id="{FC4B38AD-560C-48FA-B0AA-C75B0456E019}"/>
              </a:ext>
            </a:extLst>
          </p:cNvPr>
          <p:cNvSpPr>
            <a:spLocks noGrp="1"/>
          </p:cNvSpPr>
          <p:nvPr>
            <p:ph type="body" sz="quarter" idx="24"/>
          </p:nvPr>
        </p:nvSpPr>
        <p:spPr>
          <a:xfrm>
            <a:off x="7124158" y="4196998"/>
            <a:ext cx="2616199"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tx1"/>
                </a:solidFill>
              </a:defRPr>
            </a:lvl1pPr>
          </a:lstStyle>
          <a:p>
            <a:pPr lvl="0"/>
            <a:endParaRPr lang="en-US"/>
          </a:p>
        </p:txBody>
      </p:sp>
      <p:sp>
        <p:nvSpPr>
          <p:cNvPr id="46" name="Text Placeholder 35">
            <a:extLst>
              <a:ext uri="{FF2B5EF4-FFF2-40B4-BE49-F238E27FC236}">
                <a16:creationId xmlns:a16="http://schemas.microsoft.com/office/drawing/2014/main" id="{86D02B10-1396-4E62-ACA7-5AF53666B0D6}"/>
              </a:ext>
            </a:extLst>
          </p:cNvPr>
          <p:cNvSpPr>
            <a:spLocks noGrp="1"/>
          </p:cNvSpPr>
          <p:nvPr>
            <p:ph type="body" sz="quarter" idx="25"/>
          </p:nvPr>
        </p:nvSpPr>
        <p:spPr>
          <a:xfrm>
            <a:off x="7124153" y="4514110"/>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48" name="Text Placeholder 35">
            <a:extLst>
              <a:ext uri="{FF2B5EF4-FFF2-40B4-BE49-F238E27FC236}">
                <a16:creationId xmlns:a16="http://schemas.microsoft.com/office/drawing/2014/main" id="{9F470741-41C8-48FC-BE9E-93766BCBD3EB}"/>
              </a:ext>
            </a:extLst>
          </p:cNvPr>
          <p:cNvSpPr>
            <a:spLocks noGrp="1"/>
          </p:cNvSpPr>
          <p:nvPr>
            <p:ph type="body" sz="quarter" idx="26" hasCustomPrompt="1"/>
          </p:nvPr>
        </p:nvSpPr>
        <p:spPr>
          <a:xfrm>
            <a:off x="6559244" y="4311050"/>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06</a:t>
            </a:r>
          </a:p>
        </p:txBody>
      </p:sp>
    </p:spTree>
    <p:extLst>
      <p:ext uri="{BB962C8B-B14F-4D97-AF65-F5344CB8AC3E}">
        <p14:creationId xmlns:p14="http://schemas.microsoft.com/office/powerpoint/2010/main" val="3021219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218254-D817-48BA-B620-0AA2E0CC3416}"/>
              </a:ext>
            </a:extLst>
          </p:cNvPr>
          <p:cNvSpPr/>
          <p:nvPr userDrawn="1"/>
        </p:nvSpPr>
        <p:spPr>
          <a:xfrm>
            <a:off x="0" y="-23403"/>
            <a:ext cx="12192000" cy="1280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reeform: Shape 3">
            <a:extLst>
              <a:ext uri="{FF2B5EF4-FFF2-40B4-BE49-F238E27FC236}">
                <a16:creationId xmlns:a16="http://schemas.microsoft.com/office/drawing/2014/main" id="{55EC20CB-096D-46D3-B927-2190E4347CD2}"/>
              </a:ext>
            </a:extLst>
          </p:cNvPr>
          <p:cNvSpPr/>
          <p:nvPr userDrawn="1"/>
        </p:nvSpPr>
        <p:spPr>
          <a:xfrm>
            <a:off x="10648952" y="1"/>
            <a:ext cx="1543051"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1" name="Text Placeholder 35">
            <a:extLst>
              <a:ext uri="{FF2B5EF4-FFF2-40B4-BE49-F238E27FC236}">
                <a16:creationId xmlns:a16="http://schemas.microsoft.com/office/drawing/2014/main" id="{F7A3AA42-4331-4CE0-9BC8-479D41ADBCB4}"/>
              </a:ext>
            </a:extLst>
          </p:cNvPr>
          <p:cNvSpPr>
            <a:spLocks noGrp="1"/>
          </p:cNvSpPr>
          <p:nvPr>
            <p:ph type="body" sz="quarter" idx="11"/>
          </p:nvPr>
        </p:nvSpPr>
        <p:spPr>
          <a:xfrm>
            <a:off x="671397" y="492679"/>
            <a:ext cx="4757739"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33" name="Text Placeholder 35">
            <a:extLst>
              <a:ext uri="{FF2B5EF4-FFF2-40B4-BE49-F238E27FC236}">
                <a16:creationId xmlns:a16="http://schemas.microsoft.com/office/drawing/2014/main" id="{4ACE9612-299D-4F3E-B10E-C876D70D02E8}"/>
              </a:ext>
            </a:extLst>
          </p:cNvPr>
          <p:cNvSpPr>
            <a:spLocks noGrp="1"/>
          </p:cNvSpPr>
          <p:nvPr>
            <p:ph type="body" sz="quarter" idx="13"/>
          </p:nvPr>
        </p:nvSpPr>
        <p:spPr>
          <a:xfrm>
            <a:off x="1276731" y="1599967"/>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34" name="Text Placeholder 35">
            <a:extLst>
              <a:ext uri="{FF2B5EF4-FFF2-40B4-BE49-F238E27FC236}">
                <a16:creationId xmlns:a16="http://schemas.microsoft.com/office/drawing/2014/main" id="{0D5CEDE5-33A4-4F5D-8440-3E31928B0336}"/>
              </a:ext>
            </a:extLst>
          </p:cNvPr>
          <p:cNvSpPr>
            <a:spLocks noGrp="1"/>
          </p:cNvSpPr>
          <p:nvPr>
            <p:ph type="body" sz="quarter" idx="16"/>
          </p:nvPr>
        </p:nvSpPr>
        <p:spPr>
          <a:xfrm>
            <a:off x="1276728" y="1917082"/>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36" name="Text Placeholder 35">
            <a:extLst>
              <a:ext uri="{FF2B5EF4-FFF2-40B4-BE49-F238E27FC236}">
                <a16:creationId xmlns:a16="http://schemas.microsoft.com/office/drawing/2014/main" id="{852D265F-058A-4532-90A7-035148D01DCF}"/>
              </a:ext>
            </a:extLst>
          </p:cNvPr>
          <p:cNvSpPr>
            <a:spLocks noGrp="1"/>
          </p:cNvSpPr>
          <p:nvPr>
            <p:ph type="body" sz="quarter" idx="17" hasCustomPrompt="1"/>
          </p:nvPr>
        </p:nvSpPr>
        <p:spPr>
          <a:xfrm>
            <a:off x="711816" y="171402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01</a:t>
            </a:r>
          </a:p>
        </p:txBody>
      </p:sp>
      <p:sp>
        <p:nvSpPr>
          <p:cNvPr id="37" name="Text Placeholder 35">
            <a:extLst>
              <a:ext uri="{FF2B5EF4-FFF2-40B4-BE49-F238E27FC236}">
                <a16:creationId xmlns:a16="http://schemas.microsoft.com/office/drawing/2014/main" id="{C472F62E-86D9-448C-BCAE-5F42A1E493E3}"/>
              </a:ext>
            </a:extLst>
          </p:cNvPr>
          <p:cNvSpPr>
            <a:spLocks noGrp="1"/>
          </p:cNvSpPr>
          <p:nvPr>
            <p:ph type="body" sz="quarter" idx="18"/>
          </p:nvPr>
        </p:nvSpPr>
        <p:spPr>
          <a:xfrm>
            <a:off x="7124158" y="1599967"/>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38" name="Text Placeholder 35">
            <a:extLst>
              <a:ext uri="{FF2B5EF4-FFF2-40B4-BE49-F238E27FC236}">
                <a16:creationId xmlns:a16="http://schemas.microsoft.com/office/drawing/2014/main" id="{FF390F99-3DA7-4464-83C0-329CB9F55130}"/>
              </a:ext>
            </a:extLst>
          </p:cNvPr>
          <p:cNvSpPr>
            <a:spLocks noGrp="1"/>
          </p:cNvSpPr>
          <p:nvPr>
            <p:ph type="body" sz="quarter" idx="19"/>
          </p:nvPr>
        </p:nvSpPr>
        <p:spPr>
          <a:xfrm>
            <a:off x="7124153" y="1917082"/>
            <a:ext cx="4333499" cy="736375"/>
          </a:xfrm>
          <a:prstGeom prst="rect">
            <a:avLst/>
          </a:prstGeom>
        </p:spPr>
        <p:txBody>
          <a:bodyPr wrap="square" lIns="0" tIns="0" rIns="0" bIns="0">
            <a:noAutofit/>
          </a:bodyPr>
          <a:lstStyle>
            <a:lvl1pPr>
              <a:lnSpc>
                <a:spcPts val="1700"/>
              </a:lnSpc>
              <a:spcBef>
                <a:spcPts val="800"/>
              </a:spcBef>
              <a:spcAft>
                <a:spcPts val="0"/>
              </a:spcAft>
              <a:defRPr sz="1200" b="0" kern="1200" baseline="0">
                <a:solidFill>
                  <a:schemeClr val="tx1"/>
                </a:solidFill>
              </a:defRPr>
            </a:lvl1pPr>
          </a:lstStyle>
          <a:p>
            <a:pPr lvl="0"/>
            <a:endParaRPr lang="en-US"/>
          </a:p>
        </p:txBody>
      </p:sp>
      <p:sp>
        <p:nvSpPr>
          <p:cNvPr id="40" name="Text Placeholder 35">
            <a:extLst>
              <a:ext uri="{FF2B5EF4-FFF2-40B4-BE49-F238E27FC236}">
                <a16:creationId xmlns:a16="http://schemas.microsoft.com/office/drawing/2014/main" id="{37A39D1C-DDC4-455D-8449-76FA8BD8778E}"/>
              </a:ext>
            </a:extLst>
          </p:cNvPr>
          <p:cNvSpPr>
            <a:spLocks noGrp="1"/>
          </p:cNvSpPr>
          <p:nvPr>
            <p:ph type="body" sz="quarter" idx="20" hasCustomPrompt="1"/>
          </p:nvPr>
        </p:nvSpPr>
        <p:spPr>
          <a:xfrm>
            <a:off x="6559244" y="1714022"/>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05</a:t>
            </a:r>
          </a:p>
        </p:txBody>
      </p:sp>
      <p:sp>
        <p:nvSpPr>
          <p:cNvPr id="41" name="Text Placeholder 35">
            <a:extLst>
              <a:ext uri="{FF2B5EF4-FFF2-40B4-BE49-F238E27FC236}">
                <a16:creationId xmlns:a16="http://schemas.microsoft.com/office/drawing/2014/main" id="{C3173E8C-5A7E-42D2-825C-1A5B783BC726}"/>
              </a:ext>
            </a:extLst>
          </p:cNvPr>
          <p:cNvSpPr>
            <a:spLocks noGrp="1"/>
          </p:cNvSpPr>
          <p:nvPr>
            <p:ph type="body" sz="quarter" idx="21"/>
          </p:nvPr>
        </p:nvSpPr>
        <p:spPr>
          <a:xfrm>
            <a:off x="1276731" y="2900621"/>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42" name="Text Placeholder 35">
            <a:extLst>
              <a:ext uri="{FF2B5EF4-FFF2-40B4-BE49-F238E27FC236}">
                <a16:creationId xmlns:a16="http://schemas.microsoft.com/office/drawing/2014/main" id="{EDCECF99-63B0-4DC9-89BC-E855F6CFD6DE}"/>
              </a:ext>
            </a:extLst>
          </p:cNvPr>
          <p:cNvSpPr>
            <a:spLocks noGrp="1"/>
          </p:cNvSpPr>
          <p:nvPr>
            <p:ph type="body" sz="quarter" idx="22"/>
          </p:nvPr>
        </p:nvSpPr>
        <p:spPr>
          <a:xfrm>
            <a:off x="1276728" y="3217733"/>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44" name="Text Placeholder 35">
            <a:extLst>
              <a:ext uri="{FF2B5EF4-FFF2-40B4-BE49-F238E27FC236}">
                <a16:creationId xmlns:a16="http://schemas.microsoft.com/office/drawing/2014/main" id="{8C64B2B3-B9EA-47BE-B578-384A8CC29FBF}"/>
              </a:ext>
            </a:extLst>
          </p:cNvPr>
          <p:cNvSpPr>
            <a:spLocks noGrp="1"/>
          </p:cNvSpPr>
          <p:nvPr>
            <p:ph type="body" sz="quarter" idx="23" hasCustomPrompt="1"/>
          </p:nvPr>
        </p:nvSpPr>
        <p:spPr>
          <a:xfrm>
            <a:off x="711816" y="3014673"/>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02</a:t>
            </a:r>
          </a:p>
        </p:txBody>
      </p:sp>
      <p:sp>
        <p:nvSpPr>
          <p:cNvPr id="45" name="Text Placeholder 35">
            <a:extLst>
              <a:ext uri="{FF2B5EF4-FFF2-40B4-BE49-F238E27FC236}">
                <a16:creationId xmlns:a16="http://schemas.microsoft.com/office/drawing/2014/main" id="{FC4B38AD-560C-48FA-B0AA-C75B0456E019}"/>
              </a:ext>
            </a:extLst>
          </p:cNvPr>
          <p:cNvSpPr>
            <a:spLocks noGrp="1"/>
          </p:cNvSpPr>
          <p:nvPr>
            <p:ph type="body" sz="quarter" idx="24"/>
          </p:nvPr>
        </p:nvSpPr>
        <p:spPr>
          <a:xfrm>
            <a:off x="7124158" y="2900621"/>
            <a:ext cx="2616199"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tx1"/>
                </a:solidFill>
              </a:defRPr>
            </a:lvl1pPr>
          </a:lstStyle>
          <a:p>
            <a:pPr lvl="0"/>
            <a:endParaRPr lang="en-US"/>
          </a:p>
        </p:txBody>
      </p:sp>
      <p:sp>
        <p:nvSpPr>
          <p:cNvPr id="46" name="Text Placeholder 35">
            <a:extLst>
              <a:ext uri="{FF2B5EF4-FFF2-40B4-BE49-F238E27FC236}">
                <a16:creationId xmlns:a16="http://schemas.microsoft.com/office/drawing/2014/main" id="{86D02B10-1396-4E62-ACA7-5AF53666B0D6}"/>
              </a:ext>
            </a:extLst>
          </p:cNvPr>
          <p:cNvSpPr>
            <a:spLocks noGrp="1"/>
          </p:cNvSpPr>
          <p:nvPr>
            <p:ph type="body" sz="quarter" idx="25"/>
          </p:nvPr>
        </p:nvSpPr>
        <p:spPr>
          <a:xfrm>
            <a:off x="7124153" y="3217733"/>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48" name="Text Placeholder 35">
            <a:extLst>
              <a:ext uri="{FF2B5EF4-FFF2-40B4-BE49-F238E27FC236}">
                <a16:creationId xmlns:a16="http://schemas.microsoft.com/office/drawing/2014/main" id="{9F470741-41C8-48FC-BE9E-93766BCBD3EB}"/>
              </a:ext>
            </a:extLst>
          </p:cNvPr>
          <p:cNvSpPr>
            <a:spLocks noGrp="1"/>
          </p:cNvSpPr>
          <p:nvPr>
            <p:ph type="body" sz="quarter" idx="26" hasCustomPrompt="1"/>
          </p:nvPr>
        </p:nvSpPr>
        <p:spPr>
          <a:xfrm>
            <a:off x="6559244" y="3014673"/>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06</a:t>
            </a:r>
          </a:p>
        </p:txBody>
      </p:sp>
      <p:sp>
        <p:nvSpPr>
          <p:cNvPr id="49" name="Text Placeholder 35">
            <a:extLst>
              <a:ext uri="{FF2B5EF4-FFF2-40B4-BE49-F238E27FC236}">
                <a16:creationId xmlns:a16="http://schemas.microsoft.com/office/drawing/2014/main" id="{9AF86B59-F89B-4598-AD84-023B161134A2}"/>
              </a:ext>
            </a:extLst>
          </p:cNvPr>
          <p:cNvSpPr>
            <a:spLocks noGrp="1"/>
          </p:cNvSpPr>
          <p:nvPr>
            <p:ph type="body" sz="quarter" idx="27"/>
          </p:nvPr>
        </p:nvSpPr>
        <p:spPr>
          <a:xfrm>
            <a:off x="1276731" y="4201272"/>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50" name="Text Placeholder 35">
            <a:extLst>
              <a:ext uri="{FF2B5EF4-FFF2-40B4-BE49-F238E27FC236}">
                <a16:creationId xmlns:a16="http://schemas.microsoft.com/office/drawing/2014/main" id="{3D017A9A-4EF9-4237-A974-B49DB2CFADBF}"/>
              </a:ext>
            </a:extLst>
          </p:cNvPr>
          <p:cNvSpPr>
            <a:spLocks noGrp="1"/>
          </p:cNvSpPr>
          <p:nvPr>
            <p:ph type="body" sz="quarter" idx="28"/>
          </p:nvPr>
        </p:nvSpPr>
        <p:spPr>
          <a:xfrm>
            <a:off x="1276728" y="4518384"/>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52" name="Text Placeholder 35">
            <a:extLst>
              <a:ext uri="{FF2B5EF4-FFF2-40B4-BE49-F238E27FC236}">
                <a16:creationId xmlns:a16="http://schemas.microsoft.com/office/drawing/2014/main" id="{B759DF21-AB2C-4192-A72A-23AD05D7EF81}"/>
              </a:ext>
            </a:extLst>
          </p:cNvPr>
          <p:cNvSpPr>
            <a:spLocks noGrp="1"/>
          </p:cNvSpPr>
          <p:nvPr>
            <p:ph type="body" sz="quarter" idx="29" hasCustomPrompt="1"/>
          </p:nvPr>
        </p:nvSpPr>
        <p:spPr>
          <a:xfrm>
            <a:off x="711816" y="431532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03</a:t>
            </a:r>
          </a:p>
        </p:txBody>
      </p:sp>
      <p:sp>
        <p:nvSpPr>
          <p:cNvPr id="53" name="Text Placeholder 35">
            <a:extLst>
              <a:ext uri="{FF2B5EF4-FFF2-40B4-BE49-F238E27FC236}">
                <a16:creationId xmlns:a16="http://schemas.microsoft.com/office/drawing/2014/main" id="{33FB4E50-4D05-4EAA-8C8E-E475C73F15CE}"/>
              </a:ext>
            </a:extLst>
          </p:cNvPr>
          <p:cNvSpPr>
            <a:spLocks noGrp="1"/>
          </p:cNvSpPr>
          <p:nvPr>
            <p:ph type="body" sz="quarter" idx="30"/>
          </p:nvPr>
        </p:nvSpPr>
        <p:spPr>
          <a:xfrm>
            <a:off x="7124158" y="4201272"/>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54" name="Text Placeholder 35">
            <a:extLst>
              <a:ext uri="{FF2B5EF4-FFF2-40B4-BE49-F238E27FC236}">
                <a16:creationId xmlns:a16="http://schemas.microsoft.com/office/drawing/2014/main" id="{7402E50F-594F-4BBF-A0A9-D137562D4226}"/>
              </a:ext>
            </a:extLst>
          </p:cNvPr>
          <p:cNvSpPr>
            <a:spLocks noGrp="1"/>
          </p:cNvSpPr>
          <p:nvPr>
            <p:ph type="body" sz="quarter" idx="31"/>
          </p:nvPr>
        </p:nvSpPr>
        <p:spPr>
          <a:xfrm>
            <a:off x="7124153" y="4518384"/>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56" name="Text Placeholder 35">
            <a:extLst>
              <a:ext uri="{FF2B5EF4-FFF2-40B4-BE49-F238E27FC236}">
                <a16:creationId xmlns:a16="http://schemas.microsoft.com/office/drawing/2014/main" id="{8A5653D6-F9FB-4B33-AC0B-C75DD2E78111}"/>
              </a:ext>
            </a:extLst>
          </p:cNvPr>
          <p:cNvSpPr>
            <a:spLocks noGrp="1"/>
          </p:cNvSpPr>
          <p:nvPr>
            <p:ph type="body" sz="quarter" idx="32" hasCustomPrompt="1"/>
          </p:nvPr>
        </p:nvSpPr>
        <p:spPr>
          <a:xfrm>
            <a:off x="6559244" y="4315324"/>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07</a:t>
            </a:r>
          </a:p>
        </p:txBody>
      </p:sp>
      <p:sp>
        <p:nvSpPr>
          <p:cNvPr id="57" name="Text Placeholder 35">
            <a:extLst>
              <a:ext uri="{FF2B5EF4-FFF2-40B4-BE49-F238E27FC236}">
                <a16:creationId xmlns:a16="http://schemas.microsoft.com/office/drawing/2014/main" id="{A799B13C-5A27-4FFE-84E0-5D7B7BCB8403}"/>
              </a:ext>
            </a:extLst>
          </p:cNvPr>
          <p:cNvSpPr>
            <a:spLocks noGrp="1"/>
          </p:cNvSpPr>
          <p:nvPr>
            <p:ph type="body" sz="quarter" idx="33"/>
          </p:nvPr>
        </p:nvSpPr>
        <p:spPr>
          <a:xfrm>
            <a:off x="1276731" y="5543123"/>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58" name="Text Placeholder 35">
            <a:extLst>
              <a:ext uri="{FF2B5EF4-FFF2-40B4-BE49-F238E27FC236}">
                <a16:creationId xmlns:a16="http://schemas.microsoft.com/office/drawing/2014/main" id="{E113DE92-27F1-4318-8190-24A074214634}"/>
              </a:ext>
            </a:extLst>
          </p:cNvPr>
          <p:cNvSpPr>
            <a:spLocks noGrp="1"/>
          </p:cNvSpPr>
          <p:nvPr>
            <p:ph type="body" sz="quarter" idx="34"/>
          </p:nvPr>
        </p:nvSpPr>
        <p:spPr>
          <a:xfrm>
            <a:off x="1276728" y="5860235"/>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60" name="Text Placeholder 35">
            <a:extLst>
              <a:ext uri="{FF2B5EF4-FFF2-40B4-BE49-F238E27FC236}">
                <a16:creationId xmlns:a16="http://schemas.microsoft.com/office/drawing/2014/main" id="{23500403-7C16-4111-B46F-9597E39738AE}"/>
              </a:ext>
            </a:extLst>
          </p:cNvPr>
          <p:cNvSpPr>
            <a:spLocks noGrp="1"/>
          </p:cNvSpPr>
          <p:nvPr>
            <p:ph type="body" sz="quarter" idx="35" hasCustomPrompt="1"/>
          </p:nvPr>
        </p:nvSpPr>
        <p:spPr>
          <a:xfrm>
            <a:off x="711816" y="5657175"/>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04</a:t>
            </a:r>
          </a:p>
        </p:txBody>
      </p:sp>
      <p:sp>
        <p:nvSpPr>
          <p:cNvPr id="61" name="Text Placeholder 35">
            <a:extLst>
              <a:ext uri="{FF2B5EF4-FFF2-40B4-BE49-F238E27FC236}">
                <a16:creationId xmlns:a16="http://schemas.microsoft.com/office/drawing/2014/main" id="{9EEFCF14-EAB1-4809-8927-7C526DA8EE59}"/>
              </a:ext>
            </a:extLst>
          </p:cNvPr>
          <p:cNvSpPr>
            <a:spLocks noGrp="1"/>
          </p:cNvSpPr>
          <p:nvPr>
            <p:ph type="body" sz="quarter" idx="36"/>
          </p:nvPr>
        </p:nvSpPr>
        <p:spPr>
          <a:xfrm>
            <a:off x="7124158" y="5543123"/>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62" name="Text Placeholder 35">
            <a:extLst>
              <a:ext uri="{FF2B5EF4-FFF2-40B4-BE49-F238E27FC236}">
                <a16:creationId xmlns:a16="http://schemas.microsoft.com/office/drawing/2014/main" id="{503AAE7F-4023-45E0-98AB-84FC9E7CAF64}"/>
              </a:ext>
            </a:extLst>
          </p:cNvPr>
          <p:cNvSpPr>
            <a:spLocks noGrp="1"/>
          </p:cNvSpPr>
          <p:nvPr>
            <p:ph type="body" sz="quarter" idx="37"/>
          </p:nvPr>
        </p:nvSpPr>
        <p:spPr>
          <a:xfrm>
            <a:off x="7124153" y="5860235"/>
            <a:ext cx="4333499" cy="73637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64" name="Text Placeholder 35">
            <a:extLst>
              <a:ext uri="{FF2B5EF4-FFF2-40B4-BE49-F238E27FC236}">
                <a16:creationId xmlns:a16="http://schemas.microsoft.com/office/drawing/2014/main" id="{04911275-63A0-47E6-927F-66161E9FAE0D}"/>
              </a:ext>
            </a:extLst>
          </p:cNvPr>
          <p:cNvSpPr>
            <a:spLocks noGrp="1"/>
          </p:cNvSpPr>
          <p:nvPr>
            <p:ph type="body" sz="quarter" idx="38" hasCustomPrompt="1"/>
          </p:nvPr>
        </p:nvSpPr>
        <p:spPr>
          <a:xfrm>
            <a:off x="6559244" y="5657175"/>
            <a:ext cx="380885" cy="199916"/>
          </a:xfrm>
          <a:prstGeom prst="rect">
            <a:avLst/>
          </a:prstGeom>
        </p:spPr>
        <p:txBody>
          <a:bodyPr wrap="square" lIns="0" tIns="0" rIns="0" bIns="0">
            <a:noAutofit/>
          </a:bodyPr>
          <a:lstStyle>
            <a:lvl1pPr marL="0" indent="0" algn="ctr">
              <a:lnSpc>
                <a:spcPts val="2000"/>
              </a:lnSpc>
              <a:spcBef>
                <a:spcPts val="0"/>
              </a:spcBef>
              <a:spcAft>
                <a:spcPts val="0"/>
              </a:spcAft>
              <a:defRPr sz="1400" b="1">
                <a:solidFill>
                  <a:schemeClr val="bg1"/>
                </a:solidFill>
              </a:defRPr>
            </a:lvl1pPr>
          </a:lstStyle>
          <a:p>
            <a:pPr lvl="0"/>
            <a:r>
              <a:rPr lang="en-US"/>
              <a:t>08</a:t>
            </a:r>
          </a:p>
        </p:txBody>
      </p:sp>
    </p:spTree>
    <p:extLst>
      <p:ext uri="{BB962C8B-B14F-4D97-AF65-F5344CB8AC3E}">
        <p14:creationId xmlns:p14="http://schemas.microsoft.com/office/powerpoint/2010/main" val="615032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7EEE8-4B90-46FF-B6E1-8A6727684BAA}"/>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35">
            <a:extLst>
              <a:ext uri="{FF2B5EF4-FFF2-40B4-BE49-F238E27FC236}">
                <a16:creationId xmlns:a16="http://schemas.microsoft.com/office/drawing/2014/main" id="{969F52B7-196D-46A2-A864-6AFEEACD996D}"/>
              </a:ext>
            </a:extLst>
          </p:cNvPr>
          <p:cNvSpPr>
            <a:spLocks noGrp="1"/>
          </p:cNvSpPr>
          <p:nvPr>
            <p:ph type="body" sz="quarter" idx="11"/>
          </p:nvPr>
        </p:nvSpPr>
        <p:spPr>
          <a:xfrm>
            <a:off x="2951389" y="3086080"/>
            <a:ext cx="6115049" cy="1990746"/>
          </a:xfrm>
          <a:prstGeom prst="rect">
            <a:avLst/>
          </a:prstGeom>
        </p:spPr>
        <p:txBody>
          <a:bodyPr wrap="square" lIns="0" tIns="0" rIns="0" bIns="0">
            <a:noAutofit/>
          </a:bodyPr>
          <a:lstStyle>
            <a:lvl1pPr marL="0" indent="0" algn="ctr">
              <a:lnSpc>
                <a:spcPct val="100000"/>
              </a:lnSpc>
              <a:spcBef>
                <a:spcPts val="0"/>
              </a:spcBef>
              <a:spcAft>
                <a:spcPts val="0"/>
              </a:spcAft>
              <a:buNone/>
              <a:defRPr sz="3600" b="1">
                <a:solidFill>
                  <a:schemeClr val="bg1"/>
                </a:solidFill>
              </a:defRPr>
            </a:lvl1pPr>
          </a:lstStyle>
          <a:p>
            <a:pPr lvl="0"/>
            <a:endParaRPr lang="en-US"/>
          </a:p>
        </p:txBody>
      </p:sp>
    </p:spTree>
    <p:extLst>
      <p:ext uri="{BB962C8B-B14F-4D97-AF65-F5344CB8AC3E}">
        <p14:creationId xmlns:p14="http://schemas.microsoft.com/office/powerpoint/2010/main" val="4242253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6A915C-7940-42A0-BB13-DE3959974A8E}"/>
              </a:ext>
            </a:extLst>
          </p:cNvPr>
          <p:cNvSpPr/>
          <p:nvPr userDrawn="1"/>
        </p:nvSpPr>
        <p:spPr>
          <a:xfrm>
            <a:off x="0" y="-23403"/>
            <a:ext cx="12192000" cy="1280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38" algn="l"/>
            <a:endParaRPr lang="en-US" sz="1800"/>
          </a:p>
        </p:txBody>
      </p:sp>
      <p:sp>
        <p:nvSpPr>
          <p:cNvPr id="4" name="Freeform: Shape 3">
            <a:extLst>
              <a:ext uri="{FF2B5EF4-FFF2-40B4-BE49-F238E27FC236}">
                <a16:creationId xmlns:a16="http://schemas.microsoft.com/office/drawing/2014/main" id="{DAC76E5D-BCBE-44FE-85FF-DC576C2CB66F}"/>
              </a:ext>
            </a:extLst>
          </p:cNvPr>
          <p:cNvSpPr/>
          <p:nvPr userDrawn="1"/>
        </p:nvSpPr>
        <p:spPr>
          <a:xfrm>
            <a:off x="10648952" y="1"/>
            <a:ext cx="1543051"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Text Placeholder 35">
            <a:extLst>
              <a:ext uri="{FF2B5EF4-FFF2-40B4-BE49-F238E27FC236}">
                <a16:creationId xmlns:a16="http://schemas.microsoft.com/office/drawing/2014/main" id="{422048B3-517C-4174-992F-6E57E5E11810}"/>
              </a:ext>
            </a:extLst>
          </p:cNvPr>
          <p:cNvSpPr>
            <a:spLocks noGrp="1"/>
          </p:cNvSpPr>
          <p:nvPr>
            <p:ph type="body" sz="quarter" idx="11"/>
          </p:nvPr>
        </p:nvSpPr>
        <p:spPr>
          <a:xfrm>
            <a:off x="671397" y="492679"/>
            <a:ext cx="9977555" cy="569363"/>
          </a:xfrm>
          <a:prstGeom prst="rect">
            <a:avLst/>
          </a:prstGeom>
        </p:spPr>
        <p:txBody>
          <a:bodyPr wrap="square" lIns="0" tIns="0" rIns="0" bIns="0">
            <a:noAutofit/>
          </a:bodyPr>
          <a:lstStyle>
            <a:lvl1pPr>
              <a:lnSpc>
                <a:spcPts val="4600"/>
              </a:lnSpc>
              <a:buNone/>
              <a:defRPr sz="3600" b="1">
                <a:solidFill>
                  <a:schemeClr val="bg1"/>
                </a:solidFill>
              </a:defRPr>
            </a:lvl1pPr>
          </a:lstStyle>
          <a:p>
            <a:pPr lvl="0"/>
            <a:endParaRPr lang="en-US"/>
          </a:p>
        </p:txBody>
      </p:sp>
      <p:sp>
        <p:nvSpPr>
          <p:cNvPr id="6" name="Text Placeholder 35">
            <a:extLst>
              <a:ext uri="{FF2B5EF4-FFF2-40B4-BE49-F238E27FC236}">
                <a16:creationId xmlns:a16="http://schemas.microsoft.com/office/drawing/2014/main" id="{356F3798-35BD-4728-AED6-BFDF85B8F83B}"/>
              </a:ext>
            </a:extLst>
          </p:cNvPr>
          <p:cNvSpPr>
            <a:spLocks noGrp="1"/>
          </p:cNvSpPr>
          <p:nvPr>
            <p:ph type="body" sz="quarter" idx="15"/>
          </p:nvPr>
        </p:nvSpPr>
        <p:spPr>
          <a:xfrm>
            <a:off x="671397" y="1773379"/>
            <a:ext cx="10573547" cy="4591947"/>
          </a:xfrm>
          <a:prstGeom prst="rect">
            <a:avLst/>
          </a:prstGeom>
        </p:spPr>
        <p:txBody>
          <a:bodyPr wrap="square" lIns="0" tIns="0" rIns="0" bIns="0">
            <a:noAutofit/>
          </a:bodyPr>
          <a:lstStyle>
            <a:lvl1pPr marL="91438" indent="0">
              <a:lnSpc>
                <a:spcPct val="100000"/>
              </a:lnSpc>
              <a:spcBef>
                <a:spcPts val="1200"/>
              </a:spcBef>
              <a:spcAft>
                <a:spcPts val="0"/>
              </a:spcAft>
              <a:buFontTx/>
              <a:buNone/>
              <a:defRPr sz="2400" b="0">
                <a:solidFill>
                  <a:schemeClr val="tx1"/>
                </a:solidFill>
              </a:defRPr>
            </a:lvl1pPr>
          </a:lstStyle>
          <a:p>
            <a:pPr lvl="0"/>
            <a:endParaRPr lang="en-US"/>
          </a:p>
        </p:txBody>
      </p:sp>
    </p:spTree>
    <p:extLst>
      <p:ext uri="{BB962C8B-B14F-4D97-AF65-F5344CB8AC3E}">
        <p14:creationId xmlns:p14="http://schemas.microsoft.com/office/powerpoint/2010/main" val="2698318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6A915C-7940-42A0-BB13-DE3959974A8E}"/>
              </a:ext>
            </a:extLst>
          </p:cNvPr>
          <p:cNvSpPr/>
          <p:nvPr userDrawn="1"/>
        </p:nvSpPr>
        <p:spPr>
          <a:xfrm>
            <a:off x="0" y="-23403"/>
            <a:ext cx="12192000" cy="1280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38" algn="l"/>
            <a:endParaRPr lang="en-US" sz="1800"/>
          </a:p>
        </p:txBody>
      </p:sp>
      <p:sp>
        <p:nvSpPr>
          <p:cNvPr id="4" name="Freeform: Shape 3">
            <a:extLst>
              <a:ext uri="{FF2B5EF4-FFF2-40B4-BE49-F238E27FC236}">
                <a16:creationId xmlns:a16="http://schemas.microsoft.com/office/drawing/2014/main" id="{DAC76E5D-BCBE-44FE-85FF-DC576C2CB66F}"/>
              </a:ext>
            </a:extLst>
          </p:cNvPr>
          <p:cNvSpPr/>
          <p:nvPr userDrawn="1"/>
        </p:nvSpPr>
        <p:spPr>
          <a:xfrm>
            <a:off x="10648952" y="1"/>
            <a:ext cx="1543051"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Text Placeholder 35">
            <a:extLst>
              <a:ext uri="{FF2B5EF4-FFF2-40B4-BE49-F238E27FC236}">
                <a16:creationId xmlns:a16="http://schemas.microsoft.com/office/drawing/2014/main" id="{422048B3-517C-4174-992F-6E57E5E11810}"/>
              </a:ext>
            </a:extLst>
          </p:cNvPr>
          <p:cNvSpPr>
            <a:spLocks noGrp="1"/>
          </p:cNvSpPr>
          <p:nvPr>
            <p:ph type="body" sz="quarter" idx="11"/>
          </p:nvPr>
        </p:nvSpPr>
        <p:spPr>
          <a:xfrm>
            <a:off x="671397" y="492679"/>
            <a:ext cx="4757739" cy="569363"/>
          </a:xfrm>
          <a:prstGeom prst="rect">
            <a:avLst/>
          </a:prstGeom>
        </p:spPr>
        <p:txBody>
          <a:bodyPr wrap="square" lIns="0" tIns="0" rIns="0" bIns="0">
            <a:noAutofit/>
          </a:bodyPr>
          <a:lstStyle>
            <a:lvl1pPr>
              <a:lnSpc>
                <a:spcPts val="4600"/>
              </a:lnSpc>
              <a:buNone/>
              <a:defRPr sz="3600" b="1">
                <a:solidFill>
                  <a:schemeClr val="bg1"/>
                </a:solidFill>
              </a:defRPr>
            </a:lvl1pPr>
          </a:lstStyle>
          <a:p>
            <a:pPr lvl="0"/>
            <a:endParaRPr lang="en-US"/>
          </a:p>
        </p:txBody>
      </p:sp>
      <p:sp>
        <p:nvSpPr>
          <p:cNvPr id="6" name="Text Placeholder 35">
            <a:extLst>
              <a:ext uri="{FF2B5EF4-FFF2-40B4-BE49-F238E27FC236}">
                <a16:creationId xmlns:a16="http://schemas.microsoft.com/office/drawing/2014/main" id="{356F3798-35BD-4728-AED6-BFDF85B8F83B}"/>
              </a:ext>
            </a:extLst>
          </p:cNvPr>
          <p:cNvSpPr>
            <a:spLocks noGrp="1"/>
          </p:cNvSpPr>
          <p:nvPr>
            <p:ph type="body" sz="quarter" idx="15"/>
          </p:nvPr>
        </p:nvSpPr>
        <p:spPr>
          <a:xfrm>
            <a:off x="1661997" y="5739593"/>
            <a:ext cx="3614739" cy="399954"/>
          </a:xfrm>
          <a:prstGeom prst="rect">
            <a:avLst/>
          </a:prstGeom>
        </p:spPr>
        <p:txBody>
          <a:bodyPr wrap="square" lIns="0" tIns="0" rIns="0" bIns="0">
            <a:noAutofit/>
          </a:bodyPr>
          <a:lstStyle>
            <a:lvl1pPr marL="91438" indent="0" algn="ctr">
              <a:lnSpc>
                <a:spcPct val="150000"/>
              </a:lnSpc>
              <a:spcBef>
                <a:spcPts val="1200"/>
              </a:spcBef>
              <a:spcAft>
                <a:spcPts val="0"/>
              </a:spcAft>
              <a:buFontTx/>
              <a:buNone/>
              <a:defRPr sz="2400" b="0">
                <a:solidFill>
                  <a:schemeClr val="tx1"/>
                </a:solidFill>
              </a:defRPr>
            </a:lvl1pPr>
          </a:lstStyle>
          <a:p>
            <a:pPr lvl="0"/>
            <a:endParaRPr lang="en-US"/>
          </a:p>
        </p:txBody>
      </p:sp>
      <p:sp>
        <p:nvSpPr>
          <p:cNvPr id="7" name="Text Placeholder 35">
            <a:extLst>
              <a:ext uri="{FF2B5EF4-FFF2-40B4-BE49-F238E27FC236}">
                <a16:creationId xmlns:a16="http://schemas.microsoft.com/office/drawing/2014/main" id="{AD782D0D-CB44-254A-A6F8-781B6EA41A35}"/>
              </a:ext>
            </a:extLst>
          </p:cNvPr>
          <p:cNvSpPr>
            <a:spLocks noGrp="1"/>
          </p:cNvSpPr>
          <p:nvPr>
            <p:ph type="body" sz="quarter" idx="16"/>
          </p:nvPr>
        </p:nvSpPr>
        <p:spPr>
          <a:xfrm>
            <a:off x="6650773" y="5739593"/>
            <a:ext cx="3614739" cy="399954"/>
          </a:xfrm>
          <a:prstGeom prst="rect">
            <a:avLst/>
          </a:prstGeom>
        </p:spPr>
        <p:txBody>
          <a:bodyPr wrap="square" lIns="0" tIns="0" rIns="0" bIns="0">
            <a:noAutofit/>
          </a:bodyPr>
          <a:lstStyle>
            <a:lvl1pPr marL="91438" indent="0" algn="ctr">
              <a:lnSpc>
                <a:spcPct val="150000"/>
              </a:lnSpc>
              <a:spcBef>
                <a:spcPts val="1200"/>
              </a:spcBef>
              <a:spcAft>
                <a:spcPts val="0"/>
              </a:spcAft>
              <a:buFontTx/>
              <a:buNone/>
              <a:defRPr sz="2400" b="0">
                <a:solidFill>
                  <a:schemeClr val="tx1"/>
                </a:solidFill>
              </a:defRPr>
            </a:lvl1pPr>
          </a:lstStyle>
          <a:p>
            <a:pPr lvl="0"/>
            <a:endParaRPr lang="en-US"/>
          </a:p>
        </p:txBody>
      </p:sp>
      <p:sp>
        <p:nvSpPr>
          <p:cNvPr id="8" name="Picture Placeholder 7">
            <a:extLst>
              <a:ext uri="{FF2B5EF4-FFF2-40B4-BE49-F238E27FC236}">
                <a16:creationId xmlns:a16="http://schemas.microsoft.com/office/drawing/2014/main" id="{8599B6F1-C8D1-FC49-8890-4F482D15137A}"/>
              </a:ext>
            </a:extLst>
          </p:cNvPr>
          <p:cNvSpPr>
            <a:spLocks noGrp="1"/>
          </p:cNvSpPr>
          <p:nvPr>
            <p:ph type="pic" sz="quarter" idx="17"/>
          </p:nvPr>
        </p:nvSpPr>
        <p:spPr>
          <a:xfrm>
            <a:off x="1661996" y="2008763"/>
            <a:ext cx="3614739" cy="3179763"/>
          </a:xfrm>
          <a:prstGeom prst="rect">
            <a:avLst/>
          </a:prstGeom>
        </p:spPr>
        <p:txBody>
          <a:bodyPr/>
          <a:lstStyle/>
          <a:p>
            <a:endParaRPr lang="en-US"/>
          </a:p>
        </p:txBody>
      </p:sp>
      <p:sp>
        <p:nvSpPr>
          <p:cNvPr id="9" name="Picture Placeholder 7">
            <a:extLst>
              <a:ext uri="{FF2B5EF4-FFF2-40B4-BE49-F238E27FC236}">
                <a16:creationId xmlns:a16="http://schemas.microsoft.com/office/drawing/2014/main" id="{0C2F9D4B-D5D3-FC44-BA47-1AD5B109BDC3}"/>
              </a:ext>
            </a:extLst>
          </p:cNvPr>
          <p:cNvSpPr>
            <a:spLocks noGrp="1"/>
          </p:cNvSpPr>
          <p:nvPr>
            <p:ph type="pic" sz="quarter" idx="18"/>
          </p:nvPr>
        </p:nvSpPr>
        <p:spPr>
          <a:xfrm>
            <a:off x="6650773" y="2008763"/>
            <a:ext cx="3614739" cy="3179763"/>
          </a:xfrm>
          <a:prstGeom prst="rect">
            <a:avLst/>
          </a:prstGeom>
        </p:spPr>
        <p:txBody>
          <a:bodyPr/>
          <a:lstStyle/>
          <a:p>
            <a:endParaRPr lang="en-US"/>
          </a:p>
        </p:txBody>
      </p:sp>
    </p:spTree>
    <p:extLst>
      <p:ext uri="{BB962C8B-B14F-4D97-AF65-F5344CB8AC3E}">
        <p14:creationId xmlns:p14="http://schemas.microsoft.com/office/powerpoint/2010/main" val="2156705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1" name="Rectangle: Top Corners Rounded 30">
            <a:extLst>
              <a:ext uri="{FF2B5EF4-FFF2-40B4-BE49-F238E27FC236}">
                <a16:creationId xmlns:a16="http://schemas.microsoft.com/office/drawing/2014/main" id="{A40BD83C-BA9E-43E3-80CB-00549081D911}"/>
              </a:ext>
            </a:extLst>
          </p:cNvPr>
          <p:cNvSpPr/>
          <p:nvPr userDrawn="1"/>
        </p:nvSpPr>
        <p:spPr>
          <a:xfrm>
            <a:off x="606424" y="3171828"/>
            <a:ext cx="2451103" cy="3394075"/>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Oval 31">
            <a:extLst>
              <a:ext uri="{FF2B5EF4-FFF2-40B4-BE49-F238E27FC236}">
                <a16:creationId xmlns:a16="http://schemas.microsoft.com/office/drawing/2014/main" id="{84BBB107-6C1D-42E5-A7C9-E8C580E0998B}"/>
              </a:ext>
            </a:extLst>
          </p:cNvPr>
          <p:cNvSpPr/>
          <p:nvPr userDrawn="1"/>
        </p:nvSpPr>
        <p:spPr>
          <a:xfrm>
            <a:off x="1203247" y="2488220"/>
            <a:ext cx="1295284" cy="12952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Oval 32">
            <a:extLst>
              <a:ext uri="{FF2B5EF4-FFF2-40B4-BE49-F238E27FC236}">
                <a16:creationId xmlns:a16="http://schemas.microsoft.com/office/drawing/2014/main" id="{47B4D379-7DC3-49E1-A3E2-580A20AC7354}"/>
              </a:ext>
            </a:extLst>
          </p:cNvPr>
          <p:cNvSpPr/>
          <p:nvPr userDrawn="1"/>
        </p:nvSpPr>
        <p:spPr>
          <a:xfrm>
            <a:off x="1228453" y="2531381"/>
            <a:ext cx="1244872" cy="1208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3DEED850-6DCC-4C1B-B75D-77D723C32E10}"/>
              </a:ext>
            </a:extLst>
          </p:cNvPr>
          <p:cNvSpPr/>
          <p:nvPr userDrawn="1"/>
        </p:nvSpPr>
        <p:spPr>
          <a:xfrm>
            <a:off x="0" y="1"/>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reeform: Shape 3">
            <a:extLst>
              <a:ext uri="{FF2B5EF4-FFF2-40B4-BE49-F238E27FC236}">
                <a16:creationId xmlns:a16="http://schemas.microsoft.com/office/drawing/2014/main" id="{230FB3CB-121B-4FB5-90A5-28630A2D675E}"/>
              </a:ext>
            </a:extLst>
          </p:cNvPr>
          <p:cNvSpPr/>
          <p:nvPr userDrawn="1"/>
        </p:nvSpPr>
        <p:spPr>
          <a:xfrm>
            <a:off x="10648952" y="1"/>
            <a:ext cx="1543051"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Text Placeholder 35">
            <a:extLst>
              <a:ext uri="{FF2B5EF4-FFF2-40B4-BE49-F238E27FC236}">
                <a16:creationId xmlns:a16="http://schemas.microsoft.com/office/drawing/2014/main" id="{DECAAF6E-908D-4F76-85B5-126A2DD19151}"/>
              </a:ext>
            </a:extLst>
          </p:cNvPr>
          <p:cNvSpPr>
            <a:spLocks noGrp="1"/>
          </p:cNvSpPr>
          <p:nvPr>
            <p:ph type="body" sz="quarter" idx="11"/>
          </p:nvPr>
        </p:nvSpPr>
        <p:spPr>
          <a:xfrm>
            <a:off x="671397" y="492679"/>
            <a:ext cx="4757739"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6" name="Text Placeholder 35">
            <a:extLst>
              <a:ext uri="{FF2B5EF4-FFF2-40B4-BE49-F238E27FC236}">
                <a16:creationId xmlns:a16="http://schemas.microsoft.com/office/drawing/2014/main" id="{DAE6F64E-2278-45CA-A55F-B972F5457DEE}"/>
              </a:ext>
            </a:extLst>
          </p:cNvPr>
          <p:cNvSpPr>
            <a:spLocks noGrp="1"/>
          </p:cNvSpPr>
          <p:nvPr>
            <p:ph type="body" sz="quarter" idx="12"/>
          </p:nvPr>
        </p:nvSpPr>
        <p:spPr>
          <a:xfrm>
            <a:off x="671396" y="1229767"/>
            <a:ext cx="8215429" cy="569363"/>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sp>
        <p:nvSpPr>
          <p:cNvPr id="7" name="Text Placeholder 35">
            <a:extLst>
              <a:ext uri="{FF2B5EF4-FFF2-40B4-BE49-F238E27FC236}">
                <a16:creationId xmlns:a16="http://schemas.microsoft.com/office/drawing/2014/main" id="{5AABFCA0-2F60-46C4-95D3-20989DD9B466}"/>
              </a:ext>
            </a:extLst>
          </p:cNvPr>
          <p:cNvSpPr>
            <a:spLocks noGrp="1"/>
          </p:cNvSpPr>
          <p:nvPr>
            <p:ph type="body" sz="quarter" idx="13" hasCustomPrompt="1"/>
          </p:nvPr>
        </p:nvSpPr>
        <p:spPr>
          <a:xfrm>
            <a:off x="735058" y="4044872"/>
            <a:ext cx="2173084" cy="335916"/>
          </a:xfrm>
          <a:prstGeom prst="rect">
            <a:avLst/>
          </a:prstGeom>
        </p:spPr>
        <p:txBody>
          <a:bodyPr wrap="square" lIns="0" tIns="0" rIns="0" bIns="0">
            <a:noAutofit/>
          </a:bodyPr>
          <a:lstStyle>
            <a:lvl1pPr algn="ctr">
              <a:lnSpc>
                <a:spcPts val="2000"/>
              </a:lnSpc>
              <a:spcBef>
                <a:spcPts val="800"/>
              </a:spcBef>
              <a:spcAft>
                <a:spcPts val="0"/>
              </a:spcAft>
              <a:defRPr sz="1400" b="1">
                <a:solidFill>
                  <a:schemeClr val="bg1"/>
                </a:solidFill>
              </a:defRPr>
            </a:lvl1pPr>
          </a:lstStyle>
          <a:p>
            <a:pPr lvl="0"/>
            <a:r>
              <a:rPr lang="en-US"/>
              <a:t>Your Title Text One</a:t>
            </a:r>
          </a:p>
        </p:txBody>
      </p:sp>
      <p:sp>
        <p:nvSpPr>
          <p:cNvPr id="8" name="Text Placeholder 35">
            <a:extLst>
              <a:ext uri="{FF2B5EF4-FFF2-40B4-BE49-F238E27FC236}">
                <a16:creationId xmlns:a16="http://schemas.microsoft.com/office/drawing/2014/main" id="{D6351B0F-EE1C-4875-B36B-C9F23CCE0399}"/>
              </a:ext>
            </a:extLst>
          </p:cNvPr>
          <p:cNvSpPr>
            <a:spLocks noGrp="1"/>
          </p:cNvSpPr>
          <p:nvPr>
            <p:ph type="body" sz="quarter" idx="16" hasCustomPrompt="1"/>
          </p:nvPr>
        </p:nvSpPr>
        <p:spPr>
          <a:xfrm>
            <a:off x="735058" y="4450789"/>
            <a:ext cx="2173084" cy="1676415"/>
          </a:xfrm>
          <a:prstGeom prst="rect">
            <a:avLst/>
          </a:prstGeom>
        </p:spPr>
        <p:txBody>
          <a:bodyPr wrap="square" lIns="0" tIns="0" rIns="0" bIns="0">
            <a:noAutofit/>
          </a:bodyPr>
          <a:lstStyle>
            <a:lvl1pPr indent="0">
              <a:lnSpc>
                <a:spcPts val="1700"/>
              </a:lnSpc>
              <a:spcBef>
                <a:spcPts val="800"/>
              </a:spcBef>
              <a:spcAft>
                <a:spcPts val="0"/>
              </a:spcAft>
              <a:buNone/>
              <a:defRPr sz="1400" b="0" kern="1200" baseline="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adipisicing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64" name="Rectangle: Top Corners Rounded 63">
            <a:extLst>
              <a:ext uri="{FF2B5EF4-FFF2-40B4-BE49-F238E27FC236}">
                <a16:creationId xmlns:a16="http://schemas.microsoft.com/office/drawing/2014/main" id="{5FA25577-5860-4435-BE03-F602478B3451}"/>
              </a:ext>
            </a:extLst>
          </p:cNvPr>
          <p:cNvSpPr/>
          <p:nvPr userDrawn="1"/>
        </p:nvSpPr>
        <p:spPr>
          <a:xfrm>
            <a:off x="3425803" y="3171825"/>
            <a:ext cx="2451103" cy="3394074"/>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Oval 64">
            <a:extLst>
              <a:ext uri="{FF2B5EF4-FFF2-40B4-BE49-F238E27FC236}">
                <a16:creationId xmlns:a16="http://schemas.microsoft.com/office/drawing/2014/main" id="{AE3F8E74-4582-41B3-9466-5455BB9FE978}"/>
              </a:ext>
            </a:extLst>
          </p:cNvPr>
          <p:cNvSpPr/>
          <p:nvPr userDrawn="1"/>
        </p:nvSpPr>
        <p:spPr>
          <a:xfrm>
            <a:off x="4022627" y="2488220"/>
            <a:ext cx="1295284" cy="12952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Oval 65">
            <a:extLst>
              <a:ext uri="{FF2B5EF4-FFF2-40B4-BE49-F238E27FC236}">
                <a16:creationId xmlns:a16="http://schemas.microsoft.com/office/drawing/2014/main" id="{1B8A0472-14A3-442A-9C43-3B3E5A48430C}"/>
              </a:ext>
            </a:extLst>
          </p:cNvPr>
          <p:cNvSpPr/>
          <p:nvPr userDrawn="1"/>
        </p:nvSpPr>
        <p:spPr>
          <a:xfrm>
            <a:off x="4047831" y="2531381"/>
            <a:ext cx="1244872" cy="1208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Text Placeholder 35">
            <a:extLst>
              <a:ext uri="{FF2B5EF4-FFF2-40B4-BE49-F238E27FC236}">
                <a16:creationId xmlns:a16="http://schemas.microsoft.com/office/drawing/2014/main" id="{1A246515-948D-4931-8398-80E1170B2716}"/>
              </a:ext>
            </a:extLst>
          </p:cNvPr>
          <p:cNvSpPr>
            <a:spLocks noGrp="1"/>
          </p:cNvSpPr>
          <p:nvPr>
            <p:ph type="body" sz="quarter" idx="17" hasCustomPrompt="1"/>
          </p:nvPr>
        </p:nvSpPr>
        <p:spPr>
          <a:xfrm>
            <a:off x="3554435" y="4044872"/>
            <a:ext cx="2173084" cy="335916"/>
          </a:xfrm>
          <a:prstGeom prst="rect">
            <a:avLst/>
          </a:prstGeom>
        </p:spPr>
        <p:txBody>
          <a:bodyPr wrap="square" lIns="0" tIns="0" rIns="0" bIns="0">
            <a:noAutofit/>
          </a:bodyPr>
          <a:lstStyle>
            <a:lvl1pPr algn="ctr">
              <a:lnSpc>
                <a:spcPts val="2000"/>
              </a:lnSpc>
              <a:spcBef>
                <a:spcPts val="800"/>
              </a:spcBef>
              <a:spcAft>
                <a:spcPts val="0"/>
              </a:spcAft>
              <a:defRPr sz="1400" b="1">
                <a:solidFill>
                  <a:schemeClr val="bg1"/>
                </a:solidFill>
              </a:defRPr>
            </a:lvl1pPr>
          </a:lstStyle>
          <a:p>
            <a:pPr lvl="0"/>
            <a:r>
              <a:rPr lang="en-US"/>
              <a:t>Your Title Text One</a:t>
            </a:r>
          </a:p>
        </p:txBody>
      </p:sp>
      <p:sp>
        <p:nvSpPr>
          <p:cNvPr id="68" name="Text Placeholder 35">
            <a:extLst>
              <a:ext uri="{FF2B5EF4-FFF2-40B4-BE49-F238E27FC236}">
                <a16:creationId xmlns:a16="http://schemas.microsoft.com/office/drawing/2014/main" id="{4D08D25A-639C-4E1E-A7CF-84A6367490AA}"/>
              </a:ext>
            </a:extLst>
          </p:cNvPr>
          <p:cNvSpPr>
            <a:spLocks noGrp="1"/>
          </p:cNvSpPr>
          <p:nvPr>
            <p:ph type="body" sz="quarter" idx="18" hasCustomPrompt="1"/>
          </p:nvPr>
        </p:nvSpPr>
        <p:spPr>
          <a:xfrm>
            <a:off x="3554435" y="4450789"/>
            <a:ext cx="2173084" cy="1676415"/>
          </a:xfrm>
          <a:prstGeom prst="rect">
            <a:avLst/>
          </a:prstGeom>
        </p:spPr>
        <p:txBody>
          <a:bodyPr wrap="square" lIns="0" tIns="0" rIns="0" bIns="0">
            <a:noAutofit/>
          </a:bodyPr>
          <a:lstStyle>
            <a:lvl1pPr indent="0">
              <a:lnSpc>
                <a:spcPts val="1700"/>
              </a:lnSpc>
              <a:spcBef>
                <a:spcPts val="800"/>
              </a:spcBef>
              <a:spcAft>
                <a:spcPts val="0"/>
              </a:spcAft>
              <a:buNone/>
              <a:defRPr sz="1400" b="0" kern="1200" baseline="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adipisicing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69" name="Rectangle: Top Corners Rounded 68">
            <a:extLst>
              <a:ext uri="{FF2B5EF4-FFF2-40B4-BE49-F238E27FC236}">
                <a16:creationId xmlns:a16="http://schemas.microsoft.com/office/drawing/2014/main" id="{0E551575-3D20-419F-8047-0D312EF9AFE6}"/>
              </a:ext>
            </a:extLst>
          </p:cNvPr>
          <p:cNvSpPr/>
          <p:nvPr userDrawn="1"/>
        </p:nvSpPr>
        <p:spPr>
          <a:xfrm>
            <a:off x="6283010" y="3171828"/>
            <a:ext cx="2451103" cy="3394073"/>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Oval 69">
            <a:extLst>
              <a:ext uri="{FF2B5EF4-FFF2-40B4-BE49-F238E27FC236}">
                <a16:creationId xmlns:a16="http://schemas.microsoft.com/office/drawing/2014/main" id="{09D4DC56-B9B0-41C2-A6F8-BAE0404EA22C}"/>
              </a:ext>
            </a:extLst>
          </p:cNvPr>
          <p:cNvSpPr/>
          <p:nvPr userDrawn="1"/>
        </p:nvSpPr>
        <p:spPr>
          <a:xfrm>
            <a:off x="6879831" y="2488220"/>
            <a:ext cx="1295284" cy="12952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Oval 70">
            <a:extLst>
              <a:ext uri="{FF2B5EF4-FFF2-40B4-BE49-F238E27FC236}">
                <a16:creationId xmlns:a16="http://schemas.microsoft.com/office/drawing/2014/main" id="{92BF7A8C-9417-4381-B013-FF20B41FE20F}"/>
              </a:ext>
            </a:extLst>
          </p:cNvPr>
          <p:cNvSpPr/>
          <p:nvPr userDrawn="1"/>
        </p:nvSpPr>
        <p:spPr>
          <a:xfrm>
            <a:off x="6905037" y="2531381"/>
            <a:ext cx="1244872" cy="1208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Text Placeholder 35">
            <a:extLst>
              <a:ext uri="{FF2B5EF4-FFF2-40B4-BE49-F238E27FC236}">
                <a16:creationId xmlns:a16="http://schemas.microsoft.com/office/drawing/2014/main" id="{BFF25152-6BDD-4B2D-84B9-98B2AD9AE7E5}"/>
              </a:ext>
            </a:extLst>
          </p:cNvPr>
          <p:cNvSpPr>
            <a:spLocks noGrp="1"/>
          </p:cNvSpPr>
          <p:nvPr>
            <p:ph type="body" sz="quarter" idx="19" hasCustomPrompt="1"/>
          </p:nvPr>
        </p:nvSpPr>
        <p:spPr>
          <a:xfrm>
            <a:off x="6411642" y="4044872"/>
            <a:ext cx="2173084" cy="335916"/>
          </a:xfrm>
          <a:prstGeom prst="rect">
            <a:avLst/>
          </a:prstGeom>
        </p:spPr>
        <p:txBody>
          <a:bodyPr wrap="square" lIns="0" tIns="0" rIns="0" bIns="0">
            <a:noAutofit/>
          </a:bodyPr>
          <a:lstStyle>
            <a:lvl1pPr algn="ctr">
              <a:lnSpc>
                <a:spcPts val="2000"/>
              </a:lnSpc>
              <a:spcBef>
                <a:spcPts val="800"/>
              </a:spcBef>
              <a:spcAft>
                <a:spcPts val="0"/>
              </a:spcAft>
              <a:defRPr sz="1400" b="1">
                <a:solidFill>
                  <a:schemeClr val="bg1"/>
                </a:solidFill>
              </a:defRPr>
            </a:lvl1pPr>
          </a:lstStyle>
          <a:p>
            <a:pPr lvl="0"/>
            <a:r>
              <a:rPr lang="en-US"/>
              <a:t>Your Title Text One</a:t>
            </a:r>
          </a:p>
        </p:txBody>
      </p:sp>
      <p:sp>
        <p:nvSpPr>
          <p:cNvPr id="73" name="Text Placeholder 35">
            <a:extLst>
              <a:ext uri="{FF2B5EF4-FFF2-40B4-BE49-F238E27FC236}">
                <a16:creationId xmlns:a16="http://schemas.microsoft.com/office/drawing/2014/main" id="{3ACAC007-135F-45AF-B761-7083E7841043}"/>
              </a:ext>
            </a:extLst>
          </p:cNvPr>
          <p:cNvSpPr>
            <a:spLocks noGrp="1"/>
          </p:cNvSpPr>
          <p:nvPr>
            <p:ph type="body" sz="quarter" idx="20" hasCustomPrompt="1"/>
          </p:nvPr>
        </p:nvSpPr>
        <p:spPr>
          <a:xfrm>
            <a:off x="6411642" y="4450789"/>
            <a:ext cx="2173084" cy="1676415"/>
          </a:xfrm>
          <a:prstGeom prst="rect">
            <a:avLst/>
          </a:prstGeom>
        </p:spPr>
        <p:txBody>
          <a:bodyPr wrap="square" lIns="0" tIns="0" rIns="0" bIns="0">
            <a:noAutofit/>
          </a:bodyPr>
          <a:lstStyle>
            <a:lvl1pPr indent="0">
              <a:lnSpc>
                <a:spcPts val="1700"/>
              </a:lnSpc>
              <a:spcBef>
                <a:spcPts val="800"/>
              </a:spcBef>
              <a:spcAft>
                <a:spcPts val="0"/>
              </a:spcAft>
              <a:buNone/>
              <a:defRPr sz="1400" b="0" kern="1200" baseline="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adipisicing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74" name="Rectangle: Top Corners Rounded 73">
            <a:extLst>
              <a:ext uri="{FF2B5EF4-FFF2-40B4-BE49-F238E27FC236}">
                <a16:creationId xmlns:a16="http://schemas.microsoft.com/office/drawing/2014/main" id="{7CFC3FEA-C10D-4F93-A761-91CBFCF599CB}"/>
              </a:ext>
            </a:extLst>
          </p:cNvPr>
          <p:cNvSpPr/>
          <p:nvPr userDrawn="1"/>
        </p:nvSpPr>
        <p:spPr>
          <a:xfrm>
            <a:off x="9102387" y="3171825"/>
            <a:ext cx="2451103" cy="3394072"/>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5" name="Oval 74">
            <a:extLst>
              <a:ext uri="{FF2B5EF4-FFF2-40B4-BE49-F238E27FC236}">
                <a16:creationId xmlns:a16="http://schemas.microsoft.com/office/drawing/2014/main" id="{657DC56A-85BD-4416-BACF-4AC398B5E27A}"/>
              </a:ext>
            </a:extLst>
          </p:cNvPr>
          <p:cNvSpPr/>
          <p:nvPr userDrawn="1"/>
        </p:nvSpPr>
        <p:spPr>
          <a:xfrm>
            <a:off x="9699211" y="2488220"/>
            <a:ext cx="1295284" cy="12952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Oval 75">
            <a:extLst>
              <a:ext uri="{FF2B5EF4-FFF2-40B4-BE49-F238E27FC236}">
                <a16:creationId xmlns:a16="http://schemas.microsoft.com/office/drawing/2014/main" id="{149AAAC4-0A3D-40CD-BEBF-A22AA9D7D084}"/>
              </a:ext>
            </a:extLst>
          </p:cNvPr>
          <p:cNvSpPr/>
          <p:nvPr userDrawn="1"/>
        </p:nvSpPr>
        <p:spPr>
          <a:xfrm>
            <a:off x="9724415" y="2531381"/>
            <a:ext cx="1244872" cy="12089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Text Placeholder 35">
            <a:extLst>
              <a:ext uri="{FF2B5EF4-FFF2-40B4-BE49-F238E27FC236}">
                <a16:creationId xmlns:a16="http://schemas.microsoft.com/office/drawing/2014/main" id="{44DE8FDE-DA2C-4CB5-AE9D-E222255717BA}"/>
              </a:ext>
            </a:extLst>
          </p:cNvPr>
          <p:cNvSpPr>
            <a:spLocks noGrp="1"/>
          </p:cNvSpPr>
          <p:nvPr>
            <p:ph type="body" sz="quarter" idx="21" hasCustomPrompt="1"/>
          </p:nvPr>
        </p:nvSpPr>
        <p:spPr>
          <a:xfrm>
            <a:off x="9231019" y="4044872"/>
            <a:ext cx="2173084" cy="335916"/>
          </a:xfrm>
          <a:prstGeom prst="rect">
            <a:avLst/>
          </a:prstGeom>
        </p:spPr>
        <p:txBody>
          <a:bodyPr wrap="square" lIns="0" tIns="0" rIns="0" bIns="0">
            <a:noAutofit/>
          </a:bodyPr>
          <a:lstStyle>
            <a:lvl1pPr algn="ctr">
              <a:lnSpc>
                <a:spcPts val="2000"/>
              </a:lnSpc>
              <a:spcBef>
                <a:spcPts val="800"/>
              </a:spcBef>
              <a:spcAft>
                <a:spcPts val="0"/>
              </a:spcAft>
              <a:defRPr sz="1400" b="1">
                <a:solidFill>
                  <a:schemeClr val="bg1"/>
                </a:solidFill>
              </a:defRPr>
            </a:lvl1pPr>
          </a:lstStyle>
          <a:p>
            <a:pPr lvl="0"/>
            <a:r>
              <a:rPr lang="en-US"/>
              <a:t>Your Title Text One</a:t>
            </a:r>
          </a:p>
        </p:txBody>
      </p:sp>
      <p:sp>
        <p:nvSpPr>
          <p:cNvPr id="78" name="Text Placeholder 35">
            <a:extLst>
              <a:ext uri="{FF2B5EF4-FFF2-40B4-BE49-F238E27FC236}">
                <a16:creationId xmlns:a16="http://schemas.microsoft.com/office/drawing/2014/main" id="{BE4DB033-71D4-42BB-ADD1-5539A56D66EB}"/>
              </a:ext>
            </a:extLst>
          </p:cNvPr>
          <p:cNvSpPr>
            <a:spLocks noGrp="1"/>
          </p:cNvSpPr>
          <p:nvPr>
            <p:ph type="body" sz="quarter" idx="22" hasCustomPrompt="1"/>
          </p:nvPr>
        </p:nvSpPr>
        <p:spPr>
          <a:xfrm>
            <a:off x="9231019" y="4450789"/>
            <a:ext cx="2173084" cy="1676415"/>
          </a:xfrm>
          <a:prstGeom prst="rect">
            <a:avLst/>
          </a:prstGeom>
        </p:spPr>
        <p:txBody>
          <a:bodyPr wrap="square" lIns="0" tIns="0" rIns="0" bIns="0">
            <a:noAutofit/>
          </a:bodyPr>
          <a:lstStyle>
            <a:lvl1pPr indent="0">
              <a:lnSpc>
                <a:spcPts val="1700"/>
              </a:lnSpc>
              <a:spcBef>
                <a:spcPts val="800"/>
              </a:spcBef>
              <a:spcAft>
                <a:spcPts val="0"/>
              </a:spcAft>
              <a:buNone/>
              <a:defRPr sz="1400" b="0" kern="1200" baseline="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adipisicing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Tree>
    <p:extLst>
      <p:ext uri="{BB962C8B-B14F-4D97-AF65-F5344CB8AC3E}">
        <p14:creationId xmlns:p14="http://schemas.microsoft.com/office/powerpoint/2010/main" val="2979571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285AF4-4837-4158-BA79-29C6A48B98E1}"/>
              </a:ext>
            </a:extLst>
          </p:cNvPr>
          <p:cNvSpPr/>
          <p:nvPr userDrawn="1"/>
        </p:nvSpPr>
        <p:spPr>
          <a:xfrm>
            <a:off x="0" y="2"/>
            <a:ext cx="12192000" cy="18805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reeform: Shape 6">
            <a:extLst>
              <a:ext uri="{FF2B5EF4-FFF2-40B4-BE49-F238E27FC236}">
                <a16:creationId xmlns:a16="http://schemas.microsoft.com/office/drawing/2014/main" id="{936D0F63-75BC-4F29-A2E5-42476DDB9BE3}"/>
              </a:ext>
            </a:extLst>
          </p:cNvPr>
          <p:cNvSpPr/>
          <p:nvPr userDrawn="1"/>
        </p:nvSpPr>
        <p:spPr>
          <a:xfrm>
            <a:off x="10648952" y="1"/>
            <a:ext cx="1543051" cy="3105150"/>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8" name="Text Placeholder 35">
            <a:extLst>
              <a:ext uri="{FF2B5EF4-FFF2-40B4-BE49-F238E27FC236}">
                <a16:creationId xmlns:a16="http://schemas.microsoft.com/office/drawing/2014/main" id="{43631D58-B8A1-49D7-898C-EC7DA5BF05C4}"/>
              </a:ext>
            </a:extLst>
          </p:cNvPr>
          <p:cNvSpPr>
            <a:spLocks noGrp="1"/>
          </p:cNvSpPr>
          <p:nvPr>
            <p:ph type="body" sz="quarter" idx="11"/>
          </p:nvPr>
        </p:nvSpPr>
        <p:spPr>
          <a:xfrm>
            <a:off x="671397" y="371912"/>
            <a:ext cx="4757739"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9" name="Text Placeholder 35">
            <a:extLst>
              <a:ext uri="{FF2B5EF4-FFF2-40B4-BE49-F238E27FC236}">
                <a16:creationId xmlns:a16="http://schemas.microsoft.com/office/drawing/2014/main" id="{F78F97F0-41EC-4062-AF0A-E796DB0261E4}"/>
              </a:ext>
            </a:extLst>
          </p:cNvPr>
          <p:cNvSpPr>
            <a:spLocks noGrp="1"/>
          </p:cNvSpPr>
          <p:nvPr>
            <p:ph type="body" sz="quarter" idx="12"/>
          </p:nvPr>
        </p:nvSpPr>
        <p:spPr>
          <a:xfrm>
            <a:off x="671396" y="1048618"/>
            <a:ext cx="8215429" cy="569363"/>
          </a:xfrm>
          <a:prstGeom prst="rect">
            <a:avLst/>
          </a:prstGeom>
        </p:spPr>
        <p:txBody>
          <a:bodyPr wrap="square" lIns="0" tIns="0" rIns="0" bIns="0">
            <a:noAutofit/>
          </a:bodyPr>
          <a:lstStyle>
            <a:lvl1pPr indent="0">
              <a:lnSpc>
                <a:spcPts val="2000"/>
              </a:lnSpc>
              <a:spcBef>
                <a:spcPts val="800"/>
              </a:spcBef>
              <a:spcAft>
                <a:spcPts val="0"/>
              </a:spcAft>
              <a:buNone/>
              <a:defRPr sz="1400" b="0">
                <a:solidFill>
                  <a:schemeClr val="bg1"/>
                </a:solidFill>
              </a:defRPr>
            </a:lvl1pPr>
          </a:lstStyle>
          <a:p>
            <a:pPr lvl="0"/>
            <a:endParaRPr lang="en-US"/>
          </a:p>
        </p:txBody>
      </p:sp>
      <p:sp>
        <p:nvSpPr>
          <p:cNvPr id="31" name="Picture Placeholder 30">
            <a:extLst>
              <a:ext uri="{FF2B5EF4-FFF2-40B4-BE49-F238E27FC236}">
                <a16:creationId xmlns:a16="http://schemas.microsoft.com/office/drawing/2014/main" id="{BA426539-AF80-4525-8D9F-573058E5CC32}"/>
              </a:ext>
            </a:extLst>
          </p:cNvPr>
          <p:cNvSpPr>
            <a:spLocks noGrp="1"/>
          </p:cNvSpPr>
          <p:nvPr>
            <p:ph type="pic" sz="quarter" idx="13"/>
          </p:nvPr>
        </p:nvSpPr>
        <p:spPr>
          <a:xfrm>
            <a:off x="671396" y="2261600"/>
            <a:ext cx="1355725" cy="1393825"/>
          </a:xfrm>
          <a:prstGeom prst="rect">
            <a:avLst/>
          </a:prstGeom>
          <a:solidFill>
            <a:schemeClr val="bg1"/>
          </a:solidFill>
          <a:ln>
            <a:solidFill>
              <a:schemeClr val="tx1"/>
            </a:solidFill>
          </a:ln>
        </p:spPr>
        <p:txBody>
          <a:bodyPr/>
          <a:lstStyle/>
          <a:p>
            <a:endParaRPr lang="en-US"/>
          </a:p>
        </p:txBody>
      </p:sp>
      <p:sp>
        <p:nvSpPr>
          <p:cNvPr id="33" name="Picture Placeholder 30">
            <a:extLst>
              <a:ext uri="{FF2B5EF4-FFF2-40B4-BE49-F238E27FC236}">
                <a16:creationId xmlns:a16="http://schemas.microsoft.com/office/drawing/2014/main" id="{9BF08F61-1492-4EA6-A579-9C95325536F0}"/>
              </a:ext>
            </a:extLst>
          </p:cNvPr>
          <p:cNvSpPr>
            <a:spLocks noGrp="1"/>
          </p:cNvSpPr>
          <p:nvPr>
            <p:ph type="pic" sz="quarter" idx="14"/>
          </p:nvPr>
        </p:nvSpPr>
        <p:spPr>
          <a:xfrm>
            <a:off x="671396" y="4462277"/>
            <a:ext cx="1355725" cy="1393825"/>
          </a:xfrm>
          <a:prstGeom prst="rect">
            <a:avLst/>
          </a:prstGeom>
          <a:solidFill>
            <a:schemeClr val="bg1"/>
          </a:solidFill>
          <a:ln>
            <a:solidFill>
              <a:schemeClr val="tx1"/>
            </a:solidFill>
          </a:ln>
        </p:spPr>
        <p:txBody>
          <a:bodyPr/>
          <a:lstStyle/>
          <a:p>
            <a:endParaRPr lang="en-US"/>
          </a:p>
        </p:txBody>
      </p:sp>
      <p:sp>
        <p:nvSpPr>
          <p:cNvPr id="35" name="Picture Placeholder 30">
            <a:extLst>
              <a:ext uri="{FF2B5EF4-FFF2-40B4-BE49-F238E27FC236}">
                <a16:creationId xmlns:a16="http://schemas.microsoft.com/office/drawing/2014/main" id="{A76867CA-4EA1-4E29-8A70-6B8F3EFEB554}"/>
              </a:ext>
            </a:extLst>
          </p:cNvPr>
          <p:cNvSpPr>
            <a:spLocks noGrp="1"/>
          </p:cNvSpPr>
          <p:nvPr>
            <p:ph type="pic" sz="quarter" idx="15"/>
          </p:nvPr>
        </p:nvSpPr>
        <p:spPr>
          <a:xfrm>
            <a:off x="3423221" y="2261600"/>
            <a:ext cx="1355725" cy="1393825"/>
          </a:xfrm>
          <a:prstGeom prst="rect">
            <a:avLst/>
          </a:prstGeom>
          <a:solidFill>
            <a:schemeClr val="bg1"/>
          </a:solidFill>
          <a:ln>
            <a:solidFill>
              <a:schemeClr val="tx1"/>
            </a:solidFill>
          </a:ln>
        </p:spPr>
        <p:txBody>
          <a:bodyPr/>
          <a:lstStyle/>
          <a:p>
            <a:endParaRPr lang="en-US"/>
          </a:p>
        </p:txBody>
      </p:sp>
      <p:sp>
        <p:nvSpPr>
          <p:cNvPr id="37" name="Picture Placeholder 30">
            <a:extLst>
              <a:ext uri="{FF2B5EF4-FFF2-40B4-BE49-F238E27FC236}">
                <a16:creationId xmlns:a16="http://schemas.microsoft.com/office/drawing/2014/main" id="{033BF282-8CDF-4AD2-A1CC-6495E296166C}"/>
              </a:ext>
            </a:extLst>
          </p:cNvPr>
          <p:cNvSpPr>
            <a:spLocks noGrp="1"/>
          </p:cNvSpPr>
          <p:nvPr>
            <p:ph type="pic" sz="quarter" idx="16"/>
          </p:nvPr>
        </p:nvSpPr>
        <p:spPr>
          <a:xfrm>
            <a:off x="3423221" y="4462277"/>
            <a:ext cx="1355725" cy="1393825"/>
          </a:xfrm>
          <a:prstGeom prst="rect">
            <a:avLst/>
          </a:prstGeom>
          <a:solidFill>
            <a:schemeClr val="bg1"/>
          </a:solidFill>
          <a:ln>
            <a:solidFill>
              <a:schemeClr val="tx1"/>
            </a:solidFill>
          </a:ln>
        </p:spPr>
        <p:txBody>
          <a:bodyPr/>
          <a:lstStyle/>
          <a:p>
            <a:endParaRPr lang="en-US"/>
          </a:p>
        </p:txBody>
      </p:sp>
      <p:sp>
        <p:nvSpPr>
          <p:cNvPr id="39" name="Picture Placeholder 30">
            <a:extLst>
              <a:ext uri="{FF2B5EF4-FFF2-40B4-BE49-F238E27FC236}">
                <a16:creationId xmlns:a16="http://schemas.microsoft.com/office/drawing/2014/main" id="{8BF63908-3DDA-4F33-9483-4850C35703EC}"/>
              </a:ext>
            </a:extLst>
          </p:cNvPr>
          <p:cNvSpPr>
            <a:spLocks noGrp="1"/>
          </p:cNvSpPr>
          <p:nvPr>
            <p:ph type="pic" sz="quarter" idx="17"/>
          </p:nvPr>
        </p:nvSpPr>
        <p:spPr>
          <a:xfrm>
            <a:off x="6175048" y="2261600"/>
            <a:ext cx="1355725" cy="1393825"/>
          </a:xfrm>
          <a:prstGeom prst="rect">
            <a:avLst/>
          </a:prstGeom>
          <a:solidFill>
            <a:schemeClr val="bg1"/>
          </a:solidFill>
          <a:ln>
            <a:solidFill>
              <a:schemeClr val="tx1"/>
            </a:solidFill>
          </a:ln>
        </p:spPr>
        <p:txBody>
          <a:bodyPr/>
          <a:lstStyle/>
          <a:p>
            <a:endParaRPr lang="en-US"/>
          </a:p>
        </p:txBody>
      </p:sp>
      <p:sp>
        <p:nvSpPr>
          <p:cNvPr id="41" name="Picture Placeholder 30">
            <a:extLst>
              <a:ext uri="{FF2B5EF4-FFF2-40B4-BE49-F238E27FC236}">
                <a16:creationId xmlns:a16="http://schemas.microsoft.com/office/drawing/2014/main" id="{82CA4889-0ECA-470F-B1CE-701025E8C3F5}"/>
              </a:ext>
            </a:extLst>
          </p:cNvPr>
          <p:cNvSpPr>
            <a:spLocks noGrp="1"/>
          </p:cNvSpPr>
          <p:nvPr>
            <p:ph type="pic" sz="quarter" idx="18"/>
          </p:nvPr>
        </p:nvSpPr>
        <p:spPr>
          <a:xfrm>
            <a:off x="6175048" y="4462277"/>
            <a:ext cx="1355725" cy="1393825"/>
          </a:xfrm>
          <a:prstGeom prst="rect">
            <a:avLst/>
          </a:prstGeom>
          <a:solidFill>
            <a:schemeClr val="bg1"/>
          </a:solidFill>
          <a:ln>
            <a:solidFill>
              <a:schemeClr val="tx1"/>
            </a:solidFill>
          </a:ln>
        </p:spPr>
        <p:txBody>
          <a:bodyPr/>
          <a:lstStyle/>
          <a:p>
            <a:endParaRPr lang="en-US"/>
          </a:p>
        </p:txBody>
      </p:sp>
      <p:sp>
        <p:nvSpPr>
          <p:cNvPr id="43" name="Picture Placeholder 30">
            <a:extLst>
              <a:ext uri="{FF2B5EF4-FFF2-40B4-BE49-F238E27FC236}">
                <a16:creationId xmlns:a16="http://schemas.microsoft.com/office/drawing/2014/main" id="{4FF72A38-249E-4E4B-8410-E5F29375F7F6}"/>
              </a:ext>
            </a:extLst>
          </p:cNvPr>
          <p:cNvSpPr>
            <a:spLocks noGrp="1"/>
          </p:cNvSpPr>
          <p:nvPr>
            <p:ph type="pic" sz="quarter" idx="19"/>
          </p:nvPr>
        </p:nvSpPr>
        <p:spPr>
          <a:xfrm>
            <a:off x="8926875" y="2261600"/>
            <a:ext cx="1355725" cy="1393825"/>
          </a:xfrm>
          <a:prstGeom prst="rect">
            <a:avLst/>
          </a:prstGeom>
          <a:solidFill>
            <a:schemeClr val="bg1"/>
          </a:solidFill>
          <a:ln>
            <a:solidFill>
              <a:schemeClr val="tx1"/>
            </a:solidFill>
          </a:ln>
        </p:spPr>
        <p:txBody>
          <a:bodyPr/>
          <a:lstStyle/>
          <a:p>
            <a:endParaRPr lang="en-US"/>
          </a:p>
        </p:txBody>
      </p:sp>
      <p:sp>
        <p:nvSpPr>
          <p:cNvPr id="45" name="Picture Placeholder 30">
            <a:extLst>
              <a:ext uri="{FF2B5EF4-FFF2-40B4-BE49-F238E27FC236}">
                <a16:creationId xmlns:a16="http://schemas.microsoft.com/office/drawing/2014/main" id="{E10A55E7-1CCB-4793-A043-B87C8163B6DE}"/>
              </a:ext>
            </a:extLst>
          </p:cNvPr>
          <p:cNvSpPr>
            <a:spLocks noGrp="1"/>
          </p:cNvSpPr>
          <p:nvPr>
            <p:ph type="pic" sz="quarter" idx="20"/>
          </p:nvPr>
        </p:nvSpPr>
        <p:spPr>
          <a:xfrm>
            <a:off x="8926875" y="4462277"/>
            <a:ext cx="1355725" cy="1393825"/>
          </a:xfrm>
          <a:prstGeom prst="rect">
            <a:avLst/>
          </a:prstGeom>
          <a:solidFill>
            <a:schemeClr val="bg1"/>
          </a:solidFill>
          <a:ln>
            <a:solidFill>
              <a:schemeClr val="tx1"/>
            </a:solidFill>
          </a:ln>
        </p:spPr>
        <p:txBody>
          <a:bodyPr/>
          <a:lstStyle/>
          <a:p>
            <a:endParaRPr lang="en-US"/>
          </a:p>
        </p:txBody>
      </p:sp>
      <p:sp>
        <p:nvSpPr>
          <p:cNvPr id="46" name="Text Placeholder 35">
            <a:extLst>
              <a:ext uri="{FF2B5EF4-FFF2-40B4-BE49-F238E27FC236}">
                <a16:creationId xmlns:a16="http://schemas.microsoft.com/office/drawing/2014/main" id="{8D2B34DD-BE5D-4855-8E4D-D66219B02E07}"/>
              </a:ext>
            </a:extLst>
          </p:cNvPr>
          <p:cNvSpPr>
            <a:spLocks noGrp="1"/>
          </p:cNvSpPr>
          <p:nvPr>
            <p:ph type="body" sz="quarter" idx="21"/>
          </p:nvPr>
        </p:nvSpPr>
        <p:spPr>
          <a:xfrm>
            <a:off x="602652" y="3730467"/>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47" name="Text Placeholder 35">
            <a:extLst>
              <a:ext uri="{FF2B5EF4-FFF2-40B4-BE49-F238E27FC236}">
                <a16:creationId xmlns:a16="http://schemas.microsoft.com/office/drawing/2014/main" id="{A4321706-3EE2-4044-961A-6E07DD065ABB}"/>
              </a:ext>
            </a:extLst>
          </p:cNvPr>
          <p:cNvSpPr>
            <a:spLocks noGrp="1"/>
          </p:cNvSpPr>
          <p:nvPr>
            <p:ph type="body" sz="quarter" idx="22"/>
          </p:nvPr>
        </p:nvSpPr>
        <p:spPr>
          <a:xfrm>
            <a:off x="602652" y="3940036"/>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
        <p:nvSpPr>
          <p:cNvPr id="48" name="Text Placeholder 35">
            <a:extLst>
              <a:ext uri="{FF2B5EF4-FFF2-40B4-BE49-F238E27FC236}">
                <a16:creationId xmlns:a16="http://schemas.microsoft.com/office/drawing/2014/main" id="{7A7AF777-7ABD-41F6-AFDB-E656A967876D}"/>
              </a:ext>
            </a:extLst>
          </p:cNvPr>
          <p:cNvSpPr>
            <a:spLocks noGrp="1"/>
          </p:cNvSpPr>
          <p:nvPr>
            <p:ph type="body" sz="quarter" idx="23"/>
          </p:nvPr>
        </p:nvSpPr>
        <p:spPr>
          <a:xfrm>
            <a:off x="3313000" y="3730467"/>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49" name="Text Placeholder 35">
            <a:extLst>
              <a:ext uri="{FF2B5EF4-FFF2-40B4-BE49-F238E27FC236}">
                <a16:creationId xmlns:a16="http://schemas.microsoft.com/office/drawing/2014/main" id="{D1DBAC68-FD83-4B99-B6A2-E1A8212BA8DB}"/>
              </a:ext>
            </a:extLst>
          </p:cNvPr>
          <p:cNvSpPr>
            <a:spLocks noGrp="1"/>
          </p:cNvSpPr>
          <p:nvPr>
            <p:ph type="body" sz="quarter" idx="24"/>
          </p:nvPr>
        </p:nvSpPr>
        <p:spPr>
          <a:xfrm>
            <a:off x="3313000" y="3940036"/>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
        <p:nvSpPr>
          <p:cNvPr id="50" name="Text Placeholder 35">
            <a:extLst>
              <a:ext uri="{FF2B5EF4-FFF2-40B4-BE49-F238E27FC236}">
                <a16:creationId xmlns:a16="http://schemas.microsoft.com/office/drawing/2014/main" id="{2CC4466B-0100-4C1E-BC9F-4E933E2D51C0}"/>
              </a:ext>
            </a:extLst>
          </p:cNvPr>
          <p:cNvSpPr>
            <a:spLocks noGrp="1"/>
          </p:cNvSpPr>
          <p:nvPr>
            <p:ph type="body" sz="quarter" idx="25"/>
          </p:nvPr>
        </p:nvSpPr>
        <p:spPr>
          <a:xfrm>
            <a:off x="6078748" y="3730467"/>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51" name="Text Placeholder 35">
            <a:extLst>
              <a:ext uri="{FF2B5EF4-FFF2-40B4-BE49-F238E27FC236}">
                <a16:creationId xmlns:a16="http://schemas.microsoft.com/office/drawing/2014/main" id="{AB821E02-4E07-4569-88C1-82EE932F9DDD}"/>
              </a:ext>
            </a:extLst>
          </p:cNvPr>
          <p:cNvSpPr>
            <a:spLocks noGrp="1"/>
          </p:cNvSpPr>
          <p:nvPr>
            <p:ph type="body" sz="quarter" idx="26"/>
          </p:nvPr>
        </p:nvSpPr>
        <p:spPr>
          <a:xfrm>
            <a:off x="6078748" y="3940036"/>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
        <p:nvSpPr>
          <p:cNvPr id="52" name="Text Placeholder 35">
            <a:extLst>
              <a:ext uri="{FF2B5EF4-FFF2-40B4-BE49-F238E27FC236}">
                <a16:creationId xmlns:a16="http://schemas.microsoft.com/office/drawing/2014/main" id="{6CFAE9DA-289A-4D13-B052-6576EDFC9E19}"/>
              </a:ext>
            </a:extLst>
          </p:cNvPr>
          <p:cNvSpPr>
            <a:spLocks noGrp="1"/>
          </p:cNvSpPr>
          <p:nvPr>
            <p:ph type="body" sz="quarter" idx="27"/>
          </p:nvPr>
        </p:nvSpPr>
        <p:spPr>
          <a:xfrm>
            <a:off x="8835068" y="3730467"/>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53" name="Text Placeholder 35">
            <a:extLst>
              <a:ext uri="{FF2B5EF4-FFF2-40B4-BE49-F238E27FC236}">
                <a16:creationId xmlns:a16="http://schemas.microsoft.com/office/drawing/2014/main" id="{0C861862-BD48-4293-80A5-A61DD0683F27}"/>
              </a:ext>
            </a:extLst>
          </p:cNvPr>
          <p:cNvSpPr>
            <a:spLocks noGrp="1"/>
          </p:cNvSpPr>
          <p:nvPr>
            <p:ph type="body" sz="quarter" idx="28"/>
          </p:nvPr>
        </p:nvSpPr>
        <p:spPr>
          <a:xfrm>
            <a:off x="8835068" y="3940036"/>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
        <p:nvSpPr>
          <p:cNvPr id="54" name="Text Placeholder 35">
            <a:extLst>
              <a:ext uri="{FF2B5EF4-FFF2-40B4-BE49-F238E27FC236}">
                <a16:creationId xmlns:a16="http://schemas.microsoft.com/office/drawing/2014/main" id="{C150BCCE-1C04-448E-A8D1-B31820AA20B7}"/>
              </a:ext>
            </a:extLst>
          </p:cNvPr>
          <p:cNvSpPr>
            <a:spLocks noGrp="1"/>
          </p:cNvSpPr>
          <p:nvPr>
            <p:ph type="body" sz="quarter" idx="29"/>
          </p:nvPr>
        </p:nvSpPr>
        <p:spPr>
          <a:xfrm>
            <a:off x="602652" y="5908805"/>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55" name="Text Placeholder 35">
            <a:extLst>
              <a:ext uri="{FF2B5EF4-FFF2-40B4-BE49-F238E27FC236}">
                <a16:creationId xmlns:a16="http://schemas.microsoft.com/office/drawing/2014/main" id="{4B2E6F56-88BF-46B4-A505-8B589C5E8191}"/>
              </a:ext>
            </a:extLst>
          </p:cNvPr>
          <p:cNvSpPr>
            <a:spLocks noGrp="1"/>
          </p:cNvSpPr>
          <p:nvPr>
            <p:ph type="body" sz="quarter" idx="30"/>
          </p:nvPr>
        </p:nvSpPr>
        <p:spPr>
          <a:xfrm>
            <a:off x="602652" y="6118373"/>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
        <p:nvSpPr>
          <p:cNvPr id="56" name="Text Placeholder 35">
            <a:extLst>
              <a:ext uri="{FF2B5EF4-FFF2-40B4-BE49-F238E27FC236}">
                <a16:creationId xmlns:a16="http://schemas.microsoft.com/office/drawing/2014/main" id="{DC19AF77-7EA8-47CD-BF40-3448E4F63625}"/>
              </a:ext>
            </a:extLst>
          </p:cNvPr>
          <p:cNvSpPr>
            <a:spLocks noGrp="1"/>
          </p:cNvSpPr>
          <p:nvPr>
            <p:ph type="body" sz="quarter" idx="31"/>
          </p:nvPr>
        </p:nvSpPr>
        <p:spPr>
          <a:xfrm>
            <a:off x="3313000" y="5908805"/>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57" name="Text Placeholder 35">
            <a:extLst>
              <a:ext uri="{FF2B5EF4-FFF2-40B4-BE49-F238E27FC236}">
                <a16:creationId xmlns:a16="http://schemas.microsoft.com/office/drawing/2014/main" id="{6677D49F-8511-4C29-9710-72F3F8F1CA86}"/>
              </a:ext>
            </a:extLst>
          </p:cNvPr>
          <p:cNvSpPr>
            <a:spLocks noGrp="1"/>
          </p:cNvSpPr>
          <p:nvPr>
            <p:ph type="body" sz="quarter" idx="32"/>
          </p:nvPr>
        </p:nvSpPr>
        <p:spPr>
          <a:xfrm>
            <a:off x="3313000" y="6118373"/>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
        <p:nvSpPr>
          <p:cNvPr id="58" name="Text Placeholder 35">
            <a:extLst>
              <a:ext uri="{FF2B5EF4-FFF2-40B4-BE49-F238E27FC236}">
                <a16:creationId xmlns:a16="http://schemas.microsoft.com/office/drawing/2014/main" id="{5732BEF8-F968-4286-B410-8665E47795F5}"/>
              </a:ext>
            </a:extLst>
          </p:cNvPr>
          <p:cNvSpPr>
            <a:spLocks noGrp="1"/>
          </p:cNvSpPr>
          <p:nvPr>
            <p:ph type="body" sz="quarter" idx="33"/>
          </p:nvPr>
        </p:nvSpPr>
        <p:spPr>
          <a:xfrm>
            <a:off x="6078748" y="5908805"/>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59" name="Text Placeholder 35">
            <a:extLst>
              <a:ext uri="{FF2B5EF4-FFF2-40B4-BE49-F238E27FC236}">
                <a16:creationId xmlns:a16="http://schemas.microsoft.com/office/drawing/2014/main" id="{CDF56D1D-6B13-4478-9A28-504AF0F106A6}"/>
              </a:ext>
            </a:extLst>
          </p:cNvPr>
          <p:cNvSpPr>
            <a:spLocks noGrp="1"/>
          </p:cNvSpPr>
          <p:nvPr>
            <p:ph type="body" sz="quarter" idx="34"/>
          </p:nvPr>
        </p:nvSpPr>
        <p:spPr>
          <a:xfrm>
            <a:off x="6078748" y="6118373"/>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
        <p:nvSpPr>
          <p:cNvPr id="60" name="Text Placeholder 35">
            <a:extLst>
              <a:ext uri="{FF2B5EF4-FFF2-40B4-BE49-F238E27FC236}">
                <a16:creationId xmlns:a16="http://schemas.microsoft.com/office/drawing/2014/main" id="{F492086F-6B7A-42D0-875F-F5DD92D67FBC}"/>
              </a:ext>
            </a:extLst>
          </p:cNvPr>
          <p:cNvSpPr>
            <a:spLocks noGrp="1"/>
          </p:cNvSpPr>
          <p:nvPr>
            <p:ph type="body" sz="quarter" idx="35"/>
          </p:nvPr>
        </p:nvSpPr>
        <p:spPr>
          <a:xfrm>
            <a:off x="8835068" y="5908805"/>
            <a:ext cx="2166429" cy="176217"/>
          </a:xfrm>
          <a:prstGeom prst="rect">
            <a:avLst/>
          </a:prstGeom>
        </p:spPr>
        <p:txBody>
          <a:bodyPr wrap="square" lIns="0" tIns="0" rIns="0" bIns="0">
            <a:noAutofit/>
          </a:bodyPr>
          <a:lstStyle>
            <a:lvl1pPr>
              <a:lnSpc>
                <a:spcPts val="1600"/>
              </a:lnSpc>
              <a:defRPr sz="1100" b="1">
                <a:solidFill>
                  <a:schemeClr val="tx1"/>
                </a:solidFill>
              </a:defRPr>
            </a:lvl1pPr>
          </a:lstStyle>
          <a:p>
            <a:pPr lvl="0"/>
            <a:endParaRPr lang="en-US"/>
          </a:p>
        </p:txBody>
      </p:sp>
      <p:sp>
        <p:nvSpPr>
          <p:cNvPr id="61" name="Text Placeholder 35">
            <a:extLst>
              <a:ext uri="{FF2B5EF4-FFF2-40B4-BE49-F238E27FC236}">
                <a16:creationId xmlns:a16="http://schemas.microsoft.com/office/drawing/2014/main" id="{D32D31A4-61D5-4E94-9441-F82ADA852BD3}"/>
              </a:ext>
            </a:extLst>
          </p:cNvPr>
          <p:cNvSpPr>
            <a:spLocks noGrp="1"/>
          </p:cNvSpPr>
          <p:nvPr>
            <p:ph type="body" sz="quarter" idx="36"/>
          </p:nvPr>
        </p:nvSpPr>
        <p:spPr>
          <a:xfrm>
            <a:off x="8835068" y="6118373"/>
            <a:ext cx="2166429" cy="372803"/>
          </a:xfrm>
          <a:prstGeom prst="rect">
            <a:avLst/>
          </a:prstGeom>
        </p:spPr>
        <p:txBody>
          <a:bodyPr wrap="square" lIns="0" tIns="0" rIns="0" bIns="0">
            <a:noAutofit/>
          </a:bodyPr>
          <a:lstStyle>
            <a:lvl1pPr>
              <a:lnSpc>
                <a:spcPts val="1600"/>
              </a:lnSpc>
              <a:defRPr sz="1000" b="0">
                <a:solidFill>
                  <a:schemeClr val="tx1"/>
                </a:solidFill>
              </a:defRPr>
            </a:lvl1pPr>
          </a:lstStyle>
          <a:p>
            <a:pPr lvl="0"/>
            <a:endParaRPr lang="en-US"/>
          </a:p>
        </p:txBody>
      </p:sp>
    </p:spTree>
    <p:extLst>
      <p:ext uri="{BB962C8B-B14F-4D97-AF65-F5344CB8AC3E}">
        <p14:creationId xmlns:p14="http://schemas.microsoft.com/office/powerpoint/2010/main" val="1476433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30">
            <a:extLst>
              <a:ext uri="{FF2B5EF4-FFF2-40B4-BE49-F238E27FC236}">
                <a16:creationId xmlns:a16="http://schemas.microsoft.com/office/drawing/2014/main" id="{957A5FA9-8887-4F20-8D9F-5C7BA8022FFF}"/>
              </a:ext>
            </a:extLst>
          </p:cNvPr>
          <p:cNvSpPr>
            <a:spLocks noGrp="1"/>
          </p:cNvSpPr>
          <p:nvPr>
            <p:ph type="pic" sz="quarter" idx="10"/>
          </p:nvPr>
        </p:nvSpPr>
        <p:spPr>
          <a:xfrm flipH="1">
            <a:off x="1" y="0"/>
            <a:ext cx="4688867" cy="6858000"/>
          </a:xfrm>
          <a:custGeom>
            <a:avLst/>
            <a:gdLst>
              <a:gd name="connsiteX0" fmla="*/ 1276350 w 4679341"/>
              <a:gd name="connsiteY0" fmla="*/ 0 h 6858000"/>
              <a:gd name="connsiteX1" fmla="*/ 4679341 w 4679341"/>
              <a:gd name="connsiteY1" fmla="*/ 0 h 6858000"/>
              <a:gd name="connsiteX2" fmla="*/ 4679341 w 4679341"/>
              <a:gd name="connsiteY2" fmla="*/ 6858000 h 6858000"/>
              <a:gd name="connsiteX3" fmla="*/ 0 w 4679341"/>
              <a:gd name="connsiteY3" fmla="*/ 6858000 h 6858000"/>
              <a:gd name="connsiteX4" fmla="*/ 79375 w 4679341"/>
              <a:gd name="connsiteY4" fmla="*/ 6432550 h 6858000"/>
              <a:gd name="connsiteX5" fmla="*/ 1196975 w 4679341"/>
              <a:gd name="connsiteY5" fmla="*/ 425450 h 6858000"/>
              <a:gd name="connsiteX0" fmla="*/ 1276350 w 4679341"/>
              <a:gd name="connsiteY0" fmla="*/ 0 h 6858000"/>
              <a:gd name="connsiteX1" fmla="*/ 4679341 w 4679341"/>
              <a:gd name="connsiteY1" fmla="*/ 0 h 6858000"/>
              <a:gd name="connsiteX2" fmla="*/ 4679341 w 4679341"/>
              <a:gd name="connsiteY2" fmla="*/ 6858000 h 6858000"/>
              <a:gd name="connsiteX3" fmla="*/ 0 w 4679341"/>
              <a:gd name="connsiteY3" fmla="*/ 6858000 h 6858000"/>
              <a:gd name="connsiteX4" fmla="*/ 79375 w 4679341"/>
              <a:gd name="connsiteY4" fmla="*/ 6432550 h 6858000"/>
              <a:gd name="connsiteX5" fmla="*/ 1276350 w 4679341"/>
              <a:gd name="connsiteY5" fmla="*/ 0 h 6858000"/>
              <a:gd name="connsiteX0" fmla="*/ 0 w 4860316"/>
              <a:gd name="connsiteY0" fmla="*/ 0 h 6858000"/>
              <a:gd name="connsiteX1" fmla="*/ 4860316 w 4860316"/>
              <a:gd name="connsiteY1" fmla="*/ 0 h 6858000"/>
              <a:gd name="connsiteX2" fmla="*/ 4860316 w 4860316"/>
              <a:gd name="connsiteY2" fmla="*/ 6858000 h 6858000"/>
              <a:gd name="connsiteX3" fmla="*/ 180975 w 4860316"/>
              <a:gd name="connsiteY3" fmla="*/ 6858000 h 6858000"/>
              <a:gd name="connsiteX4" fmla="*/ 260350 w 4860316"/>
              <a:gd name="connsiteY4" fmla="*/ 6432550 h 6858000"/>
              <a:gd name="connsiteX5" fmla="*/ 0 w 4860316"/>
              <a:gd name="connsiteY5" fmla="*/ 0 h 6858000"/>
              <a:gd name="connsiteX0" fmla="*/ 0 w 4860316"/>
              <a:gd name="connsiteY0" fmla="*/ 0 h 6858000"/>
              <a:gd name="connsiteX1" fmla="*/ 4860316 w 4860316"/>
              <a:gd name="connsiteY1" fmla="*/ 0 h 6858000"/>
              <a:gd name="connsiteX2" fmla="*/ 4860316 w 4860316"/>
              <a:gd name="connsiteY2" fmla="*/ 6858000 h 6858000"/>
              <a:gd name="connsiteX3" fmla="*/ 180975 w 4860316"/>
              <a:gd name="connsiteY3" fmla="*/ 6858000 h 6858000"/>
              <a:gd name="connsiteX4" fmla="*/ 0 w 4860316"/>
              <a:gd name="connsiteY4" fmla="*/ 0 h 6858000"/>
              <a:gd name="connsiteX0" fmla="*/ 0 w 4860316"/>
              <a:gd name="connsiteY0" fmla="*/ 0 h 6858000"/>
              <a:gd name="connsiteX1" fmla="*/ 4860316 w 4860316"/>
              <a:gd name="connsiteY1" fmla="*/ 0 h 6858000"/>
              <a:gd name="connsiteX2" fmla="*/ 4860316 w 4860316"/>
              <a:gd name="connsiteY2" fmla="*/ 6858000 h 6858000"/>
              <a:gd name="connsiteX3" fmla="*/ 1076325 w 4860316"/>
              <a:gd name="connsiteY3" fmla="*/ 6858000 h 6858000"/>
              <a:gd name="connsiteX4" fmla="*/ 0 w 4860316"/>
              <a:gd name="connsiteY4" fmla="*/ 0 h 6858000"/>
              <a:gd name="connsiteX0" fmla="*/ 0 w 4860316"/>
              <a:gd name="connsiteY0" fmla="*/ 0 h 6858000"/>
              <a:gd name="connsiteX1" fmla="*/ 4860316 w 4860316"/>
              <a:gd name="connsiteY1" fmla="*/ 0 h 6858000"/>
              <a:gd name="connsiteX2" fmla="*/ 4860316 w 4860316"/>
              <a:gd name="connsiteY2" fmla="*/ 6858000 h 6858000"/>
              <a:gd name="connsiteX3" fmla="*/ 1466850 w 4860316"/>
              <a:gd name="connsiteY3" fmla="*/ 6848475 h 6858000"/>
              <a:gd name="connsiteX4" fmla="*/ 0 w 4860316"/>
              <a:gd name="connsiteY4" fmla="*/ 0 h 6858000"/>
              <a:gd name="connsiteX0" fmla="*/ 0 w 4688866"/>
              <a:gd name="connsiteY0" fmla="*/ 0 h 6858000"/>
              <a:gd name="connsiteX1" fmla="*/ 4688866 w 4688866"/>
              <a:gd name="connsiteY1" fmla="*/ 0 h 6858000"/>
              <a:gd name="connsiteX2" fmla="*/ 4688866 w 4688866"/>
              <a:gd name="connsiteY2" fmla="*/ 6858000 h 6858000"/>
              <a:gd name="connsiteX3" fmla="*/ 1295400 w 4688866"/>
              <a:gd name="connsiteY3" fmla="*/ 6848475 h 6858000"/>
              <a:gd name="connsiteX4" fmla="*/ 0 w 4688866"/>
              <a:gd name="connsiteY4" fmla="*/ 0 h 6858000"/>
              <a:gd name="connsiteX0" fmla="*/ 0 w 4688866"/>
              <a:gd name="connsiteY0" fmla="*/ 0 h 6858000"/>
              <a:gd name="connsiteX1" fmla="*/ 4688866 w 4688866"/>
              <a:gd name="connsiteY1" fmla="*/ 0 h 6858000"/>
              <a:gd name="connsiteX2" fmla="*/ 4688866 w 4688866"/>
              <a:gd name="connsiteY2" fmla="*/ 6858000 h 6858000"/>
              <a:gd name="connsiteX3" fmla="*/ 1276350 w 4688866"/>
              <a:gd name="connsiteY3" fmla="*/ 6848475 h 6858000"/>
              <a:gd name="connsiteX4" fmla="*/ 0 w 468886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8866" h="6858000">
                <a:moveTo>
                  <a:pt x="0" y="0"/>
                </a:moveTo>
                <a:lnTo>
                  <a:pt x="4688866" y="0"/>
                </a:lnTo>
                <a:lnTo>
                  <a:pt x="4688866" y="6858000"/>
                </a:lnTo>
                <a:lnTo>
                  <a:pt x="1276350" y="6848475"/>
                </a:lnTo>
                <a:lnTo>
                  <a:pt x="0" y="0"/>
                </a:lnTo>
                <a:close/>
              </a:path>
            </a:pathLst>
          </a:custGeom>
        </p:spPr>
        <p:txBody>
          <a:bodyPr wrap="square">
            <a:noAutofit/>
          </a:bodyPr>
          <a:lstStyle/>
          <a:p>
            <a:endParaRPr lang="en-US"/>
          </a:p>
        </p:txBody>
      </p:sp>
      <p:grpSp>
        <p:nvGrpSpPr>
          <p:cNvPr id="9" name="Group 8">
            <a:extLst>
              <a:ext uri="{FF2B5EF4-FFF2-40B4-BE49-F238E27FC236}">
                <a16:creationId xmlns:a16="http://schemas.microsoft.com/office/drawing/2014/main" id="{8675DE8A-B613-4813-B9F7-81D5E2D41105}"/>
              </a:ext>
            </a:extLst>
          </p:cNvPr>
          <p:cNvGrpSpPr/>
          <p:nvPr userDrawn="1"/>
        </p:nvGrpSpPr>
        <p:grpSpPr>
          <a:xfrm rot="10800000">
            <a:off x="3402994" y="0"/>
            <a:ext cx="8789009" cy="6858000"/>
            <a:chOff x="0" y="0"/>
            <a:chExt cx="8789009" cy="6858000"/>
          </a:xfrm>
        </p:grpSpPr>
        <p:sp>
          <p:nvSpPr>
            <p:cNvPr id="4" name="Freeform 5">
              <a:extLst>
                <a:ext uri="{FF2B5EF4-FFF2-40B4-BE49-F238E27FC236}">
                  <a16:creationId xmlns:a16="http://schemas.microsoft.com/office/drawing/2014/main" id="{CCC404BA-84EB-47B9-9062-FD7FF9283B55}"/>
                </a:ext>
              </a:extLst>
            </p:cNvPr>
            <p:cNvSpPr>
              <a:spLocks/>
            </p:cNvSpPr>
            <p:nvPr userDrawn="1"/>
          </p:nvSpPr>
          <p:spPr bwMode="auto">
            <a:xfrm>
              <a:off x="0" y="425450"/>
              <a:ext cx="8701088" cy="6007100"/>
            </a:xfrm>
            <a:custGeom>
              <a:avLst/>
              <a:gdLst/>
              <a:ahLst/>
              <a:cxnLst>
                <a:cxn ang="0">
                  <a:pos x="5481" y="0"/>
                </a:cxn>
                <a:cxn ang="0">
                  <a:pos x="4777" y="3784"/>
                </a:cxn>
                <a:cxn ang="0">
                  <a:pos x="0" y="3784"/>
                </a:cxn>
                <a:cxn ang="0">
                  <a:pos x="0" y="0"/>
                </a:cxn>
                <a:cxn ang="0">
                  <a:pos x="5481" y="0"/>
                </a:cxn>
              </a:cxnLst>
              <a:rect l="0" t="0" r="r" b="b"/>
              <a:pathLst>
                <a:path w="5481" h="3784">
                  <a:moveTo>
                    <a:pt x="5481" y="0"/>
                  </a:moveTo>
                  <a:lnTo>
                    <a:pt x="4777" y="3784"/>
                  </a:lnTo>
                  <a:lnTo>
                    <a:pt x="0" y="3784"/>
                  </a:lnTo>
                  <a:lnTo>
                    <a:pt x="0" y="0"/>
                  </a:lnTo>
                  <a:lnTo>
                    <a:pt x="5481"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 name="Freeform 6">
              <a:extLst>
                <a:ext uri="{FF2B5EF4-FFF2-40B4-BE49-F238E27FC236}">
                  <a16:creationId xmlns:a16="http://schemas.microsoft.com/office/drawing/2014/main" id="{B9E85D7A-6944-4C1B-838E-37171D431EB2}"/>
                </a:ext>
              </a:extLst>
            </p:cNvPr>
            <p:cNvSpPr>
              <a:spLocks/>
            </p:cNvSpPr>
            <p:nvPr userDrawn="1"/>
          </p:nvSpPr>
          <p:spPr bwMode="auto">
            <a:xfrm>
              <a:off x="6960209" y="0"/>
              <a:ext cx="1828800" cy="6858000"/>
            </a:xfrm>
            <a:custGeom>
              <a:avLst/>
              <a:gdLst/>
              <a:ahLst/>
              <a:cxnLst>
                <a:cxn ang="0">
                  <a:pos x="1152" y="0"/>
                </a:cxn>
                <a:cxn ang="0">
                  <a:pos x="1102" y="268"/>
                </a:cxn>
                <a:cxn ang="0">
                  <a:pos x="398" y="4052"/>
                </a:cxn>
                <a:cxn ang="0">
                  <a:pos x="348" y="4320"/>
                </a:cxn>
                <a:cxn ang="0">
                  <a:pos x="0" y="4320"/>
                </a:cxn>
                <a:cxn ang="0">
                  <a:pos x="50" y="4052"/>
                </a:cxn>
                <a:cxn ang="0">
                  <a:pos x="754" y="268"/>
                </a:cxn>
                <a:cxn ang="0">
                  <a:pos x="804" y="0"/>
                </a:cxn>
                <a:cxn ang="0">
                  <a:pos x="1152" y="0"/>
                </a:cxn>
              </a:cxnLst>
              <a:rect l="0" t="0" r="r" b="b"/>
              <a:pathLst>
                <a:path w="1152" h="4320">
                  <a:moveTo>
                    <a:pt x="1152" y="0"/>
                  </a:moveTo>
                  <a:lnTo>
                    <a:pt x="1102" y="268"/>
                  </a:lnTo>
                  <a:lnTo>
                    <a:pt x="398" y="4052"/>
                  </a:lnTo>
                  <a:lnTo>
                    <a:pt x="348" y="4320"/>
                  </a:lnTo>
                  <a:lnTo>
                    <a:pt x="0" y="4320"/>
                  </a:lnTo>
                  <a:lnTo>
                    <a:pt x="50" y="4052"/>
                  </a:lnTo>
                  <a:lnTo>
                    <a:pt x="754" y="268"/>
                  </a:lnTo>
                  <a:lnTo>
                    <a:pt x="804" y="0"/>
                  </a:lnTo>
                  <a:lnTo>
                    <a:pt x="1152"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7" name="Text Placeholder 35">
            <a:extLst>
              <a:ext uri="{FF2B5EF4-FFF2-40B4-BE49-F238E27FC236}">
                <a16:creationId xmlns:a16="http://schemas.microsoft.com/office/drawing/2014/main" id="{D09040B5-EC43-4689-BF43-15DD4A3B5916}"/>
              </a:ext>
            </a:extLst>
          </p:cNvPr>
          <p:cNvSpPr>
            <a:spLocks noGrp="1"/>
          </p:cNvSpPr>
          <p:nvPr>
            <p:ph type="body" sz="quarter" idx="11"/>
          </p:nvPr>
        </p:nvSpPr>
        <p:spPr>
          <a:xfrm>
            <a:off x="5429253" y="2014681"/>
            <a:ext cx="6115049" cy="569363"/>
          </a:xfrm>
          <a:prstGeom prst="rect">
            <a:avLst/>
          </a:prstGeom>
        </p:spPr>
        <p:txBody>
          <a:bodyPr wrap="square" lIns="0" tIns="0" rIns="0" bIns="0">
            <a:noAutofit/>
          </a:bodyPr>
          <a:lstStyle>
            <a:lvl1pPr marL="91438" indent="0">
              <a:lnSpc>
                <a:spcPts val="4600"/>
              </a:lnSpc>
              <a:spcBef>
                <a:spcPts val="0"/>
              </a:spcBef>
              <a:spcAft>
                <a:spcPts val="0"/>
              </a:spcAft>
              <a:buNone/>
              <a:defRPr sz="3600" b="1">
                <a:solidFill>
                  <a:schemeClr val="bg1"/>
                </a:solidFill>
              </a:defRPr>
            </a:lvl1pPr>
          </a:lstStyle>
          <a:p>
            <a:pPr lvl="0"/>
            <a:endParaRPr lang="en-US"/>
          </a:p>
        </p:txBody>
      </p:sp>
      <p:sp>
        <p:nvSpPr>
          <p:cNvPr id="8" name="Text Placeholder 35">
            <a:extLst>
              <a:ext uri="{FF2B5EF4-FFF2-40B4-BE49-F238E27FC236}">
                <a16:creationId xmlns:a16="http://schemas.microsoft.com/office/drawing/2014/main" id="{7CEC34F8-42B4-4AEF-8EA4-AFB356322F43}"/>
              </a:ext>
            </a:extLst>
          </p:cNvPr>
          <p:cNvSpPr>
            <a:spLocks noGrp="1"/>
          </p:cNvSpPr>
          <p:nvPr>
            <p:ph type="body" sz="quarter" idx="12"/>
          </p:nvPr>
        </p:nvSpPr>
        <p:spPr>
          <a:xfrm>
            <a:off x="5429253" y="2660244"/>
            <a:ext cx="6115049" cy="1038225"/>
          </a:xfrm>
          <a:prstGeom prst="rect">
            <a:avLst/>
          </a:prstGeom>
        </p:spPr>
        <p:txBody>
          <a:bodyPr wrap="square" lIns="0" tIns="0" rIns="0" bIns="0">
            <a:noAutofit/>
          </a:bodyPr>
          <a:lstStyle>
            <a:lvl1pPr indent="0">
              <a:lnSpc>
                <a:spcPts val="2000"/>
              </a:lnSpc>
              <a:spcBef>
                <a:spcPts val="800"/>
              </a:spcBef>
              <a:spcAft>
                <a:spcPts val="0"/>
              </a:spcAft>
              <a:buNone/>
              <a:defRPr sz="1400" b="0">
                <a:solidFill>
                  <a:schemeClr val="bg1"/>
                </a:solidFill>
              </a:defRPr>
            </a:lvl1pPr>
          </a:lstStyle>
          <a:p>
            <a:pPr lvl="0"/>
            <a:endParaRPr lang="en-US"/>
          </a:p>
        </p:txBody>
      </p:sp>
    </p:spTree>
    <p:extLst>
      <p:ext uri="{BB962C8B-B14F-4D97-AF65-F5344CB8AC3E}">
        <p14:creationId xmlns:p14="http://schemas.microsoft.com/office/powerpoint/2010/main" val="3630102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Cover Graphic">
    <p:bg>
      <p:bgPr>
        <a:solidFill>
          <a:srgbClr val="7C746F"/>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ACBFC9E-818F-E54C-9CB4-A18AC7B30CE3}"/>
              </a:ext>
            </a:extLst>
          </p:cNvPr>
          <p:cNvPicPr>
            <a:picLocks noChangeAspect="1"/>
          </p:cNvPicPr>
          <p:nvPr userDrawn="1"/>
        </p:nvPicPr>
        <p:blipFill rotWithShape="1">
          <a:blip r:embed="rId2"/>
          <a:srcRect t="9554" r="50250" b="14013"/>
          <a:stretch/>
        </p:blipFill>
        <p:spPr>
          <a:xfrm>
            <a:off x="6497627" y="0"/>
            <a:ext cx="5694373" cy="6858000"/>
          </a:xfrm>
          <a:prstGeom prst="rect">
            <a:avLst/>
          </a:prstGeom>
        </p:spPr>
      </p:pic>
      <p:cxnSp>
        <p:nvCxnSpPr>
          <p:cNvPr id="12" name="Straight Connector 11">
            <a:extLst>
              <a:ext uri="{FF2B5EF4-FFF2-40B4-BE49-F238E27FC236}">
                <a16:creationId xmlns:a16="http://schemas.microsoft.com/office/drawing/2014/main" id="{FCC0AF4D-8B09-B84A-B9B3-5A8B006F9CD6}"/>
              </a:ext>
            </a:extLst>
          </p:cNvPr>
          <p:cNvCxnSpPr>
            <a:cxnSpLocks/>
          </p:cNvCxnSpPr>
          <p:nvPr userDrawn="1"/>
        </p:nvCxnSpPr>
        <p:spPr>
          <a:xfrm>
            <a:off x="945015" y="5557804"/>
            <a:ext cx="675012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4EA520-CD5D-5247-88DC-1923BE577245}"/>
              </a:ext>
            </a:extLst>
          </p:cNvPr>
          <p:cNvCxnSpPr>
            <a:cxnSpLocks/>
          </p:cNvCxnSpPr>
          <p:nvPr userDrawn="1"/>
        </p:nvCxnSpPr>
        <p:spPr>
          <a:xfrm>
            <a:off x="945016" y="5929944"/>
            <a:ext cx="675012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6">
            <a:extLst>
              <a:ext uri="{FF2B5EF4-FFF2-40B4-BE49-F238E27FC236}">
                <a16:creationId xmlns:a16="http://schemas.microsoft.com/office/drawing/2014/main" id="{46FB3AAA-EC45-184C-9401-65313A9C8F28}"/>
              </a:ext>
            </a:extLst>
          </p:cNvPr>
          <p:cNvSpPr>
            <a:spLocks noGrp="1"/>
          </p:cNvSpPr>
          <p:nvPr>
            <p:ph type="body" sz="quarter" idx="12" hasCustomPrompt="1"/>
          </p:nvPr>
        </p:nvSpPr>
        <p:spPr>
          <a:xfrm>
            <a:off x="945016" y="5557805"/>
            <a:ext cx="6750121" cy="372133"/>
          </a:xfrm>
          <a:prstGeom prst="rect">
            <a:avLst/>
          </a:prstGeom>
        </p:spPr>
        <p:txBody>
          <a:bodyPr anchor="ctr" anchorCtr="0"/>
          <a:lstStyle>
            <a:lvl1pPr marL="0" indent="0">
              <a:spcBef>
                <a:spcPts val="0"/>
              </a:spcBef>
              <a:spcAft>
                <a:spcPts val="0"/>
              </a:spcAft>
              <a:buNone/>
              <a:defRPr sz="1400" b="1"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a:t>
            </a:r>
          </a:p>
        </p:txBody>
      </p:sp>
      <p:sp>
        <p:nvSpPr>
          <p:cNvPr id="21" name="Text Placeholder 19">
            <a:extLst>
              <a:ext uri="{FF2B5EF4-FFF2-40B4-BE49-F238E27FC236}">
                <a16:creationId xmlns:a16="http://schemas.microsoft.com/office/drawing/2014/main" id="{65D3EF07-3AD2-AD43-8B38-ADBCF690FDA4}"/>
              </a:ext>
            </a:extLst>
          </p:cNvPr>
          <p:cNvSpPr>
            <a:spLocks noGrp="1"/>
          </p:cNvSpPr>
          <p:nvPr>
            <p:ph type="body" sz="quarter" idx="13" hasCustomPrompt="1"/>
          </p:nvPr>
        </p:nvSpPr>
        <p:spPr>
          <a:xfrm>
            <a:off x="945015" y="5939964"/>
            <a:ext cx="6750123" cy="374904"/>
          </a:xfrm>
          <a:prstGeom prst="rect">
            <a:avLst/>
          </a:prstGeom>
        </p:spPr>
        <p:txBody>
          <a:bodyPr tIns="155448" anchor="t" anchorCtr="0"/>
          <a:lstStyle>
            <a:lvl1pPr marL="0" indent="0">
              <a:spcBef>
                <a:spcPts val="0"/>
              </a:spcBef>
              <a:spcAft>
                <a:spcPts val="0"/>
              </a:spcAft>
              <a:buNone/>
              <a:defRPr sz="14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err="1"/>
              <a:t>Presenterfirst</a:t>
            </a:r>
            <a:r>
              <a:rPr lang="en-US" dirty="0"/>
              <a:t> </a:t>
            </a:r>
            <a:r>
              <a:rPr lang="en-US" dirty="0" err="1"/>
              <a:t>Lastname</a:t>
            </a:r>
            <a:r>
              <a:rPr lang="en-US" dirty="0"/>
              <a:t>(s)</a:t>
            </a:r>
          </a:p>
        </p:txBody>
      </p:sp>
      <p:sp>
        <p:nvSpPr>
          <p:cNvPr id="22" name="Text Placeholder 14">
            <a:extLst>
              <a:ext uri="{FF2B5EF4-FFF2-40B4-BE49-F238E27FC236}">
                <a16:creationId xmlns:a16="http://schemas.microsoft.com/office/drawing/2014/main" id="{04F4F171-60B7-5346-A706-BDB95FBFA76C}"/>
              </a:ext>
            </a:extLst>
          </p:cNvPr>
          <p:cNvSpPr>
            <a:spLocks noGrp="1"/>
          </p:cNvSpPr>
          <p:nvPr>
            <p:ph type="body" sz="quarter" idx="11" hasCustomPrompt="1"/>
          </p:nvPr>
        </p:nvSpPr>
        <p:spPr>
          <a:xfrm>
            <a:off x="930839" y="4783408"/>
            <a:ext cx="6750123" cy="599834"/>
          </a:xfrm>
          <a:prstGeom prst="rect">
            <a:avLst/>
          </a:prstGeom>
        </p:spPr>
        <p:txBody>
          <a:bodyPr anchor="t" anchorCtr="0"/>
          <a:lstStyle>
            <a:lvl1pPr marL="0" indent="0">
              <a:spcBef>
                <a:spcPts val="0"/>
              </a:spcBef>
              <a:spcAft>
                <a:spcPts val="0"/>
              </a:spcAft>
              <a:buNone/>
              <a:defRPr sz="2000" b="0">
                <a:solidFill>
                  <a:schemeClr val="bg2">
                    <a:lumMod val="20000"/>
                    <a:lumOff val="8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Concise Subtitle Here</a:t>
            </a:r>
          </a:p>
        </p:txBody>
      </p:sp>
      <p:sp>
        <p:nvSpPr>
          <p:cNvPr id="23" name="Title 1">
            <a:extLst>
              <a:ext uri="{FF2B5EF4-FFF2-40B4-BE49-F238E27FC236}">
                <a16:creationId xmlns:a16="http://schemas.microsoft.com/office/drawing/2014/main" id="{BF3341DF-B0CE-C248-BB0D-1FEC9B47F2B2}"/>
              </a:ext>
            </a:extLst>
          </p:cNvPr>
          <p:cNvSpPr>
            <a:spLocks noGrp="1"/>
          </p:cNvSpPr>
          <p:nvPr>
            <p:ph type="title" hasCustomPrompt="1"/>
          </p:nvPr>
        </p:nvSpPr>
        <p:spPr>
          <a:xfrm>
            <a:off x="930837" y="1809063"/>
            <a:ext cx="6750123" cy="2866623"/>
          </a:xfrm>
        </p:spPr>
        <p:txBody>
          <a:bodyPr tIns="0" bIns="0" anchor="b"/>
          <a:lstStyle>
            <a:lvl1pPr marL="0" indent="0">
              <a:lnSpc>
                <a:spcPts val="4500"/>
              </a:lnSpc>
              <a:buNone/>
              <a:defRPr lang="en-US" sz="4200" b="0" i="0" kern="0" cap="none" spc="0" baseline="0" dirty="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stStyle>
          <a:p>
            <a:pPr marL="0" indent="0">
              <a:buNone/>
            </a:pPr>
            <a:r>
              <a:rPr lang="en-US" dirty="0"/>
              <a:t>Presentation Title Goes Here Lorem Ipsum Dolor Sit </a:t>
            </a:r>
            <a:r>
              <a:rPr lang="en-US" dirty="0" err="1"/>
              <a:t>Amet</a:t>
            </a:r>
            <a:r>
              <a:rPr lang="en-US" dirty="0"/>
              <a:t> </a:t>
            </a:r>
            <a:r>
              <a:rPr lang="en-US" dirty="0" err="1"/>
              <a:t>Infinit</a:t>
            </a:r>
            <a:endParaRPr lang="en-US" sz="4000" kern="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442910922"/>
      </p:ext>
    </p:extLst>
  </p:cSld>
  <p:clrMapOvr>
    <a:masterClrMapping/>
  </p:clrMapOvr>
  <p:transition/>
  <p:extLst>
    <p:ext uri="{DCECCB84-F9BA-43D5-87BE-67443E8EF086}">
      <p15:sldGuideLst xmlns:p15="http://schemas.microsoft.com/office/powerpoint/2012/main">
        <p15:guide id="1" orient="horz" pos="153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ver with Imag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62E007-07DD-9D48-ABA6-199075EAB08B}"/>
              </a:ext>
            </a:extLst>
          </p:cNvPr>
          <p:cNvSpPr/>
          <p:nvPr userDrawn="1"/>
        </p:nvSpPr>
        <p:spPr>
          <a:xfrm>
            <a:off x="0" y="0"/>
            <a:ext cx="12192000" cy="6858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5293D807-F76F-4447-AD1B-C5C38F659EF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769" y="594703"/>
            <a:ext cx="3328659" cy="365760"/>
          </a:xfrm>
          <a:prstGeom prst="rect">
            <a:avLst/>
          </a:prstGeom>
        </p:spPr>
      </p:pic>
      <p:sp>
        <p:nvSpPr>
          <p:cNvPr id="18" name="Text Placeholder 14">
            <a:extLst>
              <a:ext uri="{FF2B5EF4-FFF2-40B4-BE49-F238E27FC236}">
                <a16:creationId xmlns:a16="http://schemas.microsoft.com/office/drawing/2014/main" id="{9F3AC9E9-BD9B-F741-AF74-3ED65F088753}"/>
              </a:ext>
            </a:extLst>
          </p:cNvPr>
          <p:cNvSpPr>
            <a:spLocks noGrp="1"/>
          </p:cNvSpPr>
          <p:nvPr>
            <p:ph type="body" sz="quarter" idx="11" hasCustomPrompt="1"/>
          </p:nvPr>
        </p:nvSpPr>
        <p:spPr>
          <a:xfrm>
            <a:off x="930839" y="4783408"/>
            <a:ext cx="6750123" cy="599834"/>
          </a:xfrm>
          <a:prstGeom prst="rect">
            <a:avLst/>
          </a:prstGeom>
        </p:spPr>
        <p:txBody>
          <a:bodyPr anchor="t" anchorCtr="0"/>
          <a:lstStyle>
            <a:lvl1pPr marL="0" indent="0">
              <a:spcBef>
                <a:spcPts val="0"/>
              </a:spcBef>
              <a:spcAft>
                <a:spcPts val="0"/>
              </a:spcAft>
              <a:buNone/>
              <a:defRPr sz="2000" b="0">
                <a:solidFill>
                  <a:schemeClr val="bg2">
                    <a:lumMod val="20000"/>
                    <a:lumOff val="8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Concise Subtitle Here</a:t>
            </a:r>
          </a:p>
        </p:txBody>
      </p:sp>
      <p:sp>
        <p:nvSpPr>
          <p:cNvPr id="19" name="Title 1">
            <a:extLst>
              <a:ext uri="{FF2B5EF4-FFF2-40B4-BE49-F238E27FC236}">
                <a16:creationId xmlns:a16="http://schemas.microsoft.com/office/drawing/2014/main" id="{C50AEBCB-FDB3-0943-B896-92D47219B828}"/>
              </a:ext>
            </a:extLst>
          </p:cNvPr>
          <p:cNvSpPr>
            <a:spLocks noGrp="1"/>
          </p:cNvSpPr>
          <p:nvPr>
            <p:ph type="title" hasCustomPrompt="1"/>
          </p:nvPr>
        </p:nvSpPr>
        <p:spPr>
          <a:xfrm>
            <a:off x="930837" y="1809063"/>
            <a:ext cx="6750123" cy="2866623"/>
          </a:xfrm>
        </p:spPr>
        <p:txBody>
          <a:bodyPr tIns="0" bIns="0" anchor="b"/>
          <a:lstStyle>
            <a:lvl1pPr marL="0" indent="0">
              <a:lnSpc>
                <a:spcPts val="4500"/>
              </a:lnSpc>
              <a:buNone/>
              <a:defRPr lang="en-US" sz="4200" b="0" i="0" kern="0" cap="none" spc="0" baseline="0" dirty="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stStyle>
          <a:p>
            <a:pPr marL="0" indent="0">
              <a:buNone/>
            </a:pPr>
            <a:r>
              <a:rPr lang="en-US" dirty="0"/>
              <a:t>Presentation Title Goes Here Lorem Ipsum Dolor Sit </a:t>
            </a:r>
            <a:r>
              <a:rPr lang="en-US" dirty="0" err="1"/>
              <a:t>Amet</a:t>
            </a:r>
            <a:r>
              <a:rPr lang="en-US" dirty="0"/>
              <a:t> </a:t>
            </a:r>
            <a:r>
              <a:rPr lang="en-US" dirty="0" err="1"/>
              <a:t>Infinit</a:t>
            </a:r>
            <a:endParaRPr lang="en-US" sz="4000" kern="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12" name="Straight Connector 11">
            <a:extLst>
              <a:ext uri="{FF2B5EF4-FFF2-40B4-BE49-F238E27FC236}">
                <a16:creationId xmlns:a16="http://schemas.microsoft.com/office/drawing/2014/main" id="{6D5C18C8-7FB1-3B4F-BE2F-23B78B348B7F}"/>
              </a:ext>
            </a:extLst>
          </p:cNvPr>
          <p:cNvCxnSpPr>
            <a:cxnSpLocks/>
          </p:cNvCxnSpPr>
          <p:nvPr userDrawn="1"/>
        </p:nvCxnSpPr>
        <p:spPr>
          <a:xfrm>
            <a:off x="945015" y="5557804"/>
            <a:ext cx="675012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A1ED0B-B95E-E84D-A272-A1F3938903DC}"/>
              </a:ext>
            </a:extLst>
          </p:cNvPr>
          <p:cNvCxnSpPr>
            <a:cxnSpLocks/>
          </p:cNvCxnSpPr>
          <p:nvPr userDrawn="1"/>
        </p:nvCxnSpPr>
        <p:spPr>
          <a:xfrm>
            <a:off x="945016" y="5929944"/>
            <a:ext cx="675012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6">
            <a:extLst>
              <a:ext uri="{FF2B5EF4-FFF2-40B4-BE49-F238E27FC236}">
                <a16:creationId xmlns:a16="http://schemas.microsoft.com/office/drawing/2014/main" id="{6D161752-511F-604B-A9DD-EF6C75597617}"/>
              </a:ext>
            </a:extLst>
          </p:cNvPr>
          <p:cNvSpPr>
            <a:spLocks noGrp="1"/>
          </p:cNvSpPr>
          <p:nvPr>
            <p:ph type="body" sz="quarter" idx="12" hasCustomPrompt="1"/>
          </p:nvPr>
        </p:nvSpPr>
        <p:spPr>
          <a:xfrm>
            <a:off x="945016" y="5557805"/>
            <a:ext cx="6750121" cy="372133"/>
          </a:xfrm>
          <a:prstGeom prst="rect">
            <a:avLst/>
          </a:prstGeom>
        </p:spPr>
        <p:txBody>
          <a:bodyPr anchor="ctr" anchorCtr="0"/>
          <a:lstStyle>
            <a:lvl1pPr marL="0" indent="0">
              <a:spcBef>
                <a:spcPts val="0"/>
              </a:spcBef>
              <a:spcAft>
                <a:spcPts val="0"/>
              </a:spcAft>
              <a:buNone/>
              <a:defRPr sz="1400" b="1"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a:t>
            </a:r>
          </a:p>
        </p:txBody>
      </p:sp>
      <p:sp>
        <p:nvSpPr>
          <p:cNvPr id="16" name="Text Placeholder 19">
            <a:extLst>
              <a:ext uri="{FF2B5EF4-FFF2-40B4-BE49-F238E27FC236}">
                <a16:creationId xmlns:a16="http://schemas.microsoft.com/office/drawing/2014/main" id="{0FC81292-D4FE-0048-83C5-D9AF6E810FA1}"/>
              </a:ext>
            </a:extLst>
          </p:cNvPr>
          <p:cNvSpPr>
            <a:spLocks noGrp="1"/>
          </p:cNvSpPr>
          <p:nvPr>
            <p:ph type="body" sz="quarter" idx="13" hasCustomPrompt="1"/>
          </p:nvPr>
        </p:nvSpPr>
        <p:spPr>
          <a:xfrm>
            <a:off x="945015" y="5939964"/>
            <a:ext cx="6750123" cy="374904"/>
          </a:xfrm>
          <a:prstGeom prst="rect">
            <a:avLst/>
          </a:prstGeom>
        </p:spPr>
        <p:txBody>
          <a:bodyPr tIns="155448" anchor="t" anchorCtr="0"/>
          <a:lstStyle>
            <a:lvl1pPr marL="0" indent="0">
              <a:spcBef>
                <a:spcPts val="0"/>
              </a:spcBef>
              <a:spcAft>
                <a:spcPts val="0"/>
              </a:spcAft>
              <a:buNone/>
              <a:defRPr sz="14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err="1"/>
              <a:t>Presenterfirst</a:t>
            </a:r>
            <a:r>
              <a:rPr lang="en-US" dirty="0"/>
              <a:t> </a:t>
            </a:r>
            <a:r>
              <a:rPr lang="en-US" dirty="0" err="1"/>
              <a:t>Lastname</a:t>
            </a:r>
            <a:r>
              <a:rPr lang="en-US" dirty="0"/>
              <a:t>(s)</a:t>
            </a:r>
          </a:p>
        </p:txBody>
      </p:sp>
    </p:spTree>
    <p:extLst>
      <p:ext uri="{BB962C8B-B14F-4D97-AF65-F5344CB8AC3E}">
        <p14:creationId xmlns:p14="http://schemas.microsoft.com/office/powerpoint/2010/main" val="3968246961"/>
      </p:ext>
    </p:extLst>
  </p:cSld>
  <p:clrMapOvr>
    <a:masterClrMapping/>
  </p:clrMapOvr>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Primary Divider">
    <p:bg>
      <p:bgPr>
        <a:blipFill dpi="0" rotWithShape="1">
          <a:blip r:embed="rId2">
            <a:lum/>
          </a:blip>
          <a:srcRect/>
          <a:stretch>
            <a:fillRect l="-120000" t="-120000" r="-120000" b="-120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F2FD10-11DF-4747-8926-76889881C57A}"/>
              </a:ext>
            </a:extLst>
          </p:cNvPr>
          <p:cNvSpPr/>
          <p:nvPr userDrawn="1"/>
        </p:nvSpPr>
        <p:spPr>
          <a:xfrm>
            <a:off x="0" y="0"/>
            <a:ext cx="12192000" cy="6858000"/>
          </a:xfrm>
          <a:prstGeom prst="rect">
            <a:avLst/>
          </a:prstGeom>
          <a:solidFill>
            <a:srgbClr val="7C746F">
              <a:alpha val="5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2" name="Title 1">
            <a:extLst>
              <a:ext uri="{FF2B5EF4-FFF2-40B4-BE49-F238E27FC236}">
                <a16:creationId xmlns:a16="http://schemas.microsoft.com/office/drawing/2014/main" id="{E0BABD86-83BF-4F2A-A6AD-B4D9AE13110F}"/>
              </a:ext>
            </a:extLst>
          </p:cNvPr>
          <p:cNvSpPr>
            <a:spLocks noGrp="1"/>
          </p:cNvSpPr>
          <p:nvPr>
            <p:ph type="title" hasCustomPrompt="1"/>
          </p:nvPr>
        </p:nvSpPr>
        <p:spPr>
          <a:xfrm>
            <a:off x="1584960" y="2322576"/>
            <a:ext cx="9753600" cy="914400"/>
          </a:xfrm>
        </p:spPr>
        <p:txBody>
          <a:bodyPr anchor="t"/>
          <a:lstStyle>
            <a:lvl1pPr marL="0" indent="0" algn="l" defTabSz="685800" rtl="0" eaLnBrk="1" latinLnBrk="0" hangingPunct="1">
              <a:lnSpc>
                <a:spcPct val="100000"/>
              </a:lnSpc>
              <a:spcBef>
                <a:spcPts val="2400"/>
              </a:spcBef>
              <a:spcAft>
                <a:spcPts val="0"/>
              </a:spcAft>
              <a:buFont typeface="Arial" panose="020B0604020202020204" pitchFamily="34" charset="0"/>
              <a:buNone/>
              <a:defRPr lang="en-US" sz="45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Primary Divider</a:t>
            </a:r>
          </a:p>
        </p:txBody>
      </p:sp>
      <p:sp>
        <p:nvSpPr>
          <p:cNvPr id="9" name="Text Placeholder 5">
            <a:extLst>
              <a:ext uri="{FF2B5EF4-FFF2-40B4-BE49-F238E27FC236}">
                <a16:creationId xmlns:a16="http://schemas.microsoft.com/office/drawing/2014/main" id="{02459071-5C47-E243-B76E-B0F8688FE4CC}"/>
              </a:ext>
            </a:extLst>
          </p:cNvPr>
          <p:cNvSpPr>
            <a:spLocks noGrp="1"/>
          </p:cNvSpPr>
          <p:nvPr>
            <p:ph type="body" sz="quarter" idx="16" hasCustomPrompt="1"/>
          </p:nvPr>
        </p:nvSpPr>
        <p:spPr>
          <a:xfrm>
            <a:off x="1576632" y="3252485"/>
            <a:ext cx="8809717" cy="821708"/>
          </a:xfrm>
        </p:spPr>
        <p:txBody>
          <a:bodyPr/>
          <a:lstStyle>
            <a:lvl1pPr marL="0" indent="0">
              <a:buNone/>
              <a:defRPr sz="2200" b="1">
                <a:solidFill>
                  <a:schemeClr val="bg2">
                    <a:lumMod val="20000"/>
                    <a:lumOff val="80000"/>
                  </a:schemeClr>
                </a:solidFill>
              </a:defRPr>
            </a:lvl1pPr>
          </a:lstStyle>
          <a:p>
            <a:pPr lvl="0"/>
            <a:r>
              <a:rPr lang="en-US" dirty="0"/>
              <a:t>Subtitle here</a:t>
            </a:r>
          </a:p>
        </p:txBody>
      </p:sp>
      <p:cxnSp>
        <p:nvCxnSpPr>
          <p:cNvPr id="6" name="Straight Connector 5">
            <a:extLst>
              <a:ext uri="{FF2B5EF4-FFF2-40B4-BE49-F238E27FC236}">
                <a16:creationId xmlns:a16="http://schemas.microsoft.com/office/drawing/2014/main" id="{F977C108-C8F1-2B4B-A391-C5FEE4F04F76}"/>
              </a:ext>
            </a:extLst>
          </p:cNvPr>
          <p:cNvCxnSpPr>
            <a:cxnSpLocks/>
          </p:cNvCxnSpPr>
          <p:nvPr userDrawn="1"/>
        </p:nvCxnSpPr>
        <p:spPr bwMode="auto">
          <a:xfrm>
            <a:off x="1576632" y="2180803"/>
            <a:ext cx="10615368" cy="0"/>
          </a:xfrm>
          <a:prstGeom prst="line">
            <a:avLst/>
          </a:prstGeom>
          <a:solidFill>
            <a:schemeClr val="accent1"/>
          </a:solidFill>
          <a:ln w="444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Graphic 9">
            <a:extLst>
              <a:ext uri="{FF2B5EF4-FFF2-40B4-BE49-F238E27FC236}">
                <a16:creationId xmlns:a16="http://schemas.microsoft.com/office/drawing/2014/main" id="{54E92FB1-18DB-5946-A938-2EED728D0DC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384541" y="5935495"/>
            <a:ext cx="2984940" cy="390174"/>
          </a:xfrm>
          <a:prstGeom prst="rect">
            <a:avLst/>
          </a:prstGeom>
        </p:spPr>
      </p:pic>
    </p:spTree>
    <p:extLst>
      <p:ext uri="{BB962C8B-B14F-4D97-AF65-F5344CB8AC3E}">
        <p14:creationId xmlns:p14="http://schemas.microsoft.com/office/powerpoint/2010/main" val="4101656973"/>
      </p:ext>
    </p:extLst>
  </p:cSld>
  <p:clrMapOvr>
    <a:masterClrMapping/>
  </p:clrMapOvr>
  <p:transition/>
  <p:extLst>
    <p:ext uri="{DCECCB84-F9BA-43D5-87BE-67443E8EF086}">
      <p15:sldGuideLst xmlns:p15="http://schemas.microsoft.com/office/powerpoint/2012/main">
        <p15:guide id="1" orient="horz" pos="146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Secondary Divider">
    <p:bg>
      <p:bgPr>
        <a:blipFill dpi="0" rotWithShape="1">
          <a:blip r:embed="rId2">
            <a:alphaModFix amt="70000"/>
            <a:lum/>
          </a:blip>
          <a:srcRect/>
          <a:stretch>
            <a:fillRect l="-50000" r="-5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750407-D19B-E64C-AE7F-BEF2B804BBA7}"/>
              </a:ext>
            </a:extLst>
          </p:cNvPr>
          <p:cNvSpPr/>
          <p:nvPr userDrawn="1"/>
        </p:nvSpPr>
        <p:spPr>
          <a:xfrm>
            <a:off x="4439480" y="0"/>
            <a:ext cx="7752521" cy="6858000"/>
          </a:xfrm>
          <a:prstGeom prst="rect">
            <a:avLst/>
          </a:prstGeom>
          <a:gradFill>
            <a:gsLst>
              <a:gs pos="0">
                <a:srgbClr val="F9F9F6">
                  <a:alpha val="0"/>
                </a:srgbClr>
              </a:gs>
              <a:gs pos="100000">
                <a:srgbClr val="F9F9F6">
                  <a:alpha val="6400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2" name="Title 1">
            <a:extLst>
              <a:ext uri="{FF2B5EF4-FFF2-40B4-BE49-F238E27FC236}">
                <a16:creationId xmlns:a16="http://schemas.microsoft.com/office/drawing/2014/main" id="{0A283CEF-E579-40A0-B9B6-640D5F6B4FC5}"/>
              </a:ext>
            </a:extLst>
          </p:cNvPr>
          <p:cNvSpPr>
            <a:spLocks noGrp="1"/>
          </p:cNvSpPr>
          <p:nvPr>
            <p:ph type="title" hasCustomPrompt="1"/>
          </p:nvPr>
        </p:nvSpPr>
        <p:spPr>
          <a:xfrm>
            <a:off x="1584960" y="2324100"/>
            <a:ext cx="9753600" cy="914400"/>
          </a:xfrm>
        </p:spPr>
        <p:txBody>
          <a:bodyPr anchor="t"/>
          <a:lstStyle>
            <a:lvl1pPr marL="0" indent="0" algn="l" defTabSz="685800" rtl="0" eaLnBrk="1" latinLnBrk="0" hangingPunct="1">
              <a:lnSpc>
                <a:spcPct val="100000"/>
              </a:lnSpc>
              <a:spcBef>
                <a:spcPts val="2400"/>
              </a:spcBef>
              <a:spcAft>
                <a:spcPts val="0"/>
              </a:spcAft>
              <a:buFont typeface="Arial" panose="020B0604020202020204" pitchFamily="34" charset="0"/>
              <a:buNone/>
              <a:defRPr lang="en-US" sz="4500" b="0" i="0" kern="0" cap="none" spc="0" baseline="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Secondary Divider</a:t>
            </a:r>
          </a:p>
        </p:txBody>
      </p:sp>
      <p:sp>
        <p:nvSpPr>
          <p:cNvPr id="8" name="Text Placeholder 5">
            <a:extLst>
              <a:ext uri="{FF2B5EF4-FFF2-40B4-BE49-F238E27FC236}">
                <a16:creationId xmlns:a16="http://schemas.microsoft.com/office/drawing/2014/main" id="{D448D8A0-6D11-4242-8FAA-283BC65ADBD3}"/>
              </a:ext>
            </a:extLst>
          </p:cNvPr>
          <p:cNvSpPr>
            <a:spLocks noGrp="1"/>
          </p:cNvSpPr>
          <p:nvPr>
            <p:ph type="body" sz="quarter" idx="16" hasCustomPrompt="1"/>
          </p:nvPr>
        </p:nvSpPr>
        <p:spPr>
          <a:xfrm>
            <a:off x="1576632" y="3252485"/>
            <a:ext cx="8809717" cy="821708"/>
          </a:xfrm>
        </p:spPr>
        <p:txBody>
          <a:bodyPr/>
          <a:lstStyle>
            <a:lvl1pPr marL="0" indent="0">
              <a:buNone/>
              <a:defRPr sz="2200" b="1">
                <a:solidFill>
                  <a:schemeClr val="bg2">
                    <a:lumMod val="50000"/>
                  </a:schemeClr>
                </a:solidFill>
              </a:defRPr>
            </a:lvl1pPr>
          </a:lstStyle>
          <a:p>
            <a:pPr lvl="0"/>
            <a:r>
              <a:rPr lang="en-US" dirty="0"/>
              <a:t>Subtitle here</a:t>
            </a:r>
          </a:p>
        </p:txBody>
      </p:sp>
      <p:cxnSp>
        <p:nvCxnSpPr>
          <p:cNvPr id="5" name="Straight Connector 4">
            <a:extLst>
              <a:ext uri="{FF2B5EF4-FFF2-40B4-BE49-F238E27FC236}">
                <a16:creationId xmlns:a16="http://schemas.microsoft.com/office/drawing/2014/main" id="{7E372065-8DB1-C64F-996D-CB7D339168B4}"/>
              </a:ext>
            </a:extLst>
          </p:cNvPr>
          <p:cNvCxnSpPr/>
          <p:nvPr userDrawn="1"/>
        </p:nvCxnSpPr>
        <p:spPr bwMode="auto">
          <a:xfrm>
            <a:off x="1576632" y="2180803"/>
            <a:ext cx="10615368" cy="0"/>
          </a:xfrm>
          <a:prstGeom prst="line">
            <a:avLst/>
          </a:prstGeom>
          <a:solidFill>
            <a:schemeClr val="accent1"/>
          </a:solidFill>
          <a:ln w="4445"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Graphic 8">
            <a:extLst>
              <a:ext uri="{FF2B5EF4-FFF2-40B4-BE49-F238E27FC236}">
                <a16:creationId xmlns:a16="http://schemas.microsoft.com/office/drawing/2014/main" id="{6EE9ADC2-BEAB-4A3E-98C5-4A97888C6DF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384541" y="5935495"/>
            <a:ext cx="2984940" cy="390174"/>
          </a:xfrm>
          <a:prstGeom prst="rect">
            <a:avLst/>
          </a:prstGeom>
        </p:spPr>
      </p:pic>
    </p:spTree>
    <p:extLst>
      <p:ext uri="{BB962C8B-B14F-4D97-AF65-F5344CB8AC3E}">
        <p14:creationId xmlns:p14="http://schemas.microsoft.com/office/powerpoint/2010/main" val="2458023089"/>
      </p:ext>
    </p:extLst>
  </p:cSld>
  <p:clrMapOvr>
    <a:masterClrMapping/>
  </p:clrMapOvr>
  <p:transition/>
  <p:extLst>
    <p:ext uri="{DCECCB84-F9BA-43D5-87BE-67443E8EF086}">
      <p15:sldGuideLst xmlns:p15="http://schemas.microsoft.com/office/powerpoint/2012/main">
        <p15:guide id="1" orient="horz" pos="14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reak">
    <p:bg>
      <p:bgPr>
        <a:solidFill>
          <a:srgbClr val="F7F4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F93B-C63D-46CB-B9AC-413B8454D0BB}"/>
              </a:ext>
            </a:extLst>
          </p:cNvPr>
          <p:cNvSpPr>
            <a:spLocks noGrp="1"/>
          </p:cNvSpPr>
          <p:nvPr>
            <p:ph type="title" hasCustomPrompt="1"/>
          </p:nvPr>
        </p:nvSpPr>
        <p:spPr>
          <a:xfrm>
            <a:off x="1584960" y="2322575"/>
            <a:ext cx="8473440" cy="914400"/>
          </a:xfrm>
        </p:spPr>
        <p:txBody>
          <a:bodyPr anchor="t"/>
          <a:lstStyle>
            <a:lvl1pPr marL="0" indent="0" algn="l" defTabSz="685800" rtl="0" eaLnBrk="1" latinLnBrk="0" hangingPunct="1">
              <a:lnSpc>
                <a:spcPct val="100000"/>
              </a:lnSpc>
              <a:spcBef>
                <a:spcPts val="2400"/>
              </a:spcBef>
              <a:spcAft>
                <a:spcPts val="0"/>
              </a:spcAft>
              <a:buFont typeface="Arial" panose="020B0604020202020204" pitchFamily="34" charset="0"/>
              <a:buNone/>
              <a:defRPr lang="en-US" sz="4500" b="0" i="0" kern="0" cap="none" spc="0" baseline="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Break</a:t>
            </a:r>
          </a:p>
        </p:txBody>
      </p:sp>
      <p:cxnSp>
        <p:nvCxnSpPr>
          <p:cNvPr id="5" name="Straight Connector 4">
            <a:extLst>
              <a:ext uri="{FF2B5EF4-FFF2-40B4-BE49-F238E27FC236}">
                <a16:creationId xmlns:a16="http://schemas.microsoft.com/office/drawing/2014/main" id="{7E372065-8DB1-C64F-996D-CB7D339168B4}"/>
              </a:ext>
            </a:extLst>
          </p:cNvPr>
          <p:cNvCxnSpPr/>
          <p:nvPr userDrawn="1"/>
        </p:nvCxnSpPr>
        <p:spPr bwMode="auto">
          <a:xfrm>
            <a:off x="1576632" y="2180803"/>
            <a:ext cx="10615368" cy="0"/>
          </a:xfrm>
          <a:prstGeom prst="line">
            <a:avLst/>
          </a:prstGeom>
          <a:solidFill>
            <a:schemeClr val="accent1"/>
          </a:solidFill>
          <a:ln w="444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a:extLst>
              <a:ext uri="{FF2B5EF4-FFF2-40B4-BE49-F238E27FC236}">
                <a16:creationId xmlns:a16="http://schemas.microsoft.com/office/drawing/2014/main" id="{B0E2985C-AEBE-3347-B5AA-043B70D5CD96}"/>
              </a:ext>
            </a:extLst>
          </p:cNvPr>
          <p:cNvPicPr>
            <a:picLocks noChangeAspect="1"/>
          </p:cNvPicPr>
          <p:nvPr userDrawn="1"/>
        </p:nvPicPr>
        <p:blipFill rotWithShape="1">
          <a:blip r:embed="rId2"/>
          <a:srcRect r="14329"/>
          <a:stretch/>
        </p:blipFill>
        <p:spPr>
          <a:xfrm>
            <a:off x="4938557" y="1054100"/>
            <a:ext cx="7253444" cy="5803900"/>
          </a:xfrm>
          <a:prstGeom prst="rect">
            <a:avLst/>
          </a:prstGeom>
        </p:spPr>
      </p:pic>
    </p:spTree>
    <p:extLst>
      <p:ext uri="{BB962C8B-B14F-4D97-AF65-F5344CB8AC3E}">
        <p14:creationId xmlns:p14="http://schemas.microsoft.com/office/powerpoint/2010/main" val="2065561158"/>
      </p:ext>
    </p:extLst>
  </p:cSld>
  <p:clrMapOvr>
    <a:masterClrMapping/>
  </p:clrMapOvr>
  <p:transition/>
  <p:extLst>
    <p:ext uri="{DCECCB84-F9BA-43D5-87BE-67443E8EF086}">
      <p15:sldGuideLst xmlns:p15="http://schemas.microsoft.com/office/powerpoint/2012/main">
        <p15:guide id="1" orient="horz" pos="14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2C0F8A78-7393-4921-ABBC-2315B75625E1}"/>
              </a:ext>
            </a:extLst>
          </p:cNvPr>
          <p:cNvSpPr>
            <a:spLocks noGrp="1"/>
          </p:cNvSpPr>
          <p:nvPr>
            <p:ph type="pic" sz="quarter" idx="10"/>
          </p:nvPr>
        </p:nvSpPr>
        <p:spPr>
          <a:xfrm>
            <a:off x="2" y="0"/>
            <a:ext cx="7367588" cy="6858000"/>
          </a:xfrm>
          <a:prstGeom prst="rect">
            <a:avLst/>
          </a:prstGeom>
        </p:spPr>
        <p:txBody>
          <a:bodyPr/>
          <a:lstStyle/>
          <a:p>
            <a:endParaRPr lang="en-US"/>
          </a:p>
        </p:txBody>
      </p:sp>
      <p:sp>
        <p:nvSpPr>
          <p:cNvPr id="4" name="Rectangle 3">
            <a:extLst>
              <a:ext uri="{FF2B5EF4-FFF2-40B4-BE49-F238E27FC236}">
                <a16:creationId xmlns:a16="http://schemas.microsoft.com/office/drawing/2014/main" id="{8883EF65-F535-44FF-8705-9C5DF7AE52FA}"/>
              </a:ext>
            </a:extLst>
          </p:cNvPr>
          <p:cNvSpPr/>
          <p:nvPr userDrawn="1"/>
        </p:nvSpPr>
        <p:spPr>
          <a:xfrm>
            <a:off x="7077077" y="0"/>
            <a:ext cx="511492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35">
            <a:extLst>
              <a:ext uri="{FF2B5EF4-FFF2-40B4-BE49-F238E27FC236}">
                <a16:creationId xmlns:a16="http://schemas.microsoft.com/office/drawing/2014/main" id="{3DE1F1F2-5A17-4555-95AB-48C1724F4B43}"/>
              </a:ext>
            </a:extLst>
          </p:cNvPr>
          <p:cNvSpPr>
            <a:spLocks noGrp="1"/>
          </p:cNvSpPr>
          <p:nvPr>
            <p:ph type="body" sz="quarter" idx="11"/>
          </p:nvPr>
        </p:nvSpPr>
        <p:spPr>
          <a:xfrm>
            <a:off x="7859209" y="497714"/>
            <a:ext cx="3656515" cy="4641448"/>
          </a:xfrm>
          <a:prstGeom prst="rect">
            <a:avLst/>
          </a:prstGeom>
        </p:spPr>
        <p:txBody>
          <a:bodyPr wrap="square" lIns="0" tIns="0" rIns="0" bIns="0">
            <a:noAutofit/>
          </a:bodyPr>
          <a:lstStyle>
            <a:lvl1pPr marL="0" indent="0" algn="l">
              <a:lnSpc>
                <a:spcPct val="100000"/>
              </a:lnSpc>
              <a:spcBef>
                <a:spcPts val="0"/>
              </a:spcBef>
              <a:spcAft>
                <a:spcPts val="0"/>
              </a:spcAft>
              <a:buNone/>
              <a:defRPr sz="3200" b="1">
                <a:solidFill>
                  <a:schemeClr val="bg1"/>
                </a:solidFill>
              </a:defRPr>
            </a:lvl1pPr>
          </a:lstStyle>
          <a:p>
            <a:pPr lvl="0"/>
            <a:endParaRPr lang="en-US"/>
          </a:p>
        </p:txBody>
      </p:sp>
    </p:spTree>
    <p:extLst>
      <p:ext uri="{BB962C8B-B14F-4D97-AF65-F5344CB8AC3E}">
        <p14:creationId xmlns:p14="http://schemas.microsoft.com/office/powerpoint/2010/main" val="39411369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rgbClr val="F7F4F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34DBFB-0FD0-4D41-B452-27E2A1DF2B16}"/>
              </a:ext>
            </a:extLst>
          </p:cNvPr>
          <p:cNvSpPr>
            <a:spLocks noGrp="1"/>
          </p:cNvSpPr>
          <p:nvPr>
            <p:ph type="title" hasCustomPrompt="1"/>
          </p:nvPr>
        </p:nvSpPr>
        <p:spPr>
          <a:xfrm>
            <a:off x="1584960" y="2322576"/>
            <a:ext cx="8046720" cy="914400"/>
          </a:xfrm>
        </p:spPr>
        <p:txBody>
          <a:bodyPr anchor="t"/>
          <a:lstStyle>
            <a:lvl1pPr marL="0" indent="0" algn="l" defTabSz="685800" rtl="0" eaLnBrk="1" latinLnBrk="0" hangingPunct="1">
              <a:lnSpc>
                <a:spcPct val="100000"/>
              </a:lnSpc>
              <a:spcBef>
                <a:spcPts val="2400"/>
              </a:spcBef>
              <a:spcAft>
                <a:spcPts val="0"/>
              </a:spcAft>
              <a:buFont typeface="Arial" panose="020B0604020202020204" pitchFamily="34" charset="0"/>
              <a:buNone/>
              <a:defRPr lang="en-US" sz="4500" b="0" i="0" kern="0" cap="none" spc="0" baseline="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Questions?</a:t>
            </a:r>
          </a:p>
        </p:txBody>
      </p:sp>
      <p:cxnSp>
        <p:nvCxnSpPr>
          <p:cNvPr id="5" name="Straight Connector 4">
            <a:extLst>
              <a:ext uri="{FF2B5EF4-FFF2-40B4-BE49-F238E27FC236}">
                <a16:creationId xmlns:a16="http://schemas.microsoft.com/office/drawing/2014/main" id="{7E372065-8DB1-C64F-996D-CB7D339168B4}"/>
              </a:ext>
            </a:extLst>
          </p:cNvPr>
          <p:cNvCxnSpPr/>
          <p:nvPr userDrawn="1"/>
        </p:nvCxnSpPr>
        <p:spPr bwMode="auto">
          <a:xfrm>
            <a:off x="1576632" y="2180803"/>
            <a:ext cx="10615368" cy="0"/>
          </a:xfrm>
          <a:prstGeom prst="line">
            <a:avLst/>
          </a:prstGeom>
          <a:solidFill>
            <a:schemeClr val="accent1"/>
          </a:solidFill>
          <a:ln w="444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6">
            <a:extLst>
              <a:ext uri="{FF2B5EF4-FFF2-40B4-BE49-F238E27FC236}">
                <a16:creationId xmlns:a16="http://schemas.microsoft.com/office/drawing/2014/main" id="{D1319469-48D2-5F4F-A3EF-F5B67A9A4A53}"/>
              </a:ext>
            </a:extLst>
          </p:cNvPr>
          <p:cNvPicPr>
            <a:picLocks noChangeAspect="1"/>
          </p:cNvPicPr>
          <p:nvPr userDrawn="1"/>
        </p:nvPicPr>
        <p:blipFill rotWithShape="1">
          <a:blip r:embed="rId2"/>
          <a:srcRect l="98" t="13384" r="48874" b="13384"/>
          <a:stretch/>
        </p:blipFill>
        <p:spPr>
          <a:xfrm>
            <a:off x="6096001" y="0"/>
            <a:ext cx="6096000" cy="6858000"/>
          </a:xfrm>
          <a:prstGeom prst="rect">
            <a:avLst/>
          </a:prstGeom>
        </p:spPr>
      </p:pic>
    </p:spTree>
    <p:extLst>
      <p:ext uri="{BB962C8B-B14F-4D97-AF65-F5344CB8AC3E}">
        <p14:creationId xmlns:p14="http://schemas.microsoft.com/office/powerpoint/2010/main" val="255721581"/>
      </p:ext>
    </p:extLst>
  </p:cSld>
  <p:clrMapOvr>
    <a:masterClrMapping/>
  </p:clrMapOvr>
  <p:transition/>
  <p:extLst>
    <p:ext uri="{DCECCB84-F9BA-43D5-87BE-67443E8EF086}">
      <p15:sldGuideLst xmlns:p15="http://schemas.microsoft.com/office/powerpoint/2012/main">
        <p15:guide id="1" orient="horz" pos="14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NORC">
    <p:spTree>
      <p:nvGrpSpPr>
        <p:cNvPr id="1" name=""/>
        <p:cNvGrpSpPr/>
        <p:nvPr/>
      </p:nvGrpSpPr>
      <p:grpSpPr>
        <a:xfrm>
          <a:off x="0" y="0"/>
          <a:ext cx="0" cy="0"/>
          <a:chOff x="0" y="0"/>
          <a:chExt cx="0" cy="0"/>
        </a:xfrm>
      </p:grpSpPr>
      <p:pic>
        <p:nvPicPr>
          <p:cNvPr id="14" name="Picture 13" descr="A group of people walking on a sidewalk&#10;&#10;Description automatically generated with low confidence">
            <a:extLst>
              <a:ext uri="{FF2B5EF4-FFF2-40B4-BE49-F238E27FC236}">
                <a16:creationId xmlns:a16="http://schemas.microsoft.com/office/drawing/2014/main" id="{CB3EE061-A062-9C4C-9DC1-4140A58335BD}"/>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86000"/>
                    </a14:imgEffect>
                  </a14:imgLayer>
                </a14:imgProps>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6DD72B2-877B-F045-AA93-534E3FDA3B66}"/>
              </a:ext>
            </a:extLst>
          </p:cNvPr>
          <p:cNvSpPr/>
          <p:nvPr userDrawn="1"/>
        </p:nvSpPr>
        <p:spPr>
          <a:xfrm>
            <a:off x="0" y="1"/>
            <a:ext cx="12192000" cy="6858000"/>
          </a:xfrm>
          <a:prstGeom prst="rect">
            <a:avLst/>
          </a:prstGeom>
          <a:solidFill>
            <a:schemeClr val="tx2">
              <a:lumMod val="75000"/>
              <a:alpha val="5487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a:p>
        </p:txBody>
      </p:sp>
      <p:pic>
        <p:nvPicPr>
          <p:cNvPr id="8" name="Picture 7">
            <a:extLst>
              <a:ext uri="{FF2B5EF4-FFF2-40B4-BE49-F238E27FC236}">
                <a16:creationId xmlns:a16="http://schemas.microsoft.com/office/drawing/2014/main" id="{8BDE2651-8C77-4F43-9933-777D26EB32F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09362" y="1835127"/>
            <a:ext cx="6373276" cy="836494"/>
          </a:xfrm>
          <a:prstGeom prst="rect">
            <a:avLst/>
          </a:prstGeom>
        </p:spPr>
      </p:pic>
      <p:pic>
        <p:nvPicPr>
          <p:cNvPr id="12" name="Picture 11">
            <a:extLst>
              <a:ext uri="{FF2B5EF4-FFF2-40B4-BE49-F238E27FC236}">
                <a16:creationId xmlns:a16="http://schemas.microsoft.com/office/drawing/2014/main" id="{9BAA73A7-BAAE-1345-BF22-1E118E1BB9B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827280" y="6096001"/>
            <a:ext cx="4537441" cy="520471"/>
          </a:xfrm>
          <a:prstGeom prst="rect">
            <a:avLst/>
          </a:prstGeom>
        </p:spPr>
      </p:pic>
      <p:sp>
        <p:nvSpPr>
          <p:cNvPr id="4" name="Title 3">
            <a:extLst>
              <a:ext uri="{FF2B5EF4-FFF2-40B4-BE49-F238E27FC236}">
                <a16:creationId xmlns:a16="http://schemas.microsoft.com/office/drawing/2014/main" id="{FB6D1AC4-C200-8BE8-DC56-1F52D6BE7620}"/>
              </a:ext>
            </a:extLst>
          </p:cNvPr>
          <p:cNvSpPr>
            <a:spLocks noGrp="1"/>
          </p:cNvSpPr>
          <p:nvPr>
            <p:ph type="title" hasCustomPrompt="1"/>
          </p:nvPr>
        </p:nvSpPr>
        <p:spPr>
          <a:xfrm>
            <a:off x="1496755" y="3558667"/>
            <a:ext cx="9198487" cy="1016905"/>
          </a:xfrm>
        </p:spPr>
        <p:txBody>
          <a:bodyPr/>
          <a:lstStyle>
            <a:lvl1pPr marL="0" indent="0" algn="ctr" rtl="0" eaLnBrk="0" fontAlgn="base" hangingPunct="0">
              <a:lnSpc>
                <a:spcPct val="110000"/>
              </a:lnSpc>
              <a:spcBef>
                <a:spcPct val="0"/>
              </a:spcBef>
              <a:spcAft>
                <a:spcPct val="0"/>
              </a:spcAft>
              <a:buNone/>
              <a:defRPr lang="en-US" sz="2600" b="0" i="0" kern="120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marL="0" indent="0" algn="ctr">
              <a:lnSpc>
                <a:spcPct val="110000"/>
              </a:lnSpc>
              <a:buNone/>
            </a:pPr>
            <a:r>
              <a:rPr lang="en-US" sz="26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Statement</a:t>
            </a:r>
          </a:p>
        </p:txBody>
      </p:sp>
    </p:spTree>
    <p:extLst>
      <p:ext uri="{BB962C8B-B14F-4D97-AF65-F5344CB8AC3E}">
        <p14:creationId xmlns:p14="http://schemas.microsoft.com/office/powerpoint/2010/main" val="167226081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191E6D-7160-4124-AA08-3804178510CF}"/>
              </a:ext>
            </a:extLst>
          </p:cNvPr>
          <p:cNvSpPr>
            <a:spLocks noGrp="1"/>
          </p:cNvSpPr>
          <p:nvPr>
            <p:ph type="title" hasCustomPrompt="1"/>
          </p:nvPr>
        </p:nvSpPr>
        <p:spPr/>
        <p:txBody>
          <a:bodyPr/>
          <a:lstStyle/>
          <a:p>
            <a:r>
              <a:rPr lang="en-US" dirty="0"/>
              <a:t>SECTION NAME  :  PAGE TITLE</a:t>
            </a:r>
          </a:p>
        </p:txBody>
      </p:sp>
    </p:spTree>
    <p:extLst>
      <p:ext uri="{BB962C8B-B14F-4D97-AF65-F5344CB8AC3E}">
        <p14:creationId xmlns:p14="http://schemas.microsoft.com/office/powerpoint/2010/main" val="54900580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EE9EFBC-82C4-49EB-A787-E90D926B2C66}"/>
              </a:ext>
            </a:extLst>
          </p:cNvPr>
          <p:cNvSpPr>
            <a:spLocks noGrp="1"/>
          </p:cNvSpPr>
          <p:nvPr>
            <p:ph type="title" hasCustomPrompt="1"/>
          </p:nvPr>
        </p:nvSpPr>
        <p:spPr>
          <a:xfrm>
            <a:off x="817157" y="9144"/>
            <a:ext cx="8588100" cy="548640"/>
          </a:xfrm>
        </p:spPr>
        <p:txBody>
          <a:bodyPr/>
          <a:lstStyle/>
          <a:p>
            <a:r>
              <a:rPr lang="en-US" dirty="0"/>
              <a:t>SECTION NAME  :  PAGE TITLE</a:t>
            </a:r>
          </a:p>
        </p:txBody>
      </p:sp>
      <p:sp>
        <p:nvSpPr>
          <p:cNvPr id="10" name="Text Placeholder 9">
            <a:extLst>
              <a:ext uri="{FF2B5EF4-FFF2-40B4-BE49-F238E27FC236}">
                <a16:creationId xmlns:a16="http://schemas.microsoft.com/office/drawing/2014/main" id="{DB77AD2F-E111-489D-B073-31EC2EA6184B}"/>
              </a:ext>
            </a:extLst>
          </p:cNvPr>
          <p:cNvSpPr>
            <a:spLocks noGrp="1"/>
          </p:cNvSpPr>
          <p:nvPr>
            <p:ph type="body" sz="quarter" idx="10" hasCustomPrompt="1"/>
          </p:nvPr>
        </p:nvSpPr>
        <p:spPr>
          <a:xfrm>
            <a:off x="817034" y="914401"/>
            <a:ext cx="9241367" cy="968375"/>
          </a:xfrm>
        </p:spPr>
        <p:txBody>
          <a:bodyPr/>
          <a:lstStyle>
            <a:lvl1pPr>
              <a:defRPr sz="2600" b="0">
                <a:latin typeface="Roboto Light" pitchFamily="2" charset="0"/>
                <a:ea typeface="Roboto Light" pitchFamily="2" charset="0"/>
              </a:defRPr>
            </a:lvl1pPr>
            <a:lvl2pPr marL="0" indent="0">
              <a:buNone/>
              <a:defRPr/>
            </a:lvl2pPr>
          </a:lstStyle>
          <a:p>
            <a:pPr lvl="0"/>
            <a:r>
              <a:rPr lang="en-US" dirty="0"/>
              <a:t>Primary Statement</a:t>
            </a:r>
          </a:p>
        </p:txBody>
      </p:sp>
    </p:spTree>
    <p:extLst>
      <p:ext uri="{BB962C8B-B14F-4D97-AF65-F5344CB8AC3E}">
        <p14:creationId xmlns:p14="http://schemas.microsoft.com/office/powerpoint/2010/main" val="3092199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Width Title Only">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EE9EFBC-82C4-49EB-A787-E90D926B2C66}"/>
              </a:ext>
            </a:extLst>
          </p:cNvPr>
          <p:cNvSpPr>
            <a:spLocks noGrp="1"/>
          </p:cNvSpPr>
          <p:nvPr>
            <p:ph type="title" hasCustomPrompt="1"/>
          </p:nvPr>
        </p:nvSpPr>
        <p:spPr/>
        <p:txBody>
          <a:bodyPr/>
          <a:lstStyle/>
          <a:p>
            <a:r>
              <a:rPr lang="en-US" dirty="0"/>
              <a:t>SECTION NAME  :  PAGE TITLE</a:t>
            </a:r>
          </a:p>
        </p:txBody>
      </p:sp>
      <p:sp>
        <p:nvSpPr>
          <p:cNvPr id="10" name="Text Placeholder 9">
            <a:extLst>
              <a:ext uri="{FF2B5EF4-FFF2-40B4-BE49-F238E27FC236}">
                <a16:creationId xmlns:a16="http://schemas.microsoft.com/office/drawing/2014/main" id="{DB77AD2F-E111-489D-B073-31EC2EA6184B}"/>
              </a:ext>
            </a:extLst>
          </p:cNvPr>
          <p:cNvSpPr>
            <a:spLocks noGrp="1"/>
          </p:cNvSpPr>
          <p:nvPr>
            <p:ph type="body" sz="quarter" idx="10" hasCustomPrompt="1"/>
          </p:nvPr>
        </p:nvSpPr>
        <p:spPr>
          <a:xfrm>
            <a:off x="817034" y="914401"/>
            <a:ext cx="10562167" cy="968375"/>
          </a:xfrm>
        </p:spPr>
        <p:txBody>
          <a:bodyPr/>
          <a:lstStyle>
            <a:lvl1pPr>
              <a:defRPr sz="2600" b="0">
                <a:latin typeface="Roboto Light" pitchFamily="2" charset="0"/>
                <a:ea typeface="Roboto Light" pitchFamily="2" charset="0"/>
              </a:defRPr>
            </a:lvl1pPr>
            <a:lvl2pPr marL="0" indent="0">
              <a:buNone/>
              <a:defRPr/>
            </a:lvl2pPr>
          </a:lstStyle>
          <a:p>
            <a:pPr lvl="0"/>
            <a:r>
              <a:rPr lang="en-US" dirty="0"/>
              <a:t>Primary Statement</a:t>
            </a:r>
          </a:p>
        </p:txBody>
      </p:sp>
    </p:spTree>
    <p:extLst>
      <p:ext uri="{BB962C8B-B14F-4D97-AF65-F5344CB8AC3E}">
        <p14:creationId xmlns:p14="http://schemas.microsoft.com/office/powerpoint/2010/main" val="701755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full Tab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85DB98-089E-45CF-BE7A-06CC54AF95C8}"/>
              </a:ext>
            </a:extLst>
          </p:cNvPr>
          <p:cNvSpPr>
            <a:spLocks noGrp="1"/>
          </p:cNvSpPr>
          <p:nvPr>
            <p:ph type="title" hasCustomPrompt="1"/>
          </p:nvPr>
        </p:nvSpPr>
        <p:spPr/>
        <p:txBody>
          <a:bodyPr/>
          <a:lstStyle/>
          <a:p>
            <a:r>
              <a:rPr lang="en-US" dirty="0"/>
              <a:t>SECTION NAME  :  PAGE TITLE</a:t>
            </a:r>
          </a:p>
        </p:txBody>
      </p:sp>
      <p:sp>
        <p:nvSpPr>
          <p:cNvPr id="10" name="Text Placeholder 9">
            <a:extLst>
              <a:ext uri="{FF2B5EF4-FFF2-40B4-BE49-F238E27FC236}">
                <a16:creationId xmlns:a16="http://schemas.microsoft.com/office/drawing/2014/main" id="{8FCD29A2-0068-4396-8FAC-7E31DB44E996}"/>
              </a:ext>
            </a:extLst>
          </p:cNvPr>
          <p:cNvSpPr>
            <a:spLocks noGrp="1"/>
          </p:cNvSpPr>
          <p:nvPr>
            <p:ph type="body" sz="quarter" idx="10" hasCustomPrompt="1"/>
          </p:nvPr>
        </p:nvSpPr>
        <p:spPr>
          <a:xfrm>
            <a:off x="817034" y="914401"/>
            <a:ext cx="9241367" cy="968375"/>
          </a:xfrm>
        </p:spPr>
        <p:txBody>
          <a:bodyPr/>
          <a:lstStyle>
            <a:lvl1pPr>
              <a:defRPr sz="2600" b="0">
                <a:latin typeface="Roboto Light" pitchFamily="2" charset="0"/>
                <a:ea typeface="Roboto Light" pitchFamily="2" charset="0"/>
              </a:defRPr>
            </a:lvl1pPr>
            <a:lvl2pPr marL="0" indent="0">
              <a:buNone/>
              <a:defRPr/>
            </a:lvl2pPr>
          </a:lstStyle>
          <a:p>
            <a:pPr lvl="0"/>
            <a:r>
              <a:rPr lang="en-US" dirty="0"/>
              <a:t>Primary Statement</a:t>
            </a:r>
          </a:p>
        </p:txBody>
      </p:sp>
      <p:sp>
        <p:nvSpPr>
          <p:cNvPr id="6" name="Table Placeholder 5">
            <a:extLst>
              <a:ext uri="{FF2B5EF4-FFF2-40B4-BE49-F238E27FC236}">
                <a16:creationId xmlns:a16="http://schemas.microsoft.com/office/drawing/2014/main" id="{933CC537-5A8B-4FC4-9BA1-7A3078ACB4F5}"/>
              </a:ext>
            </a:extLst>
          </p:cNvPr>
          <p:cNvSpPr>
            <a:spLocks noGrp="1"/>
          </p:cNvSpPr>
          <p:nvPr>
            <p:ph type="tbl" sz="quarter" idx="28" hasCustomPrompt="1"/>
          </p:nvPr>
        </p:nvSpPr>
        <p:spPr>
          <a:xfrm>
            <a:off x="812800" y="1882776"/>
            <a:ext cx="10601435" cy="4060825"/>
          </a:xfrm>
        </p:spPr>
        <p:txBody>
          <a:bodyPr/>
          <a:lstStyle>
            <a:lvl1pPr>
              <a:defRPr b="0"/>
            </a:lvl1pPr>
          </a:lstStyle>
          <a:p>
            <a:r>
              <a:rPr lang="en-US" dirty="0"/>
              <a:t>Click icon to insert table</a:t>
            </a:r>
          </a:p>
        </p:txBody>
      </p:sp>
      <p:sp>
        <p:nvSpPr>
          <p:cNvPr id="8" name="Text Placeholder 5">
            <a:extLst>
              <a:ext uri="{FF2B5EF4-FFF2-40B4-BE49-F238E27FC236}">
                <a16:creationId xmlns:a16="http://schemas.microsoft.com/office/drawing/2014/main" id="{E7ABF518-C08F-418C-A83B-B4D0746FFEC1}"/>
              </a:ext>
            </a:extLst>
          </p:cNvPr>
          <p:cNvSpPr>
            <a:spLocks noGrp="1"/>
          </p:cNvSpPr>
          <p:nvPr>
            <p:ph type="body" sz="quarter" idx="27" hasCustomPrompt="1"/>
          </p:nvPr>
        </p:nvSpPr>
        <p:spPr>
          <a:xfrm>
            <a:off x="816867" y="6232258"/>
            <a:ext cx="9241533"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Tree>
    <p:extLst>
      <p:ext uri="{BB962C8B-B14F-4D97-AF65-F5344CB8AC3E}">
        <p14:creationId xmlns:p14="http://schemas.microsoft.com/office/powerpoint/2010/main" val="2678959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Bulle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B1973D-E679-41F3-A8C2-EA7B30D31E96}"/>
              </a:ext>
            </a:extLst>
          </p:cNvPr>
          <p:cNvSpPr>
            <a:spLocks noGrp="1"/>
          </p:cNvSpPr>
          <p:nvPr>
            <p:ph type="title" hasCustomPrompt="1"/>
          </p:nvPr>
        </p:nvSpPr>
        <p:spPr/>
        <p:txBody>
          <a:bodyPr/>
          <a:lstStyle/>
          <a:p>
            <a:r>
              <a:rPr lang="en-US" dirty="0"/>
              <a:t>SECTION NAME  :  PAGE TITLE</a:t>
            </a:r>
          </a:p>
        </p:txBody>
      </p:sp>
      <p:sp>
        <p:nvSpPr>
          <p:cNvPr id="10" name="Text Placeholder 9">
            <a:extLst>
              <a:ext uri="{FF2B5EF4-FFF2-40B4-BE49-F238E27FC236}">
                <a16:creationId xmlns:a16="http://schemas.microsoft.com/office/drawing/2014/main" id="{F168DBE3-BB8F-4B50-A068-DAF893F33B41}"/>
              </a:ext>
            </a:extLst>
          </p:cNvPr>
          <p:cNvSpPr>
            <a:spLocks noGrp="1"/>
          </p:cNvSpPr>
          <p:nvPr>
            <p:ph type="body" sz="quarter" idx="28" hasCustomPrompt="1"/>
          </p:nvPr>
        </p:nvSpPr>
        <p:spPr>
          <a:xfrm>
            <a:off x="817034" y="914401"/>
            <a:ext cx="9241367" cy="968375"/>
          </a:xfrm>
        </p:spPr>
        <p:txBody>
          <a:bodyPr/>
          <a:lstStyle>
            <a:lvl1pPr>
              <a:defRPr sz="2600" b="0">
                <a:latin typeface="Roboto Light" pitchFamily="2" charset="0"/>
                <a:ea typeface="Roboto Light" pitchFamily="2" charset="0"/>
              </a:defRPr>
            </a:lvl1pPr>
            <a:lvl2pPr marL="0" indent="0">
              <a:buNone/>
              <a:defRPr/>
            </a:lvl2pPr>
          </a:lstStyle>
          <a:p>
            <a:pPr lvl="0"/>
            <a:r>
              <a:rPr lang="en-US" dirty="0"/>
              <a:t>Primary Statement</a:t>
            </a:r>
          </a:p>
        </p:txBody>
      </p:sp>
      <p:sp>
        <p:nvSpPr>
          <p:cNvPr id="5" name="Text Placeholder 4">
            <a:extLst>
              <a:ext uri="{FF2B5EF4-FFF2-40B4-BE49-F238E27FC236}">
                <a16:creationId xmlns:a16="http://schemas.microsoft.com/office/drawing/2014/main" id="{298F5C5B-8A91-419A-8C1B-5EFA7B4FBB39}"/>
              </a:ext>
            </a:extLst>
          </p:cNvPr>
          <p:cNvSpPr>
            <a:spLocks noGrp="1"/>
          </p:cNvSpPr>
          <p:nvPr>
            <p:ph type="body" sz="quarter" idx="10"/>
          </p:nvPr>
        </p:nvSpPr>
        <p:spPr>
          <a:xfrm>
            <a:off x="812800" y="2103120"/>
            <a:ext cx="9245600" cy="38100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5">
            <a:extLst>
              <a:ext uri="{FF2B5EF4-FFF2-40B4-BE49-F238E27FC236}">
                <a16:creationId xmlns:a16="http://schemas.microsoft.com/office/drawing/2014/main" id="{819C7C97-6149-413D-BFC1-459D089CF82C}"/>
              </a:ext>
            </a:extLst>
          </p:cNvPr>
          <p:cNvSpPr>
            <a:spLocks noGrp="1"/>
          </p:cNvSpPr>
          <p:nvPr>
            <p:ph type="body" sz="quarter" idx="27" hasCustomPrompt="1"/>
          </p:nvPr>
        </p:nvSpPr>
        <p:spPr>
          <a:xfrm>
            <a:off x="816867" y="6232258"/>
            <a:ext cx="9241536"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Tree>
    <p:extLst>
      <p:ext uri="{BB962C8B-B14F-4D97-AF65-F5344CB8AC3E}">
        <p14:creationId xmlns:p14="http://schemas.microsoft.com/office/powerpoint/2010/main" val="15081369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e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B267-B842-4EAF-A3E5-CF289DB173C6}"/>
              </a:ext>
            </a:extLst>
          </p:cNvPr>
          <p:cNvSpPr>
            <a:spLocks noGrp="1"/>
          </p:cNvSpPr>
          <p:nvPr>
            <p:ph type="title" hasCustomPrompt="1"/>
          </p:nvPr>
        </p:nvSpPr>
        <p:spPr/>
        <p:txBody>
          <a:bodyPr/>
          <a:lstStyle/>
          <a:p>
            <a:r>
              <a:rPr lang="en-US" dirty="0"/>
              <a:t>SECTION NAME  :  PAGE TITLE</a:t>
            </a:r>
          </a:p>
        </p:txBody>
      </p:sp>
      <p:sp>
        <p:nvSpPr>
          <p:cNvPr id="5" name="Text Placeholder 4">
            <a:extLst>
              <a:ext uri="{FF2B5EF4-FFF2-40B4-BE49-F238E27FC236}">
                <a16:creationId xmlns:a16="http://schemas.microsoft.com/office/drawing/2014/main" id="{298F5C5B-8A91-419A-8C1B-5EFA7B4FBB39}"/>
              </a:ext>
            </a:extLst>
          </p:cNvPr>
          <p:cNvSpPr>
            <a:spLocks noGrp="1"/>
          </p:cNvSpPr>
          <p:nvPr>
            <p:ph type="body" sz="quarter" idx="10"/>
          </p:nvPr>
        </p:nvSpPr>
        <p:spPr>
          <a:xfrm>
            <a:off x="812800" y="914400"/>
            <a:ext cx="9245600" cy="1181100"/>
          </a:xfrm>
        </p:spPr>
        <p:txBody>
          <a:bodyPr/>
          <a:lstStyle>
            <a:lvl1pPr marL="0" indent="0">
              <a:buNone/>
              <a:defRPr/>
            </a:lvl1pPr>
          </a:lstStyle>
          <a:p>
            <a:pPr lvl="0"/>
            <a:r>
              <a:rPr lang="en-US"/>
              <a:t>Click to edit Master text styles</a:t>
            </a:r>
          </a:p>
          <a:p>
            <a:pPr lvl="1"/>
            <a:r>
              <a:rPr lang="en-US"/>
              <a:t>Second level</a:t>
            </a:r>
          </a:p>
        </p:txBody>
      </p:sp>
      <p:sp>
        <p:nvSpPr>
          <p:cNvPr id="6" name="Table Placeholder 5">
            <a:extLst>
              <a:ext uri="{FF2B5EF4-FFF2-40B4-BE49-F238E27FC236}">
                <a16:creationId xmlns:a16="http://schemas.microsoft.com/office/drawing/2014/main" id="{933CC537-5A8B-4FC4-9BA1-7A3078ACB4F5}"/>
              </a:ext>
            </a:extLst>
          </p:cNvPr>
          <p:cNvSpPr>
            <a:spLocks noGrp="1"/>
          </p:cNvSpPr>
          <p:nvPr>
            <p:ph type="tbl" sz="quarter" idx="28" hasCustomPrompt="1"/>
          </p:nvPr>
        </p:nvSpPr>
        <p:spPr>
          <a:xfrm>
            <a:off x="812800" y="1937658"/>
            <a:ext cx="9245600" cy="4005943"/>
          </a:xfrm>
        </p:spPr>
        <p:txBody>
          <a:bodyPr/>
          <a:lstStyle>
            <a:lvl1pPr>
              <a:defRPr b="0"/>
            </a:lvl1pPr>
          </a:lstStyle>
          <a:p>
            <a:r>
              <a:rPr lang="en-US" dirty="0"/>
              <a:t>Click icon to insert table</a:t>
            </a:r>
          </a:p>
        </p:txBody>
      </p:sp>
      <p:sp>
        <p:nvSpPr>
          <p:cNvPr id="8" name="Text Placeholder 5">
            <a:extLst>
              <a:ext uri="{FF2B5EF4-FFF2-40B4-BE49-F238E27FC236}">
                <a16:creationId xmlns:a16="http://schemas.microsoft.com/office/drawing/2014/main" id="{E7ABF518-C08F-418C-A83B-B4D0746FFEC1}"/>
              </a:ext>
            </a:extLst>
          </p:cNvPr>
          <p:cNvSpPr>
            <a:spLocks noGrp="1"/>
          </p:cNvSpPr>
          <p:nvPr>
            <p:ph type="body" sz="quarter" idx="27" hasCustomPrompt="1"/>
          </p:nvPr>
        </p:nvSpPr>
        <p:spPr>
          <a:xfrm>
            <a:off x="816867" y="6232258"/>
            <a:ext cx="9241533"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Tree>
    <p:extLst>
      <p:ext uri="{BB962C8B-B14F-4D97-AF65-F5344CB8AC3E}">
        <p14:creationId xmlns:p14="http://schemas.microsoft.com/office/powerpoint/2010/main" val="31820080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alf 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BC2E9-77B1-4FDB-9707-EE0E68089530}"/>
              </a:ext>
            </a:extLst>
          </p:cNvPr>
          <p:cNvSpPr>
            <a:spLocks noGrp="1"/>
          </p:cNvSpPr>
          <p:nvPr>
            <p:ph type="title" hasCustomPrompt="1"/>
          </p:nvPr>
        </p:nvSpPr>
        <p:spPr/>
        <p:txBody>
          <a:bodyPr/>
          <a:lstStyle/>
          <a:p>
            <a:r>
              <a:rPr lang="en-US" dirty="0"/>
              <a:t>SECTION NAME  :  PAGE TITLE</a:t>
            </a:r>
          </a:p>
        </p:txBody>
      </p:sp>
      <p:sp>
        <p:nvSpPr>
          <p:cNvPr id="9" name="Text Placeholder 9">
            <a:extLst>
              <a:ext uri="{FF2B5EF4-FFF2-40B4-BE49-F238E27FC236}">
                <a16:creationId xmlns:a16="http://schemas.microsoft.com/office/drawing/2014/main" id="{C6CCAA38-5648-4B5C-BC3F-BC0A6926B801}"/>
              </a:ext>
            </a:extLst>
          </p:cNvPr>
          <p:cNvSpPr>
            <a:spLocks noGrp="1"/>
          </p:cNvSpPr>
          <p:nvPr>
            <p:ph type="body" sz="quarter" idx="28" hasCustomPrompt="1"/>
          </p:nvPr>
        </p:nvSpPr>
        <p:spPr>
          <a:xfrm>
            <a:off x="817034" y="914401"/>
            <a:ext cx="5278967" cy="968375"/>
          </a:xfrm>
        </p:spPr>
        <p:txBody>
          <a:bodyPr/>
          <a:lstStyle>
            <a:lvl1pPr>
              <a:defRPr sz="2600" b="0">
                <a:latin typeface="Roboto Light" pitchFamily="2" charset="0"/>
                <a:ea typeface="Roboto Light" pitchFamily="2" charset="0"/>
              </a:defRPr>
            </a:lvl1pPr>
            <a:lvl2pPr marL="0" indent="0">
              <a:buNone/>
              <a:defRPr/>
            </a:lvl2pPr>
          </a:lstStyle>
          <a:p>
            <a:pPr lvl="0"/>
            <a:r>
              <a:rPr lang="en-US" dirty="0"/>
              <a:t>Primary Statement</a:t>
            </a:r>
          </a:p>
        </p:txBody>
      </p:sp>
      <p:sp>
        <p:nvSpPr>
          <p:cNvPr id="5" name="Text Placeholder 4">
            <a:extLst>
              <a:ext uri="{FF2B5EF4-FFF2-40B4-BE49-F238E27FC236}">
                <a16:creationId xmlns:a16="http://schemas.microsoft.com/office/drawing/2014/main" id="{298F5C5B-8A91-419A-8C1B-5EFA7B4FBB39}"/>
              </a:ext>
            </a:extLst>
          </p:cNvPr>
          <p:cNvSpPr>
            <a:spLocks noGrp="1"/>
          </p:cNvSpPr>
          <p:nvPr>
            <p:ph type="body" sz="quarter" idx="10"/>
          </p:nvPr>
        </p:nvSpPr>
        <p:spPr>
          <a:xfrm>
            <a:off x="812800" y="2133600"/>
            <a:ext cx="5283200" cy="38100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5">
            <a:extLst>
              <a:ext uri="{FF2B5EF4-FFF2-40B4-BE49-F238E27FC236}">
                <a16:creationId xmlns:a16="http://schemas.microsoft.com/office/drawing/2014/main" id="{12784BFA-6796-421C-9B3F-BA59646CD27A}"/>
              </a:ext>
            </a:extLst>
          </p:cNvPr>
          <p:cNvSpPr>
            <a:spLocks noGrp="1"/>
          </p:cNvSpPr>
          <p:nvPr>
            <p:ph type="body" sz="quarter" idx="27" hasCustomPrompt="1"/>
          </p:nvPr>
        </p:nvSpPr>
        <p:spPr>
          <a:xfrm>
            <a:off x="816867" y="6232258"/>
            <a:ext cx="5279136"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Tree>
    <p:extLst>
      <p:ext uri="{BB962C8B-B14F-4D97-AF65-F5344CB8AC3E}">
        <p14:creationId xmlns:p14="http://schemas.microsoft.com/office/powerpoint/2010/main" val="16784502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5F765F-525D-4C3F-8434-08C6E3BB99AC}"/>
              </a:ext>
            </a:extLst>
          </p:cNvPr>
          <p:cNvSpPr>
            <a:spLocks noGrp="1"/>
          </p:cNvSpPr>
          <p:nvPr>
            <p:ph type="title" hasCustomPrompt="1"/>
          </p:nvPr>
        </p:nvSpPr>
        <p:spPr/>
        <p:txBody>
          <a:bodyPr/>
          <a:lstStyle/>
          <a:p>
            <a:r>
              <a:rPr lang="en-US" dirty="0"/>
              <a:t>SECTION NAME  :  PAGE TITLE</a:t>
            </a:r>
          </a:p>
        </p:txBody>
      </p:sp>
      <p:sp>
        <p:nvSpPr>
          <p:cNvPr id="7" name="Text Placeholder 9">
            <a:extLst>
              <a:ext uri="{FF2B5EF4-FFF2-40B4-BE49-F238E27FC236}">
                <a16:creationId xmlns:a16="http://schemas.microsoft.com/office/drawing/2014/main" id="{0FD6DAAC-348C-4F17-A6EA-B6840EDCC4A2}"/>
              </a:ext>
            </a:extLst>
          </p:cNvPr>
          <p:cNvSpPr>
            <a:spLocks noGrp="1"/>
          </p:cNvSpPr>
          <p:nvPr>
            <p:ph type="body" sz="quarter" idx="10" hasCustomPrompt="1"/>
          </p:nvPr>
        </p:nvSpPr>
        <p:spPr>
          <a:xfrm>
            <a:off x="817034" y="914401"/>
            <a:ext cx="3297767" cy="4627563"/>
          </a:xfrm>
        </p:spPr>
        <p:txBody>
          <a:bodyPr/>
          <a:lstStyle>
            <a:lvl1pPr>
              <a:defRPr sz="2800" b="0">
                <a:latin typeface="Roboto Light" pitchFamily="2" charset="0"/>
                <a:ea typeface="Roboto Light" pitchFamily="2" charset="0"/>
              </a:defRPr>
            </a:lvl1pPr>
            <a:lvl2pPr marL="0" indent="0">
              <a:buNone/>
              <a:defRPr/>
            </a:lvl2pPr>
          </a:lstStyle>
          <a:p>
            <a:pPr lvl="0"/>
            <a:r>
              <a:rPr lang="en-US" dirty="0"/>
              <a:t>Primary Statement</a:t>
            </a:r>
          </a:p>
        </p:txBody>
      </p:sp>
      <p:sp>
        <p:nvSpPr>
          <p:cNvPr id="4" name="Text Placeholder 3">
            <a:extLst>
              <a:ext uri="{FF2B5EF4-FFF2-40B4-BE49-F238E27FC236}">
                <a16:creationId xmlns:a16="http://schemas.microsoft.com/office/drawing/2014/main" id="{EC8D5449-B1F8-4B9F-98EA-D30480838AB8}"/>
              </a:ext>
            </a:extLst>
          </p:cNvPr>
          <p:cNvSpPr>
            <a:spLocks noGrp="1"/>
          </p:cNvSpPr>
          <p:nvPr>
            <p:ph type="body" sz="quarter" idx="28"/>
          </p:nvPr>
        </p:nvSpPr>
        <p:spPr>
          <a:xfrm>
            <a:off x="4521200" y="914401"/>
            <a:ext cx="6853767" cy="4627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89D4EA8C-815B-4EC2-8BBA-C3FC34AFE160}"/>
              </a:ext>
            </a:extLst>
          </p:cNvPr>
          <p:cNvSpPr>
            <a:spLocks noGrp="1"/>
          </p:cNvSpPr>
          <p:nvPr>
            <p:ph type="body" sz="quarter" idx="27" hasCustomPrompt="1"/>
          </p:nvPr>
        </p:nvSpPr>
        <p:spPr>
          <a:xfrm>
            <a:off x="816867" y="6232258"/>
            <a:ext cx="10562333"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Tree>
    <p:extLst>
      <p:ext uri="{BB962C8B-B14F-4D97-AF65-F5344CB8AC3E}">
        <p14:creationId xmlns:p14="http://schemas.microsoft.com/office/powerpoint/2010/main" val="379343253"/>
      </p:ext>
    </p:extLst>
  </p:cSld>
  <p:clrMapOvr>
    <a:masterClrMapping/>
  </p:clrMapOvr>
  <p:extLst>
    <p:ext uri="{DCECCB84-F9BA-43D5-87BE-67443E8EF086}">
      <p15:sldGuideLst xmlns:p15="http://schemas.microsoft.com/office/powerpoint/2012/main">
        <p15:guide id="1" orient="horz" pos="11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2C0F8A78-7393-4921-ABBC-2315B75625E1}"/>
              </a:ext>
            </a:extLst>
          </p:cNvPr>
          <p:cNvSpPr>
            <a:spLocks noGrp="1"/>
          </p:cNvSpPr>
          <p:nvPr>
            <p:ph type="pic" sz="quarter" idx="10"/>
          </p:nvPr>
        </p:nvSpPr>
        <p:spPr>
          <a:xfrm>
            <a:off x="3" y="0"/>
            <a:ext cx="4757351" cy="6858000"/>
          </a:xfrm>
          <a:prstGeom prst="rect">
            <a:avLst/>
          </a:prstGeom>
        </p:spPr>
        <p:txBody>
          <a:bodyPr/>
          <a:lstStyle/>
          <a:p>
            <a:endParaRPr lang="en-US"/>
          </a:p>
        </p:txBody>
      </p:sp>
      <p:sp>
        <p:nvSpPr>
          <p:cNvPr id="4" name="Rectangle 3">
            <a:extLst>
              <a:ext uri="{FF2B5EF4-FFF2-40B4-BE49-F238E27FC236}">
                <a16:creationId xmlns:a16="http://schemas.microsoft.com/office/drawing/2014/main" id="{8883EF65-F535-44FF-8705-9C5DF7AE52FA}"/>
              </a:ext>
            </a:extLst>
          </p:cNvPr>
          <p:cNvSpPr/>
          <p:nvPr userDrawn="1"/>
        </p:nvSpPr>
        <p:spPr>
          <a:xfrm>
            <a:off x="4757352" y="0"/>
            <a:ext cx="743465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35">
            <a:extLst>
              <a:ext uri="{FF2B5EF4-FFF2-40B4-BE49-F238E27FC236}">
                <a16:creationId xmlns:a16="http://schemas.microsoft.com/office/drawing/2014/main" id="{3DE1F1F2-5A17-4555-95AB-48C1724F4B43}"/>
              </a:ext>
            </a:extLst>
          </p:cNvPr>
          <p:cNvSpPr>
            <a:spLocks noGrp="1"/>
          </p:cNvSpPr>
          <p:nvPr>
            <p:ph type="body" sz="quarter" idx="11"/>
          </p:nvPr>
        </p:nvSpPr>
        <p:spPr>
          <a:xfrm>
            <a:off x="5424618" y="497714"/>
            <a:ext cx="6091108" cy="6162578"/>
          </a:xfrm>
          <a:prstGeom prst="rect">
            <a:avLst/>
          </a:prstGeom>
        </p:spPr>
        <p:txBody>
          <a:bodyPr wrap="square" lIns="0" tIns="0" rIns="0" bIns="0">
            <a:noAutofit/>
          </a:bodyPr>
          <a:lstStyle>
            <a:lvl1pPr marL="0" indent="0" algn="l">
              <a:lnSpc>
                <a:spcPct val="100000"/>
              </a:lnSpc>
              <a:spcBef>
                <a:spcPts val="0"/>
              </a:spcBef>
              <a:spcAft>
                <a:spcPts val="0"/>
              </a:spcAft>
              <a:buNone/>
              <a:defRPr sz="3200" b="1">
                <a:solidFill>
                  <a:schemeClr val="bg1"/>
                </a:solidFill>
              </a:defRPr>
            </a:lvl1pPr>
          </a:lstStyle>
          <a:p>
            <a:pPr lvl="0"/>
            <a:endParaRPr lang="en-US"/>
          </a:p>
        </p:txBody>
      </p:sp>
    </p:spTree>
    <p:extLst>
      <p:ext uri="{BB962C8B-B14F-4D97-AF65-F5344CB8AC3E}">
        <p14:creationId xmlns:p14="http://schemas.microsoft.com/office/powerpoint/2010/main" val="2721234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Two Headers, Bulle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A8590F-1616-4EBE-8A70-87913260224D}"/>
              </a:ext>
            </a:extLst>
          </p:cNvPr>
          <p:cNvSpPr>
            <a:spLocks noGrp="1"/>
          </p:cNvSpPr>
          <p:nvPr>
            <p:ph type="title" hasCustomPrompt="1"/>
          </p:nvPr>
        </p:nvSpPr>
        <p:spPr/>
        <p:txBody>
          <a:bodyPr/>
          <a:lstStyle/>
          <a:p>
            <a:r>
              <a:rPr lang="en-US" dirty="0"/>
              <a:t>SECTION NAME  :  PAGE TITLE</a:t>
            </a:r>
          </a:p>
        </p:txBody>
      </p:sp>
      <p:sp>
        <p:nvSpPr>
          <p:cNvPr id="8" name="Text Placeholder 9">
            <a:extLst>
              <a:ext uri="{FF2B5EF4-FFF2-40B4-BE49-F238E27FC236}">
                <a16:creationId xmlns:a16="http://schemas.microsoft.com/office/drawing/2014/main" id="{65CD02FF-D137-4F9E-A851-5B6F126CFB8E}"/>
              </a:ext>
            </a:extLst>
          </p:cNvPr>
          <p:cNvSpPr>
            <a:spLocks noGrp="1"/>
          </p:cNvSpPr>
          <p:nvPr>
            <p:ph type="body" sz="quarter" idx="10" hasCustomPrompt="1"/>
          </p:nvPr>
        </p:nvSpPr>
        <p:spPr>
          <a:xfrm>
            <a:off x="817033" y="914401"/>
            <a:ext cx="9283408" cy="968375"/>
          </a:xfrm>
        </p:spPr>
        <p:txBody>
          <a:bodyPr/>
          <a:lstStyle>
            <a:lvl1pPr>
              <a:defRPr sz="2600" b="0">
                <a:latin typeface="Roboto Light" pitchFamily="2" charset="0"/>
                <a:ea typeface="Roboto Light" pitchFamily="2" charset="0"/>
              </a:defRPr>
            </a:lvl1pPr>
            <a:lvl2pPr marL="0" indent="0">
              <a:buNone/>
              <a:defRPr/>
            </a:lvl2pPr>
          </a:lstStyle>
          <a:p>
            <a:pPr lvl="0"/>
            <a:r>
              <a:rPr lang="en-US" dirty="0"/>
              <a:t>Primary Statement</a:t>
            </a:r>
          </a:p>
        </p:txBody>
      </p:sp>
      <p:sp>
        <p:nvSpPr>
          <p:cNvPr id="15" name="Text Placeholder 5">
            <a:extLst>
              <a:ext uri="{FF2B5EF4-FFF2-40B4-BE49-F238E27FC236}">
                <a16:creationId xmlns:a16="http://schemas.microsoft.com/office/drawing/2014/main" id="{84F16FAF-31F8-4E24-AC70-24D7296A1BF8}"/>
              </a:ext>
            </a:extLst>
          </p:cNvPr>
          <p:cNvSpPr>
            <a:spLocks noGrp="1"/>
          </p:cNvSpPr>
          <p:nvPr>
            <p:ph type="body" sz="quarter" idx="25"/>
          </p:nvPr>
        </p:nvSpPr>
        <p:spPr>
          <a:xfrm>
            <a:off x="806717" y="2103120"/>
            <a:ext cx="4832084" cy="3730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5">
            <a:extLst>
              <a:ext uri="{FF2B5EF4-FFF2-40B4-BE49-F238E27FC236}">
                <a16:creationId xmlns:a16="http://schemas.microsoft.com/office/drawing/2014/main" id="{C29A7C65-D445-4D5D-A73B-3F78B6A8A7F5}"/>
              </a:ext>
            </a:extLst>
          </p:cNvPr>
          <p:cNvSpPr>
            <a:spLocks noGrp="1"/>
          </p:cNvSpPr>
          <p:nvPr>
            <p:ph type="body" sz="quarter" idx="29"/>
          </p:nvPr>
        </p:nvSpPr>
        <p:spPr>
          <a:xfrm>
            <a:off x="6553201" y="2103120"/>
            <a:ext cx="4824804" cy="3730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97B7304C-FE9B-4CD0-88B5-08F539A1FEE8}"/>
              </a:ext>
            </a:extLst>
          </p:cNvPr>
          <p:cNvSpPr>
            <a:spLocks noGrp="1"/>
          </p:cNvSpPr>
          <p:nvPr>
            <p:ph type="body" sz="quarter" idx="27" hasCustomPrompt="1"/>
          </p:nvPr>
        </p:nvSpPr>
        <p:spPr>
          <a:xfrm>
            <a:off x="816867" y="6232258"/>
            <a:ext cx="9283575"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Tree>
    <p:extLst>
      <p:ext uri="{BB962C8B-B14F-4D97-AF65-F5344CB8AC3E}">
        <p14:creationId xmlns:p14="http://schemas.microsoft.com/office/powerpoint/2010/main" val="103016582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Width with Insight &amp; Bulle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064597-4615-42DC-9F5B-38CDBECE3C0D}"/>
              </a:ext>
            </a:extLst>
          </p:cNvPr>
          <p:cNvSpPr>
            <a:spLocks noGrp="1"/>
          </p:cNvSpPr>
          <p:nvPr>
            <p:ph type="title" hasCustomPrompt="1"/>
          </p:nvPr>
        </p:nvSpPr>
        <p:spPr/>
        <p:txBody>
          <a:bodyPr/>
          <a:lstStyle/>
          <a:p>
            <a:r>
              <a:rPr lang="en-US" dirty="0"/>
              <a:t>SECTION NAME  :  PAGE TITLE</a:t>
            </a:r>
          </a:p>
        </p:txBody>
      </p:sp>
      <p:sp>
        <p:nvSpPr>
          <p:cNvPr id="6" name="Text Placeholder 9">
            <a:extLst>
              <a:ext uri="{FF2B5EF4-FFF2-40B4-BE49-F238E27FC236}">
                <a16:creationId xmlns:a16="http://schemas.microsoft.com/office/drawing/2014/main" id="{593CCE84-2789-4748-982E-54BF999C5BE9}"/>
              </a:ext>
            </a:extLst>
          </p:cNvPr>
          <p:cNvSpPr>
            <a:spLocks noGrp="1"/>
          </p:cNvSpPr>
          <p:nvPr>
            <p:ph type="body" sz="quarter" idx="28" hasCustomPrompt="1"/>
          </p:nvPr>
        </p:nvSpPr>
        <p:spPr>
          <a:xfrm>
            <a:off x="817034" y="914401"/>
            <a:ext cx="9241367" cy="968375"/>
          </a:xfrm>
        </p:spPr>
        <p:txBody>
          <a:bodyPr/>
          <a:lstStyle>
            <a:lvl1pPr>
              <a:defRPr sz="2600" b="0">
                <a:latin typeface="Roboto Light" pitchFamily="2" charset="0"/>
                <a:ea typeface="Roboto Light" pitchFamily="2" charset="0"/>
              </a:defRPr>
            </a:lvl1pPr>
            <a:lvl2pPr marL="0" indent="0">
              <a:buNone/>
              <a:defRPr/>
            </a:lvl2pPr>
          </a:lstStyle>
          <a:p>
            <a:pPr lvl="0"/>
            <a:r>
              <a:rPr lang="en-US" dirty="0"/>
              <a:t>Primary Statement</a:t>
            </a:r>
          </a:p>
        </p:txBody>
      </p:sp>
      <p:sp>
        <p:nvSpPr>
          <p:cNvPr id="4" name="Text Placeholder 4">
            <a:extLst>
              <a:ext uri="{FF2B5EF4-FFF2-40B4-BE49-F238E27FC236}">
                <a16:creationId xmlns:a16="http://schemas.microsoft.com/office/drawing/2014/main" id="{C6CF241D-D9EC-4D19-8E91-997314FB1BCB}"/>
              </a:ext>
            </a:extLst>
          </p:cNvPr>
          <p:cNvSpPr>
            <a:spLocks noGrp="1"/>
          </p:cNvSpPr>
          <p:nvPr>
            <p:ph type="body" sz="quarter" idx="10"/>
          </p:nvPr>
        </p:nvSpPr>
        <p:spPr>
          <a:xfrm>
            <a:off x="802218" y="2104554"/>
            <a:ext cx="9256183" cy="3848099"/>
          </a:xfrm>
        </p:spPr>
        <p:txBody>
          <a:bodyPr/>
          <a:lstStyle>
            <a:lvl1pPr>
              <a:defRPr/>
            </a:lvl1pPr>
            <a:lvl2pPr>
              <a:spcBef>
                <a:spcPts val="60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1A272129-EDFE-4A5B-82DD-8DC01261EFC7}"/>
              </a:ext>
            </a:extLst>
          </p:cNvPr>
          <p:cNvSpPr>
            <a:spLocks noGrp="1"/>
          </p:cNvSpPr>
          <p:nvPr>
            <p:ph type="body" sz="quarter" idx="27" hasCustomPrompt="1"/>
          </p:nvPr>
        </p:nvSpPr>
        <p:spPr>
          <a:xfrm>
            <a:off x="816867" y="6232258"/>
            <a:ext cx="9241536"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Tree>
    <p:extLst>
      <p:ext uri="{BB962C8B-B14F-4D97-AF65-F5344CB8AC3E}">
        <p14:creationId xmlns:p14="http://schemas.microsoft.com/office/powerpoint/2010/main" val="26276154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alf pag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9007-F51F-4DEC-AE7D-6569C2215035}"/>
              </a:ext>
            </a:extLst>
          </p:cNvPr>
          <p:cNvSpPr>
            <a:spLocks noGrp="1"/>
          </p:cNvSpPr>
          <p:nvPr>
            <p:ph type="title" hasCustomPrompt="1"/>
          </p:nvPr>
        </p:nvSpPr>
        <p:spPr/>
        <p:txBody>
          <a:bodyPr/>
          <a:lstStyle/>
          <a:p>
            <a:r>
              <a:rPr lang="en-US" dirty="0"/>
              <a:t>SECTION NAME  :  PAGE TITLE</a:t>
            </a:r>
          </a:p>
        </p:txBody>
      </p:sp>
      <p:sp>
        <p:nvSpPr>
          <p:cNvPr id="9" name="Text Placeholder 9">
            <a:extLst>
              <a:ext uri="{FF2B5EF4-FFF2-40B4-BE49-F238E27FC236}">
                <a16:creationId xmlns:a16="http://schemas.microsoft.com/office/drawing/2014/main" id="{95E58CF3-98E3-4341-AEF1-84995AE29123}"/>
              </a:ext>
            </a:extLst>
          </p:cNvPr>
          <p:cNvSpPr>
            <a:spLocks noGrp="1"/>
          </p:cNvSpPr>
          <p:nvPr>
            <p:ph type="body" sz="quarter" idx="10" hasCustomPrompt="1"/>
          </p:nvPr>
        </p:nvSpPr>
        <p:spPr>
          <a:xfrm>
            <a:off x="817034" y="914401"/>
            <a:ext cx="4850796" cy="968375"/>
          </a:xfrm>
        </p:spPr>
        <p:txBody>
          <a:bodyPr/>
          <a:lstStyle>
            <a:lvl1pPr>
              <a:defRPr sz="2600" b="0">
                <a:latin typeface="Roboto Light" pitchFamily="2" charset="0"/>
                <a:ea typeface="Roboto Light" pitchFamily="2" charset="0"/>
              </a:defRPr>
            </a:lvl1pPr>
            <a:lvl2pPr marL="0" indent="0">
              <a:buNone/>
              <a:defRPr/>
            </a:lvl2pPr>
          </a:lstStyle>
          <a:p>
            <a:pPr lvl="0"/>
            <a:r>
              <a:rPr lang="en-US" dirty="0"/>
              <a:t>Primary Statement</a:t>
            </a:r>
          </a:p>
        </p:txBody>
      </p:sp>
      <p:sp>
        <p:nvSpPr>
          <p:cNvPr id="8" name="Text Placeholder 5">
            <a:extLst>
              <a:ext uri="{FF2B5EF4-FFF2-40B4-BE49-F238E27FC236}">
                <a16:creationId xmlns:a16="http://schemas.microsoft.com/office/drawing/2014/main" id="{2E1DCB94-ABB3-4EFC-8C6B-BD1CEFE0B40D}"/>
              </a:ext>
            </a:extLst>
          </p:cNvPr>
          <p:cNvSpPr>
            <a:spLocks noGrp="1"/>
          </p:cNvSpPr>
          <p:nvPr>
            <p:ph type="body" sz="quarter" idx="25"/>
          </p:nvPr>
        </p:nvSpPr>
        <p:spPr>
          <a:xfrm>
            <a:off x="831247" y="2324100"/>
            <a:ext cx="4836583" cy="3060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F6DC5BB9-DD4B-422B-BE44-FD20C7C4F4AF}"/>
              </a:ext>
            </a:extLst>
          </p:cNvPr>
          <p:cNvSpPr>
            <a:spLocks noGrp="1"/>
          </p:cNvSpPr>
          <p:nvPr>
            <p:ph type="body" sz="quarter" idx="27" hasCustomPrompt="1"/>
          </p:nvPr>
        </p:nvSpPr>
        <p:spPr>
          <a:xfrm>
            <a:off x="816867" y="6193972"/>
            <a:ext cx="4821933" cy="327841"/>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
        <p:nvSpPr>
          <p:cNvPr id="10" name="Picture Placeholder 2">
            <a:extLst>
              <a:ext uri="{FF2B5EF4-FFF2-40B4-BE49-F238E27FC236}">
                <a16:creationId xmlns:a16="http://schemas.microsoft.com/office/drawing/2014/main" id="{F4B03FBF-5542-5B49-A4F4-4863933EEAC9}"/>
              </a:ext>
            </a:extLst>
          </p:cNvPr>
          <p:cNvSpPr>
            <a:spLocks noGrp="1"/>
          </p:cNvSpPr>
          <p:nvPr>
            <p:ph type="pic" sz="quarter" idx="18" hasCustomPrompt="1"/>
          </p:nvPr>
        </p:nvSpPr>
        <p:spPr>
          <a:xfrm>
            <a:off x="6253654" y="545307"/>
            <a:ext cx="5938345" cy="6312693"/>
          </a:xfrm>
          <a:noFill/>
        </p:spPr>
        <p:txBody>
          <a:bodyPr/>
          <a:lstStyle>
            <a:lvl1pPr marL="0" indent="0">
              <a:buNone/>
              <a:defRPr b="0"/>
            </a:lvl1pPr>
          </a:lstStyle>
          <a:p>
            <a:r>
              <a:rPr lang="en-US" dirty="0"/>
              <a:t>Click the icon to add image</a:t>
            </a:r>
          </a:p>
        </p:txBody>
      </p:sp>
    </p:spTree>
    <p:extLst>
      <p:ext uri="{BB962C8B-B14F-4D97-AF65-F5344CB8AC3E}">
        <p14:creationId xmlns:p14="http://schemas.microsoft.com/office/powerpoint/2010/main" val="419172940"/>
      </p:ext>
    </p:extLst>
  </p:cSld>
  <p:clrMapOvr>
    <a:masterClrMapping/>
  </p:clrMapOvr>
  <p:transition/>
  <p:extLst>
    <p:ext uri="{DCECCB84-F9BA-43D5-87BE-67443E8EF086}">
      <p15:sldGuideLst xmlns:p15="http://schemas.microsoft.com/office/powerpoint/2012/main">
        <p15:guide id="1" orient="horz" pos="1464">
          <p15:clr>
            <a:srgbClr val="FBAE40"/>
          </p15:clr>
        </p15:guide>
        <p15:guide id="2" orient="horz" pos="175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alf page picture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9007-F51F-4DEC-AE7D-6569C2215035}"/>
              </a:ext>
            </a:extLst>
          </p:cNvPr>
          <p:cNvSpPr>
            <a:spLocks noGrp="1"/>
          </p:cNvSpPr>
          <p:nvPr>
            <p:ph type="title" hasCustomPrompt="1"/>
          </p:nvPr>
        </p:nvSpPr>
        <p:spPr/>
        <p:txBody>
          <a:bodyPr/>
          <a:lstStyle/>
          <a:p>
            <a:r>
              <a:rPr lang="en-US"/>
              <a:t>SECTION NAME  :  PAGE TITLE</a:t>
            </a:r>
          </a:p>
        </p:txBody>
      </p:sp>
      <p:sp>
        <p:nvSpPr>
          <p:cNvPr id="9" name="Text Placeholder 9">
            <a:extLst>
              <a:ext uri="{FF2B5EF4-FFF2-40B4-BE49-F238E27FC236}">
                <a16:creationId xmlns:a16="http://schemas.microsoft.com/office/drawing/2014/main" id="{95E58CF3-98E3-4341-AEF1-84995AE29123}"/>
              </a:ext>
            </a:extLst>
          </p:cNvPr>
          <p:cNvSpPr>
            <a:spLocks noGrp="1"/>
          </p:cNvSpPr>
          <p:nvPr>
            <p:ph type="body" sz="quarter" idx="10" hasCustomPrompt="1"/>
          </p:nvPr>
        </p:nvSpPr>
        <p:spPr>
          <a:xfrm>
            <a:off x="6493087" y="914401"/>
            <a:ext cx="4850796" cy="968375"/>
          </a:xfrm>
        </p:spPr>
        <p:txBody>
          <a:bodyPr/>
          <a:lstStyle>
            <a:lvl1pPr>
              <a:defRPr sz="2600" b="0">
                <a:latin typeface="Roboto Light" pitchFamily="2" charset="0"/>
                <a:ea typeface="Roboto Light" pitchFamily="2" charset="0"/>
              </a:defRPr>
            </a:lvl1pPr>
            <a:lvl2pPr marL="0" indent="0">
              <a:buNone/>
              <a:defRPr/>
            </a:lvl2pPr>
          </a:lstStyle>
          <a:p>
            <a:pPr lvl="0"/>
            <a:r>
              <a:rPr lang="en-US"/>
              <a:t>Primary Statement</a:t>
            </a:r>
          </a:p>
        </p:txBody>
      </p:sp>
      <p:sp>
        <p:nvSpPr>
          <p:cNvPr id="8" name="Text Placeholder 5">
            <a:extLst>
              <a:ext uri="{FF2B5EF4-FFF2-40B4-BE49-F238E27FC236}">
                <a16:creationId xmlns:a16="http://schemas.microsoft.com/office/drawing/2014/main" id="{2E1DCB94-ABB3-4EFC-8C6B-BD1CEFE0B40D}"/>
              </a:ext>
            </a:extLst>
          </p:cNvPr>
          <p:cNvSpPr>
            <a:spLocks noGrp="1"/>
          </p:cNvSpPr>
          <p:nvPr>
            <p:ph type="body" sz="quarter" idx="25"/>
          </p:nvPr>
        </p:nvSpPr>
        <p:spPr>
          <a:xfrm>
            <a:off x="6507301" y="2324100"/>
            <a:ext cx="4836583" cy="3060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F6DC5BB9-DD4B-422B-BE44-FD20C7C4F4AF}"/>
              </a:ext>
            </a:extLst>
          </p:cNvPr>
          <p:cNvSpPr>
            <a:spLocks noGrp="1"/>
          </p:cNvSpPr>
          <p:nvPr>
            <p:ph type="body" sz="quarter" idx="27" hasCustomPrompt="1"/>
          </p:nvPr>
        </p:nvSpPr>
        <p:spPr>
          <a:xfrm>
            <a:off x="6492920" y="6193972"/>
            <a:ext cx="4821933" cy="327841"/>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
        <p:nvSpPr>
          <p:cNvPr id="10" name="Picture Placeholder 2">
            <a:extLst>
              <a:ext uri="{FF2B5EF4-FFF2-40B4-BE49-F238E27FC236}">
                <a16:creationId xmlns:a16="http://schemas.microsoft.com/office/drawing/2014/main" id="{F4B03FBF-5542-5B49-A4F4-4863933EEAC9}"/>
              </a:ext>
            </a:extLst>
          </p:cNvPr>
          <p:cNvSpPr>
            <a:spLocks noGrp="1"/>
          </p:cNvSpPr>
          <p:nvPr>
            <p:ph type="pic" sz="quarter" idx="18" hasCustomPrompt="1"/>
          </p:nvPr>
        </p:nvSpPr>
        <p:spPr>
          <a:xfrm>
            <a:off x="1" y="545307"/>
            <a:ext cx="5938345" cy="6312693"/>
          </a:xfrm>
          <a:noFill/>
        </p:spPr>
        <p:txBody>
          <a:bodyPr/>
          <a:lstStyle>
            <a:lvl1pPr marL="0" indent="0">
              <a:buNone/>
              <a:defRPr b="0"/>
            </a:lvl1pPr>
          </a:lstStyle>
          <a:p>
            <a:r>
              <a:rPr lang="en-US"/>
              <a:t>Click the icon to add image</a:t>
            </a:r>
          </a:p>
        </p:txBody>
      </p:sp>
    </p:spTree>
    <p:extLst>
      <p:ext uri="{BB962C8B-B14F-4D97-AF65-F5344CB8AC3E}">
        <p14:creationId xmlns:p14="http://schemas.microsoft.com/office/powerpoint/2010/main" val="2982928234"/>
      </p:ext>
    </p:extLst>
  </p:cSld>
  <p:clrMapOvr>
    <a:masterClrMapping/>
  </p:clrMapOvr>
  <p:transition/>
  <p:extLst>
    <p:ext uri="{DCECCB84-F9BA-43D5-87BE-67443E8EF086}">
      <p15:sldGuideLst xmlns:p15="http://schemas.microsoft.com/office/powerpoint/2012/main">
        <p15:guide id="1" orient="horz" pos="1464">
          <p15:clr>
            <a:srgbClr val="FBAE40"/>
          </p15:clr>
        </p15:guide>
        <p15:guide id="2" orient="horz" pos="17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alf page Chart - left foote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44EEA7-6A87-47FF-99E9-E195AB7EECD8}"/>
              </a:ext>
            </a:extLst>
          </p:cNvPr>
          <p:cNvSpPr>
            <a:spLocks noGrp="1"/>
          </p:cNvSpPr>
          <p:nvPr>
            <p:ph type="title" hasCustomPrompt="1"/>
          </p:nvPr>
        </p:nvSpPr>
        <p:spPr/>
        <p:txBody>
          <a:bodyPr/>
          <a:lstStyle/>
          <a:p>
            <a:r>
              <a:rPr lang="en-US" dirty="0"/>
              <a:t>SECTION NAME  :  PAGE TITLE</a:t>
            </a:r>
          </a:p>
        </p:txBody>
      </p:sp>
      <p:sp>
        <p:nvSpPr>
          <p:cNvPr id="6" name="Text Placeholder 5">
            <a:extLst>
              <a:ext uri="{FF2B5EF4-FFF2-40B4-BE49-F238E27FC236}">
                <a16:creationId xmlns:a16="http://schemas.microsoft.com/office/drawing/2014/main" id="{816F55D0-2AD7-4E38-97F0-0567C1DD5377}"/>
              </a:ext>
            </a:extLst>
          </p:cNvPr>
          <p:cNvSpPr>
            <a:spLocks noGrp="1"/>
          </p:cNvSpPr>
          <p:nvPr>
            <p:ph type="body" sz="quarter" idx="25"/>
          </p:nvPr>
        </p:nvSpPr>
        <p:spPr>
          <a:xfrm>
            <a:off x="831247" y="945932"/>
            <a:ext cx="4836583" cy="3060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a:extLst>
              <a:ext uri="{FF2B5EF4-FFF2-40B4-BE49-F238E27FC236}">
                <a16:creationId xmlns:a16="http://schemas.microsoft.com/office/drawing/2014/main" id="{D0C6648A-8F74-41A0-9B2E-5AF3FEC43542}"/>
              </a:ext>
            </a:extLst>
          </p:cNvPr>
          <p:cNvSpPr>
            <a:spLocks noGrp="1"/>
          </p:cNvSpPr>
          <p:nvPr>
            <p:ph type="body" sz="quarter" idx="27" hasCustomPrompt="1"/>
          </p:nvPr>
        </p:nvSpPr>
        <p:spPr>
          <a:xfrm>
            <a:off x="816867" y="5990191"/>
            <a:ext cx="4821933" cy="327841"/>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
        <p:nvSpPr>
          <p:cNvPr id="5" name="Chart Placeholder 4">
            <a:extLst>
              <a:ext uri="{FF2B5EF4-FFF2-40B4-BE49-F238E27FC236}">
                <a16:creationId xmlns:a16="http://schemas.microsoft.com/office/drawing/2014/main" id="{B7E3664B-55A4-4DB6-8AEE-1BE4EB85D006}"/>
              </a:ext>
            </a:extLst>
          </p:cNvPr>
          <p:cNvSpPr>
            <a:spLocks noGrp="1"/>
          </p:cNvSpPr>
          <p:nvPr>
            <p:ph type="chart" sz="quarter" idx="28"/>
          </p:nvPr>
        </p:nvSpPr>
        <p:spPr>
          <a:xfrm>
            <a:off x="6542689" y="945931"/>
            <a:ext cx="4836584" cy="5372100"/>
          </a:xfrm>
        </p:spPr>
        <p:txBody>
          <a:bodyPr/>
          <a:lstStyle>
            <a:lvl1pPr>
              <a:defRPr b="0"/>
            </a:lvl1pPr>
          </a:lstStyle>
          <a:p>
            <a:r>
              <a:rPr lang="en-US"/>
              <a:t>Click icon to add chart</a:t>
            </a:r>
            <a:endParaRPr lang="en-US" dirty="0"/>
          </a:p>
        </p:txBody>
      </p:sp>
    </p:spTree>
    <p:extLst>
      <p:ext uri="{BB962C8B-B14F-4D97-AF65-F5344CB8AC3E}">
        <p14:creationId xmlns:p14="http://schemas.microsoft.com/office/powerpoint/2010/main" val="2956458523"/>
      </p:ext>
    </p:extLst>
  </p:cSld>
  <p:clrMapOvr>
    <a:masterClrMapping/>
  </p:clrMapOvr>
  <p:transition/>
  <p:extLst>
    <p:ext uri="{DCECCB84-F9BA-43D5-87BE-67443E8EF086}">
      <p15:sldGuideLst xmlns:p15="http://schemas.microsoft.com/office/powerpoint/2012/main">
        <p15:guide id="1" orient="horz" pos="1464">
          <p15:clr>
            <a:srgbClr val="FBAE40"/>
          </p15:clr>
        </p15:guide>
        <p15:guide id="2" orient="horz" pos="175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856BD-33C5-4845-94C2-776B35464ACD}"/>
              </a:ext>
            </a:extLst>
          </p:cNvPr>
          <p:cNvSpPr>
            <a:spLocks noGrp="1"/>
          </p:cNvSpPr>
          <p:nvPr>
            <p:ph type="title" hasCustomPrompt="1"/>
          </p:nvPr>
        </p:nvSpPr>
        <p:spPr/>
        <p:txBody>
          <a:bodyPr/>
          <a:lstStyle/>
          <a:p>
            <a:r>
              <a:rPr lang="en-US" dirty="0"/>
              <a:t>SECTION NAME  :  PAGE TITLE</a:t>
            </a:r>
          </a:p>
        </p:txBody>
      </p:sp>
      <p:sp>
        <p:nvSpPr>
          <p:cNvPr id="20" name="Text Placeholder 5">
            <a:extLst>
              <a:ext uri="{FF2B5EF4-FFF2-40B4-BE49-F238E27FC236}">
                <a16:creationId xmlns:a16="http://schemas.microsoft.com/office/drawing/2014/main" id="{EE681967-E56D-4FE5-9E9F-601BDBFC15EB}"/>
              </a:ext>
            </a:extLst>
          </p:cNvPr>
          <p:cNvSpPr>
            <a:spLocks noGrp="1"/>
          </p:cNvSpPr>
          <p:nvPr>
            <p:ph type="body" sz="quarter" idx="25"/>
          </p:nvPr>
        </p:nvSpPr>
        <p:spPr>
          <a:xfrm>
            <a:off x="813996" y="914401"/>
            <a:ext cx="3335219" cy="34907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a:extLst>
              <a:ext uri="{FF2B5EF4-FFF2-40B4-BE49-F238E27FC236}">
                <a16:creationId xmlns:a16="http://schemas.microsoft.com/office/drawing/2014/main" id="{8C4C6844-26CD-4B2B-991F-7AD28A308199}"/>
              </a:ext>
            </a:extLst>
          </p:cNvPr>
          <p:cNvSpPr>
            <a:spLocks noGrp="1"/>
          </p:cNvSpPr>
          <p:nvPr>
            <p:ph type="body" sz="quarter" idx="27" hasCustomPrompt="1"/>
          </p:nvPr>
        </p:nvSpPr>
        <p:spPr>
          <a:xfrm>
            <a:off x="816867" y="5943601"/>
            <a:ext cx="3297933" cy="578212"/>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
        <p:nvSpPr>
          <p:cNvPr id="3" name="Table Placeholder 2">
            <a:extLst>
              <a:ext uri="{FF2B5EF4-FFF2-40B4-BE49-F238E27FC236}">
                <a16:creationId xmlns:a16="http://schemas.microsoft.com/office/drawing/2014/main" id="{24229851-2396-44E2-AF15-0FF23B72E967}"/>
              </a:ext>
            </a:extLst>
          </p:cNvPr>
          <p:cNvSpPr>
            <a:spLocks noGrp="1"/>
          </p:cNvSpPr>
          <p:nvPr>
            <p:ph type="tbl" sz="quarter" idx="28" hasCustomPrompt="1"/>
          </p:nvPr>
        </p:nvSpPr>
        <p:spPr>
          <a:xfrm>
            <a:off x="4523317" y="914400"/>
            <a:ext cx="6855883" cy="4764088"/>
          </a:xfrm>
        </p:spPr>
        <p:txBody>
          <a:bodyPr/>
          <a:lstStyle>
            <a:lvl1pPr marL="0" indent="0">
              <a:buNone/>
              <a:defRPr b="0"/>
            </a:lvl1pPr>
          </a:lstStyle>
          <a:p>
            <a:r>
              <a:rPr lang="en-US" dirty="0"/>
              <a:t>Click the icon to add table</a:t>
            </a:r>
          </a:p>
        </p:txBody>
      </p:sp>
    </p:spTree>
    <p:extLst>
      <p:ext uri="{BB962C8B-B14F-4D97-AF65-F5344CB8AC3E}">
        <p14:creationId xmlns:p14="http://schemas.microsoft.com/office/powerpoint/2010/main" val="373985348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Width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B0B23-E4BF-4A02-802A-1E7DDDC37EF4}"/>
              </a:ext>
            </a:extLst>
          </p:cNvPr>
          <p:cNvSpPr>
            <a:spLocks noGrp="1"/>
          </p:cNvSpPr>
          <p:nvPr>
            <p:ph type="title" hasCustomPrompt="1"/>
          </p:nvPr>
        </p:nvSpPr>
        <p:spPr/>
        <p:txBody>
          <a:bodyPr/>
          <a:lstStyle/>
          <a:p>
            <a:r>
              <a:rPr lang="en-US" dirty="0"/>
              <a:t>SECTION NAME  :  PAGE TITLE</a:t>
            </a:r>
          </a:p>
        </p:txBody>
      </p:sp>
      <p:sp>
        <p:nvSpPr>
          <p:cNvPr id="7" name="Text Placeholder 9">
            <a:extLst>
              <a:ext uri="{FF2B5EF4-FFF2-40B4-BE49-F238E27FC236}">
                <a16:creationId xmlns:a16="http://schemas.microsoft.com/office/drawing/2014/main" id="{A5C68209-A09F-4DF3-B6AB-3C1B30B88B8F}"/>
              </a:ext>
            </a:extLst>
          </p:cNvPr>
          <p:cNvSpPr>
            <a:spLocks noGrp="1"/>
          </p:cNvSpPr>
          <p:nvPr>
            <p:ph type="body" sz="quarter" idx="10" hasCustomPrompt="1"/>
          </p:nvPr>
        </p:nvSpPr>
        <p:spPr>
          <a:xfrm>
            <a:off x="817035" y="914401"/>
            <a:ext cx="9251877" cy="772886"/>
          </a:xfrm>
        </p:spPr>
        <p:txBody>
          <a:bodyPr/>
          <a:lstStyle>
            <a:lvl1pPr>
              <a:defRPr sz="2600" b="0">
                <a:latin typeface="Roboto Light" pitchFamily="2" charset="0"/>
                <a:ea typeface="Roboto Light" pitchFamily="2" charset="0"/>
              </a:defRPr>
            </a:lvl1pPr>
            <a:lvl2pPr marL="0" indent="0">
              <a:buNone/>
              <a:defRPr/>
            </a:lvl2pPr>
          </a:lstStyle>
          <a:p>
            <a:pPr lvl="0"/>
            <a:r>
              <a:rPr lang="en-US" dirty="0"/>
              <a:t>Primary Statement</a:t>
            </a:r>
          </a:p>
        </p:txBody>
      </p:sp>
      <p:sp>
        <p:nvSpPr>
          <p:cNvPr id="8" name="Text Placeholder 5">
            <a:extLst>
              <a:ext uri="{FF2B5EF4-FFF2-40B4-BE49-F238E27FC236}">
                <a16:creationId xmlns:a16="http://schemas.microsoft.com/office/drawing/2014/main" id="{FBCDBC66-4511-419C-A05B-1E578A691E5E}"/>
              </a:ext>
            </a:extLst>
          </p:cNvPr>
          <p:cNvSpPr>
            <a:spLocks noGrp="1"/>
          </p:cNvSpPr>
          <p:nvPr>
            <p:ph type="body" sz="quarter" idx="27" hasCustomPrompt="1"/>
          </p:nvPr>
        </p:nvSpPr>
        <p:spPr>
          <a:xfrm>
            <a:off x="816867" y="5943601"/>
            <a:ext cx="4821933" cy="578213"/>
          </a:xfrm>
        </p:spPr>
        <p:txBody>
          <a:bodyPr tIns="0" bIns="0" anchor="t"/>
          <a:lstStyle>
            <a:lvl1pPr marL="0" indent="0">
              <a:spcBef>
                <a:spcPts val="0"/>
              </a:spcBef>
              <a:spcAft>
                <a:spcPts val="0"/>
              </a:spcAft>
              <a:buFontTx/>
              <a:buNone/>
              <a:defRPr sz="900" b="0">
                <a:solidFill>
                  <a:schemeClr val="bg2">
                    <a:lumMod val="75000"/>
                  </a:schemeClr>
                </a:solidFill>
              </a:defRPr>
            </a:lvl1pPr>
          </a:lstStyle>
          <a:p>
            <a:pPr lvl="0"/>
            <a:r>
              <a:rPr lang="en-US" dirty="0"/>
              <a:t>Question</a:t>
            </a:r>
          </a:p>
        </p:txBody>
      </p:sp>
      <p:sp>
        <p:nvSpPr>
          <p:cNvPr id="9" name="Text Placeholder 5">
            <a:extLst>
              <a:ext uri="{FF2B5EF4-FFF2-40B4-BE49-F238E27FC236}">
                <a16:creationId xmlns:a16="http://schemas.microsoft.com/office/drawing/2014/main" id="{8863613B-605C-4480-9D5F-2E1E1CDE1328}"/>
              </a:ext>
            </a:extLst>
          </p:cNvPr>
          <p:cNvSpPr>
            <a:spLocks noGrp="1"/>
          </p:cNvSpPr>
          <p:nvPr>
            <p:ph type="body" sz="quarter" idx="29" hasCustomPrompt="1"/>
          </p:nvPr>
        </p:nvSpPr>
        <p:spPr>
          <a:xfrm>
            <a:off x="6557267" y="5943601"/>
            <a:ext cx="4821933" cy="578213"/>
          </a:xfrm>
        </p:spPr>
        <p:txBody>
          <a:bodyPr tIns="0" bIns="0" anchor="t"/>
          <a:lstStyle>
            <a:lvl1pPr marL="0" indent="0">
              <a:spcBef>
                <a:spcPts val="0"/>
              </a:spcBef>
              <a:spcAft>
                <a:spcPts val="0"/>
              </a:spcAft>
              <a:buFontTx/>
              <a:buNone/>
              <a:defRPr sz="900" b="0">
                <a:solidFill>
                  <a:schemeClr val="bg2">
                    <a:lumMod val="75000"/>
                  </a:schemeClr>
                </a:solidFill>
              </a:defRPr>
            </a:lvl1pPr>
          </a:lstStyle>
          <a:p>
            <a:pPr lvl="0"/>
            <a:r>
              <a:rPr lang="en-US" dirty="0"/>
              <a:t>Source</a:t>
            </a:r>
          </a:p>
        </p:txBody>
      </p:sp>
      <p:sp>
        <p:nvSpPr>
          <p:cNvPr id="10" name="Chart Placeholder 4">
            <a:extLst>
              <a:ext uri="{FF2B5EF4-FFF2-40B4-BE49-F238E27FC236}">
                <a16:creationId xmlns:a16="http://schemas.microsoft.com/office/drawing/2014/main" id="{87AAEE84-05FC-C648-ADED-1DB74CCF027B}"/>
              </a:ext>
            </a:extLst>
          </p:cNvPr>
          <p:cNvSpPr>
            <a:spLocks noGrp="1"/>
          </p:cNvSpPr>
          <p:nvPr>
            <p:ph type="chart" sz="quarter" idx="28" hasCustomPrompt="1"/>
          </p:nvPr>
        </p:nvSpPr>
        <p:spPr>
          <a:xfrm>
            <a:off x="816867" y="1820917"/>
            <a:ext cx="10562407" cy="3996559"/>
          </a:xfrm>
        </p:spPr>
        <p:txBody>
          <a:bodyPr/>
          <a:lstStyle>
            <a:lvl1pPr>
              <a:defRPr b="0"/>
            </a:lvl1pPr>
          </a:lstStyle>
          <a:p>
            <a:r>
              <a:rPr lang="en-US" dirty="0"/>
              <a:t>Click icon to add Chart</a:t>
            </a:r>
          </a:p>
        </p:txBody>
      </p:sp>
    </p:spTree>
    <p:extLst>
      <p:ext uri="{BB962C8B-B14F-4D97-AF65-F5344CB8AC3E}">
        <p14:creationId xmlns:p14="http://schemas.microsoft.com/office/powerpoint/2010/main" val="5263286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B0B23-E4BF-4A02-802A-1E7DDDC37EF4}"/>
              </a:ext>
            </a:extLst>
          </p:cNvPr>
          <p:cNvSpPr>
            <a:spLocks noGrp="1"/>
          </p:cNvSpPr>
          <p:nvPr>
            <p:ph type="title" hasCustomPrompt="1"/>
          </p:nvPr>
        </p:nvSpPr>
        <p:spPr/>
        <p:txBody>
          <a:bodyPr/>
          <a:lstStyle/>
          <a:p>
            <a:r>
              <a:rPr lang="en-US" dirty="0"/>
              <a:t>SECTION NAME  :  PAGE TITLE</a:t>
            </a:r>
          </a:p>
        </p:txBody>
      </p:sp>
      <p:sp>
        <p:nvSpPr>
          <p:cNvPr id="7" name="Text Placeholder 9">
            <a:extLst>
              <a:ext uri="{FF2B5EF4-FFF2-40B4-BE49-F238E27FC236}">
                <a16:creationId xmlns:a16="http://schemas.microsoft.com/office/drawing/2014/main" id="{A5C68209-A09F-4DF3-B6AB-3C1B30B88B8F}"/>
              </a:ext>
            </a:extLst>
          </p:cNvPr>
          <p:cNvSpPr>
            <a:spLocks noGrp="1"/>
          </p:cNvSpPr>
          <p:nvPr>
            <p:ph type="body" sz="quarter" idx="10" hasCustomPrompt="1"/>
          </p:nvPr>
        </p:nvSpPr>
        <p:spPr>
          <a:xfrm>
            <a:off x="817035" y="914401"/>
            <a:ext cx="9251877" cy="772886"/>
          </a:xfrm>
        </p:spPr>
        <p:txBody>
          <a:bodyPr/>
          <a:lstStyle>
            <a:lvl1pPr>
              <a:defRPr sz="2600" b="0">
                <a:latin typeface="Roboto Light" pitchFamily="2" charset="0"/>
                <a:ea typeface="Roboto Light" pitchFamily="2" charset="0"/>
              </a:defRPr>
            </a:lvl1pPr>
            <a:lvl2pPr marL="0" indent="0">
              <a:buNone/>
              <a:defRPr/>
            </a:lvl2pPr>
          </a:lstStyle>
          <a:p>
            <a:pPr lvl="0"/>
            <a:r>
              <a:rPr lang="en-US" dirty="0"/>
              <a:t>Primary Statement</a:t>
            </a:r>
          </a:p>
        </p:txBody>
      </p:sp>
      <p:sp>
        <p:nvSpPr>
          <p:cNvPr id="8" name="Text Placeholder 5">
            <a:extLst>
              <a:ext uri="{FF2B5EF4-FFF2-40B4-BE49-F238E27FC236}">
                <a16:creationId xmlns:a16="http://schemas.microsoft.com/office/drawing/2014/main" id="{FBCDBC66-4511-419C-A05B-1E578A691E5E}"/>
              </a:ext>
            </a:extLst>
          </p:cNvPr>
          <p:cNvSpPr>
            <a:spLocks noGrp="1"/>
          </p:cNvSpPr>
          <p:nvPr>
            <p:ph type="body" sz="quarter" idx="27" hasCustomPrompt="1"/>
          </p:nvPr>
        </p:nvSpPr>
        <p:spPr>
          <a:xfrm>
            <a:off x="816867" y="5943601"/>
            <a:ext cx="4821933" cy="578213"/>
          </a:xfrm>
        </p:spPr>
        <p:txBody>
          <a:bodyPr tIns="0" bIns="0" anchor="t"/>
          <a:lstStyle>
            <a:lvl1pPr marL="0" indent="0">
              <a:spcBef>
                <a:spcPts val="0"/>
              </a:spcBef>
              <a:spcAft>
                <a:spcPts val="0"/>
              </a:spcAft>
              <a:buFontTx/>
              <a:buNone/>
              <a:defRPr sz="900" b="0">
                <a:solidFill>
                  <a:schemeClr val="bg2">
                    <a:lumMod val="75000"/>
                  </a:schemeClr>
                </a:solidFill>
              </a:defRPr>
            </a:lvl1pPr>
          </a:lstStyle>
          <a:p>
            <a:pPr lvl="0"/>
            <a:r>
              <a:rPr lang="en-US" dirty="0"/>
              <a:t>Question</a:t>
            </a:r>
          </a:p>
        </p:txBody>
      </p:sp>
      <p:sp>
        <p:nvSpPr>
          <p:cNvPr id="9" name="Text Placeholder 5">
            <a:extLst>
              <a:ext uri="{FF2B5EF4-FFF2-40B4-BE49-F238E27FC236}">
                <a16:creationId xmlns:a16="http://schemas.microsoft.com/office/drawing/2014/main" id="{8863613B-605C-4480-9D5F-2E1E1CDE1328}"/>
              </a:ext>
            </a:extLst>
          </p:cNvPr>
          <p:cNvSpPr>
            <a:spLocks noGrp="1"/>
          </p:cNvSpPr>
          <p:nvPr>
            <p:ph type="body" sz="quarter" idx="29" hasCustomPrompt="1"/>
          </p:nvPr>
        </p:nvSpPr>
        <p:spPr>
          <a:xfrm>
            <a:off x="6557267" y="5943601"/>
            <a:ext cx="4821933" cy="578213"/>
          </a:xfrm>
        </p:spPr>
        <p:txBody>
          <a:bodyPr tIns="0" bIns="0" anchor="t"/>
          <a:lstStyle>
            <a:lvl1pPr marL="0" indent="0">
              <a:spcBef>
                <a:spcPts val="0"/>
              </a:spcBef>
              <a:spcAft>
                <a:spcPts val="0"/>
              </a:spcAft>
              <a:buFontTx/>
              <a:buNone/>
              <a:defRPr sz="900" b="0">
                <a:solidFill>
                  <a:schemeClr val="bg2">
                    <a:lumMod val="75000"/>
                  </a:schemeClr>
                </a:solidFill>
              </a:defRPr>
            </a:lvl1pPr>
          </a:lstStyle>
          <a:p>
            <a:pPr lvl="0"/>
            <a:r>
              <a:rPr lang="en-US" dirty="0"/>
              <a:t>Source</a:t>
            </a:r>
          </a:p>
        </p:txBody>
      </p:sp>
      <p:sp>
        <p:nvSpPr>
          <p:cNvPr id="6" name="Table Placeholder 5">
            <a:extLst>
              <a:ext uri="{FF2B5EF4-FFF2-40B4-BE49-F238E27FC236}">
                <a16:creationId xmlns:a16="http://schemas.microsoft.com/office/drawing/2014/main" id="{266DC49C-6C36-4356-8ECE-A4E2AEEECD62}"/>
              </a:ext>
            </a:extLst>
          </p:cNvPr>
          <p:cNvSpPr>
            <a:spLocks noGrp="1"/>
          </p:cNvSpPr>
          <p:nvPr>
            <p:ph type="tbl" sz="quarter" idx="30" hasCustomPrompt="1"/>
          </p:nvPr>
        </p:nvSpPr>
        <p:spPr>
          <a:xfrm>
            <a:off x="817034" y="1813805"/>
            <a:ext cx="10562167" cy="4046537"/>
          </a:xfrm>
        </p:spPr>
        <p:txBody>
          <a:bodyPr/>
          <a:lstStyle>
            <a:lvl1pPr>
              <a:defRPr b="0"/>
            </a:lvl1pPr>
          </a:lstStyle>
          <a:p>
            <a:pPr marL="0" marR="0" lvl="0" indent="0" algn="l" defTabSz="685800"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dirty="0"/>
              <a:t>Click icon to add Table</a:t>
            </a:r>
          </a:p>
        </p:txBody>
      </p:sp>
    </p:spTree>
    <p:extLst>
      <p:ext uri="{BB962C8B-B14F-4D97-AF65-F5344CB8AC3E}">
        <p14:creationId xmlns:p14="http://schemas.microsoft.com/office/powerpoint/2010/main" val="22892362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Content with Spark Sidebar NEW">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99DF19-C6F1-48E2-ACC0-91E21276B91E}"/>
              </a:ext>
            </a:extLst>
          </p:cNvPr>
          <p:cNvSpPr>
            <a:spLocks noGrp="1"/>
          </p:cNvSpPr>
          <p:nvPr>
            <p:ph type="title" hasCustomPrompt="1"/>
          </p:nvPr>
        </p:nvSpPr>
        <p:spPr/>
        <p:txBody>
          <a:bodyPr/>
          <a:lstStyle/>
          <a:p>
            <a:r>
              <a:rPr lang="en-US" dirty="0"/>
              <a:t>SECTION NAME  :  PAGE TITLE</a:t>
            </a:r>
          </a:p>
        </p:txBody>
      </p:sp>
      <p:sp>
        <p:nvSpPr>
          <p:cNvPr id="11" name="Text Placeholder 9">
            <a:extLst>
              <a:ext uri="{FF2B5EF4-FFF2-40B4-BE49-F238E27FC236}">
                <a16:creationId xmlns:a16="http://schemas.microsoft.com/office/drawing/2014/main" id="{DB81400E-D08B-4A40-83AE-1441C0B542E4}"/>
              </a:ext>
            </a:extLst>
          </p:cNvPr>
          <p:cNvSpPr>
            <a:spLocks noGrp="1"/>
          </p:cNvSpPr>
          <p:nvPr>
            <p:ph type="body" sz="quarter" idx="28" hasCustomPrompt="1"/>
          </p:nvPr>
        </p:nvSpPr>
        <p:spPr>
          <a:xfrm>
            <a:off x="817034" y="914401"/>
            <a:ext cx="9241367" cy="968375"/>
          </a:xfrm>
        </p:spPr>
        <p:txBody>
          <a:bodyPr/>
          <a:lstStyle>
            <a:lvl1pPr>
              <a:defRPr sz="2600" b="0">
                <a:latin typeface="Roboto Light" pitchFamily="2" charset="0"/>
                <a:ea typeface="Roboto Light" pitchFamily="2" charset="0"/>
              </a:defRPr>
            </a:lvl1pPr>
            <a:lvl2pPr marL="0" indent="0">
              <a:buNone/>
              <a:defRPr/>
            </a:lvl2pPr>
          </a:lstStyle>
          <a:p>
            <a:pPr lvl="0"/>
            <a:r>
              <a:rPr lang="en-US" dirty="0"/>
              <a:t>Primary Statement</a:t>
            </a:r>
          </a:p>
        </p:txBody>
      </p:sp>
      <p:sp>
        <p:nvSpPr>
          <p:cNvPr id="4" name="Text Placeholder 4">
            <a:extLst>
              <a:ext uri="{FF2B5EF4-FFF2-40B4-BE49-F238E27FC236}">
                <a16:creationId xmlns:a16="http://schemas.microsoft.com/office/drawing/2014/main" id="{C6CF241D-D9EC-4D19-8E91-997314FB1BCB}"/>
              </a:ext>
            </a:extLst>
          </p:cNvPr>
          <p:cNvSpPr>
            <a:spLocks noGrp="1"/>
          </p:cNvSpPr>
          <p:nvPr>
            <p:ph type="body" sz="quarter" idx="10"/>
          </p:nvPr>
        </p:nvSpPr>
        <p:spPr>
          <a:xfrm>
            <a:off x="802217" y="2191992"/>
            <a:ext cx="7117859" cy="3668486"/>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a:extLst>
              <a:ext uri="{FF2B5EF4-FFF2-40B4-BE49-F238E27FC236}">
                <a16:creationId xmlns:a16="http://schemas.microsoft.com/office/drawing/2014/main" id="{4DABC9FD-B236-474C-A2BF-67A321BDA7F1}"/>
              </a:ext>
            </a:extLst>
          </p:cNvPr>
          <p:cNvSpPr>
            <a:spLocks noGrp="1"/>
          </p:cNvSpPr>
          <p:nvPr>
            <p:ph type="body" sz="quarter" idx="24" hasCustomPrompt="1"/>
          </p:nvPr>
        </p:nvSpPr>
        <p:spPr>
          <a:xfrm>
            <a:off x="8561621" y="2595300"/>
            <a:ext cx="2828163" cy="1246765"/>
          </a:xfrm>
        </p:spPr>
        <p:txBody>
          <a:bodyPr/>
          <a:lstStyle>
            <a:lvl1pPr marL="0" indent="0">
              <a:lnSpc>
                <a:spcPct val="100000"/>
              </a:lnSpc>
              <a:spcBef>
                <a:spcPts val="750"/>
              </a:spcBef>
              <a:buNone/>
              <a:defRPr sz="1800" b="1">
                <a:solidFill>
                  <a:schemeClr val="tx2"/>
                </a:solidFill>
              </a:defRPr>
            </a:lvl1pPr>
            <a:lvl2pPr>
              <a:buNone/>
              <a:defRPr sz="2000"/>
            </a:lvl2pPr>
          </a:lstStyle>
          <a:p>
            <a:pPr lvl="0"/>
            <a:r>
              <a:rPr lang="en-US" dirty="0"/>
              <a:t>This is a sidebar insight or callout that is to be used with the spark.</a:t>
            </a:r>
          </a:p>
        </p:txBody>
      </p:sp>
      <p:sp>
        <p:nvSpPr>
          <p:cNvPr id="10" name="Text Placeholder 5">
            <a:extLst>
              <a:ext uri="{FF2B5EF4-FFF2-40B4-BE49-F238E27FC236}">
                <a16:creationId xmlns:a16="http://schemas.microsoft.com/office/drawing/2014/main" id="{3C1D377A-1A32-4FA9-ACDA-EC9309ED937F}"/>
              </a:ext>
            </a:extLst>
          </p:cNvPr>
          <p:cNvSpPr>
            <a:spLocks noGrp="1"/>
          </p:cNvSpPr>
          <p:nvPr>
            <p:ph type="body" sz="quarter" idx="27" hasCustomPrompt="1"/>
          </p:nvPr>
        </p:nvSpPr>
        <p:spPr>
          <a:xfrm>
            <a:off x="816868" y="6204858"/>
            <a:ext cx="7103209" cy="3169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pic>
        <p:nvPicPr>
          <p:cNvPr id="8" name="Graphic 9">
            <a:extLst>
              <a:ext uri="{FF2B5EF4-FFF2-40B4-BE49-F238E27FC236}">
                <a16:creationId xmlns:a16="http://schemas.microsoft.com/office/drawing/2014/main" id="{C4624A84-CEA5-4752-BDBF-12493FFDD48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05209" y="2156744"/>
            <a:ext cx="550204" cy="365120"/>
          </a:xfrm>
          <a:prstGeom prst="rect">
            <a:avLst/>
          </a:prstGeom>
        </p:spPr>
      </p:pic>
    </p:spTree>
    <p:extLst>
      <p:ext uri="{BB962C8B-B14F-4D97-AF65-F5344CB8AC3E}">
        <p14:creationId xmlns:p14="http://schemas.microsoft.com/office/powerpoint/2010/main" val="879635458"/>
      </p:ext>
    </p:extLst>
  </p:cSld>
  <p:clrMapOvr>
    <a:masterClrMapping/>
  </p:clrMapOvr>
  <p:extLst>
    <p:ext uri="{DCECCB84-F9BA-43D5-87BE-67443E8EF086}">
      <p15:sldGuideLst xmlns:p15="http://schemas.microsoft.com/office/powerpoint/2012/main">
        <p15:guide id="1" orient="horz" pos="112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Chart, Spark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B2040-6668-4144-A785-8D0FD4847FC6}"/>
              </a:ext>
            </a:extLst>
          </p:cNvPr>
          <p:cNvSpPr>
            <a:spLocks noGrp="1"/>
          </p:cNvSpPr>
          <p:nvPr>
            <p:ph type="title" hasCustomPrompt="1"/>
          </p:nvPr>
        </p:nvSpPr>
        <p:spPr/>
        <p:txBody>
          <a:bodyPr/>
          <a:lstStyle/>
          <a:p>
            <a:r>
              <a:rPr lang="en-US" dirty="0"/>
              <a:t>SECTION NAME  :  PAGE TITLE</a:t>
            </a:r>
          </a:p>
        </p:txBody>
      </p:sp>
      <p:sp>
        <p:nvSpPr>
          <p:cNvPr id="14" name="Text Placeholder 4">
            <a:extLst>
              <a:ext uri="{FF2B5EF4-FFF2-40B4-BE49-F238E27FC236}">
                <a16:creationId xmlns:a16="http://schemas.microsoft.com/office/drawing/2014/main" id="{E3D7B769-D068-40FE-BA98-DCB25FF3B3C4}"/>
              </a:ext>
            </a:extLst>
          </p:cNvPr>
          <p:cNvSpPr>
            <a:spLocks noGrp="1"/>
          </p:cNvSpPr>
          <p:nvPr>
            <p:ph type="body" sz="quarter" idx="24" hasCustomPrompt="1"/>
          </p:nvPr>
        </p:nvSpPr>
        <p:spPr>
          <a:xfrm>
            <a:off x="813997" y="914400"/>
            <a:ext cx="7227716" cy="529242"/>
          </a:xfrm>
        </p:spPr>
        <p:txBody>
          <a:bodyPr/>
          <a:lstStyle>
            <a:lvl1pPr marL="0" indent="0">
              <a:buNone/>
              <a:defRPr sz="1900" b="1">
                <a:solidFill>
                  <a:schemeClr val="tx1"/>
                </a:solidFill>
              </a:defRPr>
            </a:lvl1pPr>
            <a:lvl2pPr>
              <a:buNone/>
              <a:defRPr sz="2000"/>
            </a:lvl2pPr>
          </a:lstStyle>
          <a:p>
            <a:pPr lvl="0"/>
            <a:r>
              <a:rPr lang="en-US" dirty="0"/>
              <a:t>Header Phrase</a:t>
            </a:r>
          </a:p>
        </p:txBody>
      </p:sp>
      <p:sp>
        <p:nvSpPr>
          <p:cNvPr id="6" name="Chart Placeholder 5">
            <a:extLst>
              <a:ext uri="{FF2B5EF4-FFF2-40B4-BE49-F238E27FC236}">
                <a16:creationId xmlns:a16="http://schemas.microsoft.com/office/drawing/2014/main" id="{A45F25D0-2C89-4EC2-A367-D04F4550ED17}"/>
              </a:ext>
            </a:extLst>
          </p:cNvPr>
          <p:cNvSpPr>
            <a:spLocks noGrp="1"/>
          </p:cNvSpPr>
          <p:nvPr>
            <p:ph type="chart" sz="quarter" idx="30" hasCustomPrompt="1"/>
          </p:nvPr>
        </p:nvSpPr>
        <p:spPr>
          <a:xfrm>
            <a:off x="812800" y="1635125"/>
            <a:ext cx="7264400" cy="4672840"/>
          </a:xfrm>
        </p:spPr>
        <p:txBody>
          <a:bodyPr/>
          <a:lstStyle>
            <a:lvl1pPr>
              <a:defRPr b="0"/>
            </a:lvl1pPr>
          </a:lstStyle>
          <a:p>
            <a:r>
              <a:rPr lang="en-US" dirty="0"/>
              <a:t>Click icon to insert a chart</a:t>
            </a:r>
          </a:p>
        </p:txBody>
      </p:sp>
      <p:sp>
        <p:nvSpPr>
          <p:cNvPr id="13" name="Text Placeholder 4">
            <a:extLst>
              <a:ext uri="{FF2B5EF4-FFF2-40B4-BE49-F238E27FC236}">
                <a16:creationId xmlns:a16="http://schemas.microsoft.com/office/drawing/2014/main" id="{0655FA2B-7B51-4D46-AB16-17DF2149BA59}"/>
              </a:ext>
            </a:extLst>
          </p:cNvPr>
          <p:cNvSpPr>
            <a:spLocks noGrp="1"/>
          </p:cNvSpPr>
          <p:nvPr>
            <p:ph type="body" sz="quarter" idx="29" hasCustomPrompt="1"/>
          </p:nvPr>
        </p:nvSpPr>
        <p:spPr>
          <a:xfrm>
            <a:off x="8885979" y="1635766"/>
            <a:ext cx="2493220" cy="1246765"/>
          </a:xfrm>
        </p:spPr>
        <p:txBody>
          <a:bodyPr/>
          <a:lstStyle>
            <a:lvl1pPr marL="0" indent="0">
              <a:lnSpc>
                <a:spcPct val="100000"/>
              </a:lnSpc>
              <a:spcBef>
                <a:spcPts val="750"/>
              </a:spcBef>
              <a:buNone/>
              <a:defRPr sz="1800" b="1">
                <a:solidFill>
                  <a:schemeClr val="tx2"/>
                </a:solidFill>
              </a:defRPr>
            </a:lvl1pPr>
            <a:lvl2pPr>
              <a:buNone/>
              <a:defRPr sz="2000"/>
            </a:lvl2pPr>
          </a:lstStyle>
          <a:p>
            <a:pPr lvl="0"/>
            <a:r>
              <a:rPr lang="en-US" dirty="0"/>
              <a:t>Use this area to call out a succinct insight from the chart</a:t>
            </a:r>
          </a:p>
        </p:txBody>
      </p:sp>
      <p:sp>
        <p:nvSpPr>
          <p:cNvPr id="11" name="Text Placeholder 5">
            <a:extLst>
              <a:ext uri="{FF2B5EF4-FFF2-40B4-BE49-F238E27FC236}">
                <a16:creationId xmlns:a16="http://schemas.microsoft.com/office/drawing/2014/main" id="{A75AD1E8-3865-4963-A32B-40CA36A33C71}"/>
              </a:ext>
            </a:extLst>
          </p:cNvPr>
          <p:cNvSpPr>
            <a:spLocks noGrp="1"/>
          </p:cNvSpPr>
          <p:nvPr>
            <p:ph type="body" sz="quarter" idx="27" hasCustomPrompt="1"/>
          </p:nvPr>
        </p:nvSpPr>
        <p:spPr>
          <a:xfrm>
            <a:off x="8795657" y="5943601"/>
            <a:ext cx="2583543" cy="364365"/>
          </a:xfrm>
        </p:spPr>
        <p:txBody>
          <a:bodyPr tIns="0" bIns="0" anchor="b"/>
          <a:lstStyle>
            <a:lvl1pPr marL="0" indent="0">
              <a:spcBef>
                <a:spcPts val="0"/>
              </a:spcBef>
              <a:spcAft>
                <a:spcPts val="0"/>
              </a:spcAft>
              <a:buFontTx/>
              <a:buNone/>
              <a:defRPr sz="900" b="0">
                <a:solidFill>
                  <a:schemeClr val="bg2">
                    <a:lumMod val="75000"/>
                  </a:schemeClr>
                </a:solidFill>
              </a:defRPr>
            </a:lvl1pPr>
          </a:lstStyle>
          <a:p>
            <a:pPr lvl="0"/>
            <a:r>
              <a:rPr lang="en-US" dirty="0"/>
              <a:t>Question</a:t>
            </a:r>
          </a:p>
        </p:txBody>
      </p:sp>
      <p:pic>
        <p:nvPicPr>
          <p:cNvPr id="12" name="Graphic 9">
            <a:extLst>
              <a:ext uri="{FF2B5EF4-FFF2-40B4-BE49-F238E27FC236}">
                <a16:creationId xmlns:a16="http://schemas.microsoft.com/office/drawing/2014/main" id="{5175C5DC-18D1-4CAE-AAE0-CAE6FC81C93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17253" y="1171850"/>
            <a:ext cx="550204" cy="365120"/>
          </a:xfrm>
          <a:prstGeom prst="rect">
            <a:avLst/>
          </a:prstGeom>
        </p:spPr>
      </p:pic>
    </p:spTree>
    <p:extLst>
      <p:ext uri="{BB962C8B-B14F-4D97-AF65-F5344CB8AC3E}">
        <p14:creationId xmlns:p14="http://schemas.microsoft.com/office/powerpoint/2010/main" val="141498969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716E379-6806-4045-954E-C006D53D73B6}"/>
              </a:ext>
            </a:extLst>
          </p:cNvPr>
          <p:cNvSpPr>
            <a:spLocks noGrp="1"/>
          </p:cNvSpPr>
          <p:nvPr>
            <p:ph type="pic" sz="quarter" idx="10"/>
          </p:nvPr>
        </p:nvSpPr>
        <p:spPr>
          <a:xfrm>
            <a:off x="7512660" y="0"/>
            <a:ext cx="4679341" cy="6858000"/>
          </a:xfrm>
          <a:custGeom>
            <a:avLst/>
            <a:gdLst>
              <a:gd name="connsiteX0" fmla="*/ 1276350 w 4679341"/>
              <a:gd name="connsiteY0" fmla="*/ 0 h 6858000"/>
              <a:gd name="connsiteX1" fmla="*/ 4679341 w 4679341"/>
              <a:gd name="connsiteY1" fmla="*/ 0 h 6858000"/>
              <a:gd name="connsiteX2" fmla="*/ 4679341 w 4679341"/>
              <a:gd name="connsiteY2" fmla="*/ 6858000 h 6858000"/>
              <a:gd name="connsiteX3" fmla="*/ 0 w 4679341"/>
              <a:gd name="connsiteY3" fmla="*/ 6858000 h 6858000"/>
              <a:gd name="connsiteX4" fmla="*/ 79375 w 4679341"/>
              <a:gd name="connsiteY4" fmla="*/ 6432550 h 6858000"/>
              <a:gd name="connsiteX5" fmla="*/ 1196975 w 4679341"/>
              <a:gd name="connsiteY5" fmla="*/ 425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9341" h="6858000">
                <a:moveTo>
                  <a:pt x="1276350" y="0"/>
                </a:moveTo>
                <a:lnTo>
                  <a:pt x="4679341" y="0"/>
                </a:lnTo>
                <a:lnTo>
                  <a:pt x="4679341" y="6858000"/>
                </a:lnTo>
                <a:lnTo>
                  <a:pt x="0" y="6858000"/>
                </a:lnTo>
                <a:lnTo>
                  <a:pt x="79375" y="6432550"/>
                </a:lnTo>
                <a:lnTo>
                  <a:pt x="1196975" y="425450"/>
                </a:lnTo>
                <a:close/>
              </a:path>
            </a:pathLst>
          </a:custGeom>
        </p:spPr>
        <p:txBody>
          <a:bodyPr wrap="square">
            <a:noAutofit/>
          </a:bodyPr>
          <a:lstStyle/>
          <a:p>
            <a:endParaRPr lang="en-US"/>
          </a:p>
        </p:txBody>
      </p:sp>
      <p:sp>
        <p:nvSpPr>
          <p:cNvPr id="32" name="Freeform 5">
            <a:extLst>
              <a:ext uri="{FF2B5EF4-FFF2-40B4-BE49-F238E27FC236}">
                <a16:creationId xmlns:a16="http://schemas.microsoft.com/office/drawing/2014/main" id="{24D0DDBB-6C4B-4E97-B8ED-9A4380E7B997}"/>
              </a:ext>
            </a:extLst>
          </p:cNvPr>
          <p:cNvSpPr>
            <a:spLocks/>
          </p:cNvSpPr>
          <p:nvPr userDrawn="1"/>
        </p:nvSpPr>
        <p:spPr bwMode="auto">
          <a:xfrm>
            <a:off x="0" y="425450"/>
            <a:ext cx="8701088" cy="6007100"/>
          </a:xfrm>
          <a:custGeom>
            <a:avLst/>
            <a:gdLst/>
            <a:ahLst/>
            <a:cxnLst>
              <a:cxn ang="0">
                <a:pos x="5481" y="0"/>
              </a:cxn>
              <a:cxn ang="0">
                <a:pos x="4777" y="3784"/>
              </a:cxn>
              <a:cxn ang="0">
                <a:pos x="0" y="3784"/>
              </a:cxn>
              <a:cxn ang="0">
                <a:pos x="0" y="0"/>
              </a:cxn>
              <a:cxn ang="0">
                <a:pos x="5481" y="0"/>
              </a:cxn>
            </a:cxnLst>
            <a:rect l="0" t="0" r="r" b="b"/>
            <a:pathLst>
              <a:path w="5481" h="3784">
                <a:moveTo>
                  <a:pt x="5481" y="0"/>
                </a:moveTo>
                <a:lnTo>
                  <a:pt x="4777" y="3784"/>
                </a:lnTo>
                <a:lnTo>
                  <a:pt x="0" y="3784"/>
                </a:lnTo>
                <a:lnTo>
                  <a:pt x="0" y="0"/>
                </a:lnTo>
                <a:lnTo>
                  <a:pt x="5481"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3" name="Freeform 6">
            <a:extLst>
              <a:ext uri="{FF2B5EF4-FFF2-40B4-BE49-F238E27FC236}">
                <a16:creationId xmlns:a16="http://schemas.microsoft.com/office/drawing/2014/main" id="{F9403155-9A13-496C-883C-5A4402D5F26B}"/>
              </a:ext>
            </a:extLst>
          </p:cNvPr>
          <p:cNvSpPr>
            <a:spLocks/>
          </p:cNvSpPr>
          <p:nvPr userDrawn="1"/>
        </p:nvSpPr>
        <p:spPr bwMode="auto">
          <a:xfrm>
            <a:off x="6960209" y="0"/>
            <a:ext cx="1828800" cy="6858000"/>
          </a:xfrm>
          <a:custGeom>
            <a:avLst/>
            <a:gdLst/>
            <a:ahLst/>
            <a:cxnLst>
              <a:cxn ang="0">
                <a:pos x="1152" y="0"/>
              </a:cxn>
              <a:cxn ang="0">
                <a:pos x="1102" y="268"/>
              </a:cxn>
              <a:cxn ang="0">
                <a:pos x="398" y="4052"/>
              </a:cxn>
              <a:cxn ang="0">
                <a:pos x="348" y="4320"/>
              </a:cxn>
              <a:cxn ang="0">
                <a:pos x="0" y="4320"/>
              </a:cxn>
              <a:cxn ang="0">
                <a:pos x="50" y="4052"/>
              </a:cxn>
              <a:cxn ang="0">
                <a:pos x="754" y="268"/>
              </a:cxn>
              <a:cxn ang="0">
                <a:pos x="804" y="0"/>
              </a:cxn>
              <a:cxn ang="0">
                <a:pos x="1152" y="0"/>
              </a:cxn>
            </a:cxnLst>
            <a:rect l="0" t="0" r="r" b="b"/>
            <a:pathLst>
              <a:path w="1152" h="4320">
                <a:moveTo>
                  <a:pt x="1152" y="0"/>
                </a:moveTo>
                <a:lnTo>
                  <a:pt x="1102" y="268"/>
                </a:lnTo>
                <a:lnTo>
                  <a:pt x="398" y="4052"/>
                </a:lnTo>
                <a:lnTo>
                  <a:pt x="348" y="4320"/>
                </a:lnTo>
                <a:lnTo>
                  <a:pt x="0" y="4320"/>
                </a:lnTo>
                <a:lnTo>
                  <a:pt x="50" y="4052"/>
                </a:lnTo>
                <a:lnTo>
                  <a:pt x="754" y="268"/>
                </a:lnTo>
                <a:lnTo>
                  <a:pt x="804" y="0"/>
                </a:lnTo>
                <a:lnTo>
                  <a:pt x="1152"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6" name="Text Placeholder 35">
            <a:extLst>
              <a:ext uri="{FF2B5EF4-FFF2-40B4-BE49-F238E27FC236}">
                <a16:creationId xmlns:a16="http://schemas.microsoft.com/office/drawing/2014/main" id="{9D8F8DD3-058E-4A04-B92F-84E7185CE794}"/>
              </a:ext>
            </a:extLst>
          </p:cNvPr>
          <p:cNvSpPr>
            <a:spLocks noGrp="1"/>
          </p:cNvSpPr>
          <p:nvPr>
            <p:ph type="body" sz="quarter" idx="11"/>
          </p:nvPr>
        </p:nvSpPr>
        <p:spPr>
          <a:xfrm>
            <a:off x="619128" y="2059537"/>
            <a:ext cx="6115049" cy="1474238"/>
          </a:xfrm>
          <a:prstGeom prst="rect">
            <a:avLst/>
          </a:prstGeom>
        </p:spPr>
        <p:txBody>
          <a:bodyPr wrap="square" lIns="0" tIns="0" rIns="0" bIns="0">
            <a:noAutofit/>
          </a:bodyPr>
          <a:lstStyle>
            <a:lvl1pPr marL="91438" indent="0">
              <a:lnSpc>
                <a:spcPts val="4600"/>
              </a:lnSpc>
              <a:spcBef>
                <a:spcPts val="0"/>
              </a:spcBef>
              <a:spcAft>
                <a:spcPts val="0"/>
              </a:spcAft>
              <a:buNone/>
              <a:defRPr sz="3600" b="1">
                <a:solidFill>
                  <a:schemeClr val="bg1"/>
                </a:solidFill>
              </a:defRPr>
            </a:lvl1pPr>
          </a:lstStyle>
          <a:p>
            <a:pPr lvl="0"/>
            <a:endParaRPr lang="en-US"/>
          </a:p>
        </p:txBody>
      </p:sp>
      <p:sp>
        <p:nvSpPr>
          <p:cNvPr id="38" name="Text Placeholder 35">
            <a:extLst>
              <a:ext uri="{FF2B5EF4-FFF2-40B4-BE49-F238E27FC236}">
                <a16:creationId xmlns:a16="http://schemas.microsoft.com/office/drawing/2014/main" id="{12F1B782-84DB-4536-8A90-DD64BC96715F}"/>
              </a:ext>
            </a:extLst>
          </p:cNvPr>
          <p:cNvSpPr>
            <a:spLocks noGrp="1"/>
          </p:cNvSpPr>
          <p:nvPr>
            <p:ph type="body" sz="quarter" idx="12"/>
          </p:nvPr>
        </p:nvSpPr>
        <p:spPr>
          <a:xfrm>
            <a:off x="619128" y="3753888"/>
            <a:ext cx="6115049" cy="1474238"/>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pic>
        <p:nvPicPr>
          <p:cNvPr id="8" name="Picture 7">
            <a:extLst>
              <a:ext uri="{FF2B5EF4-FFF2-40B4-BE49-F238E27FC236}">
                <a16:creationId xmlns:a16="http://schemas.microsoft.com/office/drawing/2014/main" id="{A2A03455-2E94-824C-A864-839C63421C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9127" y="855114"/>
            <a:ext cx="5689079" cy="817352"/>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Width Title Picture Bulle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5F8D9A-F77A-4A39-9445-77877EA41935}"/>
              </a:ext>
            </a:extLst>
          </p:cNvPr>
          <p:cNvSpPr>
            <a:spLocks noGrp="1"/>
          </p:cNvSpPr>
          <p:nvPr>
            <p:ph type="title" hasCustomPrompt="1"/>
          </p:nvPr>
        </p:nvSpPr>
        <p:spPr/>
        <p:txBody>
          <a:bodyPr/>
          <a:lstStyle/>
          <a:p>
            <a:r>
              <a:rPr lang="en-US" dirty="0"/>
              <a:t>SECTION NAME  :  PAGE TITLE</a:t>
            </a:r>
          </a:p>
        </p:txBody>
      </p:sp>
      <p:sp>
        <p:nvSpPr>
          <p:cNvPr id="7" name="Text Placeholder 9">
            <a:extLst>
              <a:ext uri="{FF2B5EF4-FFF2-40B4-BE49-F238E27FC236}">
                <a16:creationId xmlns:a16="http://schemas.microsoft.com/office/drawing/2014/main" id="{829AC724-94FB-4546-823D-69E431BC9B1B}"/>
              </a:ext>
            </a:extLst>
          </p:cNvPr>
          <p:cNvSpPr>
            <a:spLocks noGrp="1"/>
          </p:cNvSpPr>
          <p:nvPr>
            <p:ph type="body" sz="quarter" idx="10" hasCustomPrompt="1"/>
          </p:nvPr>
        </p:nvSpPr>
        <p:spPr>
          <a:xfrm>
            <a:off x="817035" y="914401"/>
            <a:ext cx="9304429" cy="968375"/>
          </a:xfrm>
        </p:spPr>
        <p:txBody>
          <a:bodyPr/>
          <a:lstStyle>
            <a:lvl1pPr>
              <a:defRPr sz="2600" b="0">
                <a:latin typeface="Roboto Light" pitchFamily="2" charset="0"/>
                <a:ea typeface="Roboto Light" pitchFamily="2" charset="0"/>
              </a:defRPr>
            </a:lvl1pPr>
            <a:lvl2pPr marL="0" indent="0">
              <a:buNone/>
              <a:defRPr/>
            </a:lvl2pPr>
          </a:lstStyle>
          <a:p>
            <a:pPr lvl="0"/>
            <a:r>
              <a:rPr lang="en-US" dirty="0"/>
              <a:t>Primary Statement</a:t>
            </a:r>
          </a:p>
        </p:txBody>
      </p:sp>
      <p:sp>
        <p:nvSpPr>
          <p:cNvPr id="6" name="Text Placeholder 5">
            <a:extLst>
              <a:ext uri="{FF2B5EF4-FFF2-40B4-BE49-F238E27FC236}">
                <a16:creationId xmlns:a16="http://schemas.microsoft.com/office/drawing/2014/main" id="{816F55D0-2AD7-4E38-97F0-0567C1DD5377}"/>
              </a:ext>
            </a:extLst>
          </p:cNvPr>
          <p:cNvSpPr>
            <a:spLocks noGrp="1"/>
          </p:cNvSpPr>
          <p:nvPr>
            <p:ph type="body" sz="quarter" idx="25"/>
          </p:nvPr>
        </p:nvSpPr>
        <p:spPr>
          <a:xfrm>
            <a:off x="8282432" y="1949565"/>
            <a:ext cx="3096768" cy="3994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2">
            <a:extLst>
              <a:ext uri="{FF2B5EF4-FFF2-40B4-BE49-F238E27FC236}">
                <a16:creationId xmlns:a16="http://schemas.microsoft.com/office/drawing/2014/main" id="{F4B03FBF-5542-5B49-A4F4-4863933EEAC9}"/>
              </a:ext>
            </a:extLst>
          </p:cNvPr>
          <p:cNvSpPr>
            <a:spLocks noGrp="1"/>
          </p:cNvSpPr>
          <p:nvPr>
            <p:ph type="pic" sz="quarter" idx="18" hasCustomPrompt="1"/>
          </p:nvPr>
        </p:nvSpPr>
        <p:spPr>
          <a:xfrm>
            <a:off x="851013" y="1949566"/>
            <a:ext cx="7022988" cy="3994035"/>
          </a:xfrm>
          <a:noFill/>
        </p:spPr>
        <p:txBody>
          <a:bodyPr/>
          <a:lstStyle>
            <a:lvl1pPr marL="0" indent="0">
              <a:buNone/>
              <a:defRPr b="0"/>
            </a:lvl1pPr>
          </a:lstStyle>
          <a:p>
            <a:r>
              <a:rPr lang="en-US" dirty="0"/>
              <a:t>Click the icon to add image</a:t>
            </a:r>
          </a:p>
        </p:txBody>
      </p:sp>
    </p:spTree>
    <p:extLst>
      <p:ext uri="{BB962C8B-B14F-4D97-AF65-F5344CB8AC3E}">
        <p14:creationId xmlns:p14="http://schemas.microsoft.com/office/powerpoint/2010/main" val="4177849996"/>
      </p:ext>
    </p:extLst>
  </p:cSld>
  <p:clrMapOvr>
    <a:masterClrMapping/>
  </p:clrMapOvr>
  <p:transition/>
  <p:extLst>
    <p:ext uri="{DCECCB84-F9BA-43D5-87BE-67443E8EF086}">
      <p15:sldGuideLst xmlns:p15="http://schemas.microsoft.com/office/powerpoint/2012/main">
        <p15:guide id="1" orient="horz" pos="1464">
          <p15:clr>
            <a:srgbClr val="FBAE40"/>
          </p15:clr>
        </p15:guide>
        <p15:guide id="2" orient="horz" pos="175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tats">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977B33-2005-4283-9E1A-4AB19997B953}"/>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grpSp>
        <p:nvGrpSpPr>
          <p:cNvPr id="6" name="Group 5">
            <a:extLst>
              <a:ext uri="{FF2B5EF4-FFF2-40B4-BE49-F238E27FC236}">
                <a16:creationId xmlns:a16="http://schemas.microsoft.com/office/drawing/2014/main" id="{B9B23A5C-F593-41B8-A5CD-6BAEFE1F9D80}"/>
              </a:ext>
            </a:extLst>
          </p:cNvPr>
          <p:cNvGrpSpPr/>
          <p:nvPr userDrawn="1"/>
        </p:nvGrpSpPr>
        <p:grpSpPr>
          <a:xfrm>
            <a:off x="0" y="0"/>
            <a:ext cx="12192000" cy="540902"/>
            <a:chOff x="0" y="0"/>
            <a:chExt cx="9144000" cy="540902"/>
          </a:xfrm>
        </p:grpSpPr>
        <p:cxnSp>
          <p:nvCxnSpPr>
            <p:cNvPr id="7" name="Straight Connector 6">
              <a:extLst>
                <a:ext uri="{FF2B5EF4-FFF2-40B4-BE49-F238E27FC236}">
                  <a16:creationId xmlns:a16="http://schemas.microsoft.com/office/drawing/2014/main" id="{790C2C58-2039-4690-8D33-3333FE0D9509}"/>
                </a:ext>
              </a:extLst>
            </p:cNvPr>
            <p:cNvCxnSpPr>
              <a:cxnSpLocks/>
            </p:cNvCxnSpPr>
            <p:nvPr userDrawn="1"/>
          </p:nvCxnSpPr>
          <p:spPr>
            <a:xfrm>
              <a:off x="8526267" y="0"/>
              <a:ext cx="0" cy="540902"/>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E0DE3A-31C8-453D-946A-576F9FD1AFFD}"/>
                </a:ext>
              </a:extLst>
            </p:cNvPr>
            <p:cNvCxnSpPr>
              <a:cxnSpLocks/>
            </p:cNvCxnSpPr>
            <p:nvPr userDrawn="1"/>
          </p:nvCxnSpPr>
          <p:spPr>
            <a:xfrm>
              <a:off x="0" y="540902"/>
              <a:ext cx="9144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pic>
        <p:nvPicPr>
          <p:cNvPr id="10" name="Graphic 9">
            <a:extLst>
              <a:ext uri="{FF2B5EF4-FFF2-40B4-BE49-F238E27FC236}">
                <a16:creationId xmlns:a16="http://schemas.microsoft.com/office/drawing/2014/main" id="{96CA0C16-9A83-3C4E-90F9-F3B2F7118A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84539" y="172015"/>
            <a:ext cx="1220135" cy="192331"/>
          </a:xfrm>
          <a:prstGeom prst="rect">
            <a:avLst/>
          </a:prstGeom>
        </p:spPr>
      </p:pic>
    </p:spTree>
    <p:extLst>
      <p:ext uri="{BB962C8B-B14F-4D97-AF65-F5344CB8AC3E}">
        <p14:creationId xmlns:p14="http://schemas.microsoft.com/office/powerpoint/2010/main" val="12957155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tats Title">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84553-3451-483C-AEA3-1A6D030E3682}"/>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sp>
        <p:nvSpPr>
          <p:cNvPr id="11" name="Text Placeholder 9">
            <a:extLst>
              <a:ext uri="{FF2B5EF4-FFF2-40B4-BE49-F238E27FC236}">
                <a16:creationId xmlns:a16="http://schemas.microsoft.com/office/drawing/2014/main" id="{8196C091-CD32-460D-86B1-48E6506F398E}"/>
              </a:ext>
            </a:extLst>
          </p:cNvPr>
          <p:cNvSpPr>
            <a:spLocks noGrp="1"/>
          </p:cNvSpPr>
          <p:nvPr>
            <p:ph type="body" sz="quarter" idx="10" hasCustomPrompt="1"/>
          </p:nvPr>
        </p:nvSpPr>
        <p:spPr>
          <a:xfrm>
            <a:off x="817034" y="914401"/>
            <a:ext cx="9241367" cy="968375"/>
          </a:xfrm>
        </p:spPr>
        <p:txBody>
          <a:bodyPr/>
          <a:lstStyle>
            <a:lvl1pPr>
              <a:defRPr sz="3200" b="0">
                <a:solidFill>
                  <a:schemeClr val="bg1"/>
                </a:solidFill>
                <a:latin typeface="Roboto Light" pitchFamily="2" charset="0"/>
                <a:ea typeface="Roboto Light" pitchFamily="2" charset="0"/>
              </a:defRPr>
            </a:lvl1pPr>
            <a:lvl2pPr marL="0" indent="0">
              <a:buNone/>
              <a:defRPr/>
            </a:lvl2pPr>
          </a:lstStyle>
          <a:p>
            <a:pPr lvl="0"/>
            <a:r>
              <a:rPr lang="en-US" dirty="0"/>
              <a:t>Primary Statement</a:t>
            </a:r>
          </a:p>
        </p:txBody>
      </p:sp>
      <p:grpSp>
        <p:nvGrpSpPr>
          <p:cNvPr id="6" name="Group 5">
            <a:extLst>
              <a:ext uri="{FF2B5EF4-FFF2-40B4-BE49-F238E27FC236}">
                <a16:creationId xmlns:a16="http://schemas.microsoft.com/office/drawing/2014/main" id="{B9B23A5C-F593-41B8-A5CD-6BAEFE1F9D80}"/>
              </a:ext>
            </a:extLst>
          </p:cNvPr>
          <p:cNvGrpSpPr/>
          <p:nvPr userDrawn="1"/>
        </p:nvGrpSpPr>
        <p:grpSpPr>
          <a:xfrm>
            <a:off x="0" y="0"/>
            <a:ext cx="12192000" cy="540902"/>
            <a:chOff x="0" y="0"/>
            <a:chExt cx="9144000" cy="540902"/>
          </a:xfrm>
        </p:grpSpPr>
        <p:cxnSp>
          <p:nvCxnSpPr>
            <p:cNvPr id="7" name="Straight Connector 6">
              <a:extLst>
                <a:ext uri="{FF2B5EF4-FFF2-40B4-BE49-F238E27FC236}">
                  <a16:creationId xmlns:a16="http://schemas.microsoft.com/office/drawing/2014/main" id="{790C2C58-2039-4690-8D33-3333FE0D9509}"/>
                </a:ext>
              </a:extLst>
            </p:cNvPr>
            <p:cNvCxnSpPr>
              <a:cxnSpLocks/>
            </p:cNvCxnSpPr>
            <p:nvPr userDrawn="1"/>
          </p:nvCxnSpPr>
          <p:spPr>
            <a:xfrm>
              <a:off x="8526267" y="0"/>
              <a:ext cx="0" cy="540902"/>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E0DE3A-31C8-453D-946A-576F9FD1AFFD}"/>
                </a:ext>
              </a:extLst>
            </p:cNvPr>
            <p:cNvCxnSpPr>
              <a:cxnSpLocks/>
            </p:cNvCxnSpPr>
            <p:nvPr userDrawn="1"/>
          </p:nvCxnSpPr>
          <p:spPr>
            <a:xfrm>
              <a:off x="0" y="540902"/>
              <a:ext cx="9144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pic>
        <p:nvPicPr>
          <p:cNvPr id="2" name="Picture 1" descr="A black and orange circle with a black background&#10;&#10;Description automatically generated">
            <a:extLst>
              <a:ext uri="{FF2B5EF4-FFF2-40B4-BE49-F238E27FC236}">
                <a16:creationId xmlns:a16="http://schemas.microsoft.com/office/drawing/2014/main" id="{BB51EB7C-5821-D128-B535-8B50AE44AC35}"/>
              </a:ext>
            </a:extLst>
          </p:cNvPr>
          <p:cNvPicPr>
            <a:picLocks noChangeAspect="1"/>
          </p:cNvPicPr>
          <p:nvPr userDrawn="1"/>
        </p:nvPicPr>
        <p:blipFill>
          <a:blip r:embed="rId2"/>
          <a:stretch>
            <a:fillRect/>
          </a:stretch>
        </p:blipFill>
        <p:spPr>
          <a:xfrm>
            <a:off x="9975758" y="188601"/>
            <a:ext cx="911594" cy="180568"/>
          </a:xfrm>
          <a:prstGeom prst="rect">
            <a:avLst/>
          </a:prstGeom>
        </p:spPr>
      </p:pic>
    </p:spTree>
    <p:extLst>
      <p:ext uri="{BB962C8B-B14F-4D97-AF65-F5344CB8AC3E}">
        <p14:creationId xmlns:p14="http://schemas.microsoft.com/office/powerpoint/2010/main" val="37700356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Stats Quad">
    <p:bg>
      <p:bgPr>
        <a:solidFill>
          <a:schemeClr val="tx1"/>
        </a:solidFill>
        <a:effectLst/>
      </p:bgPr>
    </p:bg>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9C988DE2-C4C5-4E04-AB58-644300DDD545}"/>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sp>
        <p:nvSpPr>
          <p:cNvPr id="4" name="Title 3">
            <a:extLst>
              <a:ext uri="{FF2B5EF4-FFF2-40B4-BE49-F238E27FC236}">
                <a16:creationId xmlns:a16="http://schemas.microsoft.com/office/drawing/2014/main" id="{89D6AC24-B210-4629-852E-67D24A21311E}"/>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sp>
        <p:nvSpPr>
          <p:cNvPr id="11" name="Text Placeholder 4">
            <a:extLst>
              <a:ext uri="{FF2B5EF4-FFF2-40B4-BE49-F238E27FC236}">
                <a16:creationId xmlns:a16="http://schemas.microsoft.com/office/drawing/2014/main" id="{99B65228-2F85-4839-B977-43EB5901BBC8}"/>
              </a:ext>
            </a:extLst>
          </p:cNvPr>
          <p:cNvSpPr>
            <a:spLocks noGrp="1"/>
          </p:cNvSpPr>
          <p:nvPr>
            <p:ph type="body" sz="quarter" idx="25" hasCustomPrompt="1"/>
          </p:nvPr>
        </p:nvSpPr>
        <p:spPr>
          <a:xfrm>
            <a:off x="1663096" y="1917220"/>
            <a:ext cx="3708400" cy="640080"/>
          </a:xfrm>
        </p:spPr>
        <p:txBody>
          <a:bodyPr anchor="t"/>
          <a:lstStyle>
            <a:lvl1pPr marL="0" indent="0">
              <a:buNone/>
              <a:defRPr sz="5000" b="0">
                <a:solidFill>
                  <a:schemeClr val="tx2"/>
                </a:solidFill>
                <a:latin typeface="Roboto Light" pitchFamily="2" charset="0"/>
                <a:ea typeface="Roboto Light" pitchFamily="2" charset="0"/>
              </a:defRPr>
            </a:lvl1pPr>
            <a:lvl2pPr marL="0" indent="0">
              <a:buNone/>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0" name="Text Placeholder 4">
            <a:extLst>
              <a:ext uri="{FF2B5EF4-FFF2-40B4-BE49-F238E27FC236}">
                <a16:creationId xmlns:a16="http://schemas.microsoft.com/office/drawing/2014/main" id="{EA0F1821-53E2-4260-AD17-AEC5B0AA2D1A}"/>
              </a:ext>
            </a:extLst>
          </p:cNvPr>
          <p:cNvSpPr>
            <a:spLocks noGrp="1"/>
          </p:cNvSpPr>
          <p:nvPr>
            <p:ph type="body" sz="quarter" idx="24"/>
          </p:nvPr>
        </p:nvSpPr>
        <p:spPr>
          <a:xfrm>
            <a:off x="1663096" y="2747175"/>
            <a:ext cx="3708400" cy="856264"/>
          </a:xfrm>
        </p:spPr>
        <p:txBody>
          <a:bodyPr/>
          <a:lstStyle>
            <a:lvl1pPr marL="0" indent="0">
              <a:lnSpc>
                <a:spcPct val="90000"/>
              </a:lnSpc>
              <a:spcAft>
                <a:spcPts val="0"/>
              </a:spcAft>
              <a:buNone/>
              <a:defRPr sz="2400" b="1">
                <a:solidFill>
                  <a:schemeClr val="bg1"/>
                </a:solidFill>
              </a:defRPr>
            </a:lvl1pPr>
            <a:lvl2pPr marL="0" indent="0">
              <a:lnSpc>
                <a:spcPct val="110000"/>
              </a:lnSpc>
              <a:spcBef>
                <a:spcPts val="0"/>
              </a:spcBef>
              <a:buNone/>
              <a:defRPr sz="14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B863EF80-5A5D-4CAC-9CD6-FF24E3013436}"/>
              </a:ext>
            </a:extLst>
          </p:cNvPr>
          <p:cNvSpPr>
            <a:spLocks noGrp="1"/>
          </p:cNvSpPr>
          <p:nvPr>
            <p:ph type="body" sz="quarter" idx="27" hasCustomPrompt="1"/>
          </p:nvPr>
        </p:nvSpPr>
        <p:spPr>
          <a:xfrm>
            <a:off x="7363968" y="1917220"/>
            <a:ext cx="3708400" cy="640080"/>
          </a:xfrm>
        </p:spPr>
        <p:txBody>
          <a:bodyPr anchor="t"/>
          <a:lstStyle>
            <a:lvl1pPr marL="0" indent="0">
              <a:buNone/>
              <a:defRPr sz="5000" b="0">
                <a:solidFill>
                  <a:schemeClr val="tx2"/>
                </a:solidFill>
                <a:latin typeface="Roboto Light" pitchFamily="2" charset="0"/>
                <a:ea typeface="Roboto Light" pitchFamily="2" charset="0"/>
              </a:defRPr>
            </a:lvl1pPr>
            <a:lvl2pPr marL="0" indent="0">
              <a:buNone/>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3" name="Text Placeholder 4">
            <a:extLst>
              <a:ext uri="{FF2B5EF4-FFF2-40B4-BE49-F238E27FC236}">
                <a16:creationId xmlns:a16="http://schemas.microsoft.com/office/drawing/2014/main" id="{99562C24-2679-4630-B4A5-628F39EBA955}"/>
              </a:ext>
            </a:extLst>
          </p:cNvPr>
          <p:cNvSpPr>
            <a:spLocks noGrp="1"/>
          </p:cNvSpPr>
          <p:nvPr>
            <p:ph type="body" sz="quarter" idx="26"/>
          </p:nvPr>
        </p:nvSpPr>
        <p:spPr>
          <a:xfrm>
            <a:off x="7363968" y="2747175"/>
            <a:ext cx="3708400" cy="856264"/>
          </a:xfrm>
        </p:spPr>
        <p:txBody>
          <a:bodyPr/>
          <a:lstStyle>
            <a:lvl1pPr marL="0" indent="0">
              <a:lnSpc>
                <a:spcPct val="90000"/>
              </a:lnSpc>
              <a:spcAft>
                <a:spcPts val="0"/>
              </a:spcAft>
              <a:buNone/>
              <a:defRPr sz="2400" b="1">
                <a:solidFill>
                  <a:schemeClr val="bg1"/>
                </a:solidFill>
              </a:defRPr>
            </a:lvl1pPr>
            <a:lvl2pPr marL="0" indent="0">
              <a:lnSpc>
                <a:spcPct val="110000"/>
              </a:lnSpc>
              <a:spcBef>
                <a:spcPts val="0"/>
              </a:spcBef>
              <a:buNone/>
              <a:defRPr sz="14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828BD3EE-F9CA-4E0E-A363-0B25B8D606A5}"/>
              </a:ext>
            </a:extLst>
          </p:cNvPr>
          <p:cNvSpPr>
            <a:spLocks noGrp="1"/>
          </p:cNvSpPr>
          <p:nvPr>
            <p:ph type="body" sz="quarter" idx="29" hasCustomPrompt="1"/>
          </p:nvPr>
        </p:nvSpPr>
        <p:spPr>
          <a:xfrm>
            <a:off x="1663096" y="4965500"/>
            <a:ext cx="3708400" cy="715617"/>
          </a:xfrm>
        </p:spPr>
        <p:txBody>
          <a:bodyPr anchor="t"/>
          <a:lstStyle>
            <a:lvl1pPr marL="0" indent="0">
              <a:buNone/>
              <a:defRPr sz="5000" b="0">
                <a:solidFill>
                  <a:schemeClr val="tx2"/>
                </a:solidFill>
                <a:latin typeface="Roboto Light" pitchFamily="2" charset="0"/>
                <a:ea typeface="Roboto Light" pitchFamily="2" charset="0"/>
              </a:defRPr>
            </a:lvl1pPr>
            <a:lvl2pPr marL="0" indent="0">
              <a:buNone/>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5" name="Text Placeholder 4">
            <a:extLst>
              <a:ext uri="{FF2B5EF4-FFF2-40B4-BE49-F238E27FC236}">
                <a16:creationId xmlns:a16="http://schemas.microsoft.com/office/drawing/2014/main" id="{27277B7C-D792-46BD-8505-2DF56D82C8A4}"/>
              </a:ext>
            </a:extLst>
          </p:cNvPr>
          <p:cNvSpPr>
            <a:spLocks noGrp="1"/>
          </p:cNvSpPr>
          <p:nvPr>
            <p:ph type="body" sz="quarter" idx="28"/>
          </p:nvPr>
        </p:nvSpPr>
        <p:spPr>
          <a:xfrm>
            <a:off x="1663096" y="5770401"/>
            <a:ext cx="3708400" cy="856264"/>
          </a:xfrm>
        </p:spPr>
        <p:txBody>
          <a:bodyPr/>
          <a:lstStyle>
            <a:lvl1pPr marL="0" indent="0">
              <a:lnSpc>
                <a:spcPct val="90000"/>
              </a:lnSpc>
              <a:spcAft>
                <a:spcPts val="0"/>
              </a:spcAft>
              <a:buNone/>
              <a:defRPr sz="2400" b="1">
                <a:solidFill>
                  <a:schemeClr val="bg1"/>
                </a:solidFill>
              </a:defRPr>
            </a:lvl1pPr>
            <a:lvl2pPr marL="0" indent="0">
              <a:lnSpc>
                <a:spcPct val="110000"/>
              </a:lnSpc>
              <a:spcBef>
                <a:spcPts val="0"/>
              </a:spcBef>
              <a:buNone/>
              <a:defRPr sz="14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0FFB32A6-0BE7-4725-A990-F76E9A6D7910}"/>
              </a:ext>
            </a:extLst>
          </p:cNvPr>
          <p:cNvSpPr>
            <a:spLocks noGrp="1"/>
          </p:cNvSpPr>
          <p:nvPr>
            <p:ph type="body" sz="quarter" idx="31" hasCustomPrompt="1"/>
          </p:nvPr>
        </p:nvSpPr>
        <p:spPr>
          <a:xfrm>
            <a:off x="7363968" y="4965500"/>
            <a:ext cx="3708400" cy="715617"/>
          </a:xfrm>
        </p:spPr>
        <p:txBody>
          <a:bodyPr anchor="t"/>
          <a:lstStyle>
            <a:lvl1pPr marL="0" indent="0">
              <a:buNone/>
              <a:defRPr sz="5000" b="0">
                <a:solidFill>
                  <a:schemeClr val="tx2"/>
                </a:solidFill>
                <a:latin typeface="Roboto Light" pitchFamily="2" charset="0"/>
                <a:ea typeface="Roboto Light" pitchFamily="2" charset="0"/>
              </a:defRPr>
            </a:lvl1pPr>
            <a:lvl2pPr marL="0" indent="0">
              <a:buNone/>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7" name="Text Placeholder 4">
            <a:extLst>
              <a:ext uri="{FF2B5EF4-FFF2-40B4-BE49-F238E27FC236}">
                <a16:creationId xmlns:a16="http://schemas.microsoft.com/office/drawing/2014/main" id="{27624497-A0A5-49CC-9E42-172CC08D8AD8}"/>
              </a:ext>
            </a:extLst>
          </p:cNvPr>
          <p:cNvSpPr>
            <a:spLocks noGrp="1"/>
          </p:cNvSpPr>
          <p:nvPr>
            <p:ph type="body" sz="quarter" idx="30"/>
          </p:nvPr>
        </p:nvSpPr>
        <p:spPr>
          <a:xfrm>
            <a:off x="7363968" y="5770401"/>
            <a:ext cx="3708400" cy="856264"/>
          </a:xfrm>
        </p:spPr>
        <p:txBody>
          <a:bodyPr/>
          <a:lstStyle>
            <a:lvl1pPr marL="0" indent="0">
              <a:lnSpc>
                <a:spcPct val="90000"/>
              </a:lnSpc>
              <a:spcAft>
                <a:spcPts val="0"/>
              </a:spcAft>
              <a:buNone/>
              <a:defRPr sz="2400" b="1">
                <a:solidFill>
                  <a:schemeClr val="bg1"/>
                </a:solidFill>
              </a:defRPr>
            </a:lvl1pPr>
            <a:lvl2pPr marL="0" indent="0">
              <a:lnSpc>
                <a:spcPct val="110000"/>
              </a:lnSpc>
              <a:spcBef>
                <a:spcPts val="0"/>
              </a:spcBef>
              <a:buNone/>
              <a:defRPr sz="14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9" name="Group 18">
            <a:extLst>
              <a:ext uri="{FF2B5EF4-FFF2-40B4-BE49-F238E27FC236}">
                <a16:creationId xmlns:a16="http://schemas.microsoft.com/office/drawing/2014/main" id="{1EF47FC1-91D4-4B11-AB76-1E024DF1FAA7}"/>
              </a:ext>
            </a:extLst>
          </p:cNvPr>
          <p:cNvGrpSpPr/>
          <p:nvPr userDrawn="1"/>
        </p:nvGrpSpPr>
        <p:grpSpPr>
          <a:xfrm>
            <a:off x="0" y="0"/>
            <a:ext cx="12192000" cy="540902"/>
            <a:chOff x="0" y="0"/>
            <a:chExt cx="9144000" cy="540902"/>
          </a:xfrm>
        </p:grpSpPr>
        <p:cxnSp>
          <p:nvCxnSpPr>
            <p:cNvPr id="20" name="Straight Connector 19">
              <a:extLst>
                <a:ext uri="{FF2B5EF4-FFF2-40B4-BE49-F238E27FC236}">
                  <a16:creationId xmlns:a16="http://schemas.microsoft.com/office/drawing/2014/main" id="{1BE5CE0A-94F6-4CC9-A4F8-9C8C9D590592}"/>
                </a:ext>
              </a:extLst>
            </p:cNvPr>
            <p:cNvCxnSpPr>
              <a:cxnSpLocks/>
            </p:cNvCxnSpPr>
            <p:nvPr userDrawn="1"/>
          </p:nvCxnSpPr>
          <p:spPr>
            <a:xfrm>
              <a:off x="8526267" y="0"/>
              <a:ext cx="0" cy="540902"/>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75F157-4205-4ABE-BFB2-4477798B6261}"/>
                </a:ext>
              </a:extLst>
            </p:cNvPr>
            <p:cNvCxnSpPr>
              <a:cxnSpLocks/>
            </p:cNvCxnSpPr>
            <p:nvPr userDrawn="1"/>
          </p:nvCxnSpPr>
          <p:spPr>
            <a:xfrm>
              <a:off x="0" y="540902"/>
              <a:ext cx="9144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1" descr="A black and orange circle with a black background&#10;&#10;Description automatically generated">
            <a:extLst>
              <a:ext uri="{FF2B5EF4-FFF2-40B4-BE49-F238E27FC236}">
                <a16:creationId xmlns:a16="http://schemas.microsoft.com/office/drawing/2014/main" id="{7637E3AF-052A-3CCC-9910-470B5D1FB2C5}"/>
              </a:ext>
            </a:extLst>
          </p:cNvPr>
          <p:cNvPicPr>
            <a:picLocks noChangeAspect="1"/>
          </p:cNvPicPr>
          <p:nvPr userDrawn="1"/>
        </p:nvPicPr>
        <p:blipFill>
          <a:blip r:embed="rId2"/>
          <a:stretch>
            <a:fillRect/>
          </a:stretch>
        </p:blipFill>
        <p:spPr>
          <a:xfrm>
            <a:off x="9975758" y="188601"/>
            <a:ext cx="911594" cy="180568"/>
          </a:xfrm>
          <a:prstGeom prst="rect">
            <a:avLst/>
          </a:prstGeom>
        </p:spPr>
      </p:pic>
    </p:spTree>
    <p:extLst>
      <p:ext uri="{BB962C8B-B14F-4D97-AF65-F5344CB8AC3E}">
        <p14:creationId xmlns:p14="http://schemas.microsoft.com/office/powerpoint/2010/main" val="19707844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tats 2 Col">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sp>
        <p:nvSpPr>
          <p:cNvPr id="3" name="Title 2">
            <a:extLst>
              <a:ext uri="{FF2B5EF4-FFF2-40B4-BE49-F238E27FC236}">
                <a16:creationId xmlns:a16="http://schemas.microsoft.com/office/drawing/2014/main" id="{52D0366D-ADF8-4E72-979B-313E567B13C3}"/>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sp>
        <p:nvSpPr>
          <p:cNvPr id="14" name="Text Placeholder 9">
            <a:extLst>
              <a:ext uri="{FF2B5EF4-FFF2-40B4-BE49-F238E27FC236}">
                <a16:creationId xmlns:a16="http://schemas.microsoft.com/office/drawing/2014/main" id="{AE90590B-3CE2-43FE-BDFC-0F7FDD434431}"/>
              </a:ext>
            </a:extLst>
          </p:cNvPr>
          <p:cNvSpPr>
            <a:spLocks noGrp="1"/>
          </p:cNvSpPr>
          <p:nvPr>
            <p:ph type="body" sz="quarter" idx="10" hasCustomPrompt="1"/>
          </p:nvPr>
        </p:nvSpPr>
        <p:spPr>
          <a:xfrm>
            <a:off x="817034" y="914401"/>
            <a:ext cx="9293919" cy="968375"/>
          </a:xfrm>
        </p:spPr>
        <p:txBody>
          <a:bodyPr/>
          <a:lstStyle>
            <a:lvl1pPr>
              <a:defRPr sz="3200" b="0">
                <a:solidFill>
                  <a:schemeClr val="bg1"/>
                </a:solidFill>
                <a:latin typeface="Roboto Light" pitchFamily="2" charset="0"/>
                <a:ea typeface="Roboto Light" pitchFamily="2" charset="0"/>
              </a:defRPr>
            </a:lvl1pPr>
            <a:lvl2pPr marL="0" indent="0">
              <a:buNone/>
              <a:defRPr/>
            </a:lvl2pPr>
          </a:lstStyle>
          <a:p>
            <a:pPr lvl="0"/>
            <a:r>
              <a:rPr lang="en-US" dirty="0"/>
              <a:t>Header </a:t>
            </a:r>
            <a:r>
              <a:rPr lang="en-US" dirty="0" err="1"/>
              <a:t>Phrse</a:t>
            </a:r>
            <a:endParaRPr lang="en-US" dirty="0"/>
          </a:p>
        </p:txBody>
      </p:sp>
      <p:sp>
        <p:nvSpPr>
          <p:cNvPr id="12" name="Text Placeholder 4">
            <a:extLst>
              <a:ext uri="{FF2B5EF4-FFF2-40B4-BE49-F238E27FC236}">
                <a16:creationId xmlns:a16="http://schemas.microsoft.com/office/drawing/2014/main" id="{D587390A-A626-49E8-88E5-84F6E8B5A05A}"/>
              </a:ext>
            </a:extLst>
          </p:cNvPr>
          <p:cNvSpPr>
            <a:spLocks noGrp="1"/>
          </p:cNvSpPr>
          <p:nvPr>
            <p:ph type="body" sz="quarter" idx="25" hasCustomPrompt="1"/>
          </p:nvPr>
        </p:nvSpPr>
        <p:spPr>
          <a:xfrm>
            <a:off x="754744" y="2033686"/>
            <a:ext cx="4593165" cy="958496"/>
          </a:xfrm>
        </p:spPr>
        <p:txBody>
          <a:bodyPr anchor="t"/>
          <a:lstStyle>
            <a:lvl1pPr marL="0" indent="0">
              <a:buNone/>
              <a:defRPr sz="5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5" name="Text Placeholder 4">
            <a:extLst>
              <a:ext uri="{FF2B5EF4-FFF2-40B4-BE49-F238E27FC236}">
                <a16:creationId xmlns:a16="http://schemas.microsoft.com/office/drawing/2014/main" id="{EBC28874-E17D-48B3-B3C5-5AF249E5E0D0}"/>
              </a:ext>
            </a:extLst>
          </p:cNvPr>
          <p:cNvSpPr>
            <a:spLocks noGrp="1"/>
          </p:cNvSpPr>
          <p:nvPr>
            <p:ph type="body" sz="quarter" idx="23"/>
          </p:nvPr>
        </p:nvSpPr>
        <p:spPr>
          <a:xfrm>
            <a:off x="754745" y="3068571"/>
            <a:ext cx="4593167" cy="2152650"/>
          </a:xfrm>
        </p:spPr>
        <p:txBody>
          <a:bodyPr/>
          <a:lstStyle>
            <a:lvl1pPr marL="0" indent="0">
              <a:lnSpc>
                <a:spcPct val="90000"/>
              </a:lnSpc>
              <a:spcAft>
                <a:spcPts val="600"/>
              </a:spcAft>
              <a:buNone/>
              <a:defRPr sz="2400" b="1">
                <a:solidFill>
                  <a:schemeClr val="bg1"/>
                </a:solidFill>
              </a:defRPr>
            </a:lvl1pPr>
            <a:lvl2pPr marL="0" indent="0">
              <a:lnSpc>
                <a:spcPct val="110000"/>
              </a:lnSpc>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a16="http://schemas.microsoft.com/office/drawing/2014/main" id="{A0550D35-F9B4-48D5-9455-D45DB2338CE2}"/>
              </a:ext>
            </a:extLst>
          </p:cNvPr>
          <p:cNvSpPr>
            <a:spLocks noGrp="1"/>
          </p:cNvSpPr>
          <p:nvPr>
            <p:ph type="body" sz="quarter" idx="26" hasCustomPrompt="1"/>
          </p:nvPr>
        </p:nvSpPr>
        <p:spPr>
          <a:xfrm>
            <a:off x="6713462" y="2033686"/>
            <a:ext cx="4593165" cy="958496"/>
          </a:xfrm>
        </p:spPr>
        <p:txBody>
          <a:bodyPr anchor="t"/>
          <a:lstStyle>
            <a:lvl1pPr marL="0" indent="0">
              <a:buNone/>
              <a:defRPr sz="5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4">
            <a:extLst>
              <a:ext uri="{FF2B5EF4-FFF2-40B4-BE49-F238E27FC236}">
                <a16:creationId xmlns:a16="http://schemas.microsoft.com/office/drawing/2014/main" id="{4A2455FC-153E-448A-B2C8-2AC622CFF5DC}"/>
              </a:ext>
            </a:extLst>
          </p:cNvPr>
          <p:cNvSpPr>
            <a:spLocks noGrp="1"/>
          </p:cNvSpPr>
          <p:nvPr>
            <p:ph type="body" sz="quarter" idx="24"/>
          </p:nvPr>
        </p:nvSpPr>
        <p:spPr>
          <a:xfrm>
            <a:off x="6713462" y="3068571"/>
            <a:ext cx="4593167" cy="2152650"/>
          </a:xfrm>
        </p:spPr>
        <p:txBody>
          <a:bodyPr/>
          <a:lstStyle>
            <a:lvl1pPr marL="0" indent="0">
              <a:lnSpc>
                <a:spcPct val="90000"/>
              </a:lnSpc>
              <a:spcBef>
                <a:spcPts val="2400"/>
              </a:spcBef>
              <a:spcAft>
                <a:spcPts val="600"/>
              </a:spcAft>
              <a:buNone/>
              <a:defRPr sz="2400" b="1">
                <a:solidFill>
                  <a:schemeClr val="bg1"/>
                </a:solidFill>
              </a:defRPr>
            </a:lvl1pPr>
            <a:lvl2pPr marL="0" indent="0">
              <a:lnSpc>
                <a:spcPct val="110000"/>
              </a:lnSpc>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B9B23A5C-F593-41B8-A5CD-6BAEFE1F9D80}"/>
              </a:ext>
            </a:extLst>
          </p:cNvPr>
          <p:cNvGrpSpPr/>
          <p:nvPr userDrawn="1"/>
        </p:nvGrpSpPr>
        <p:grpSpPr>
          <a:xfrm>
            <a:off x="0" y="0"/>
            <a:ext cx="12192000" cy="540902"/>
            <a:chOff x="0" y="0"/>
            <a:chExt cx="9144000" cy="540902"/>
          </a:xfrm>
        </p:grpSpPr>
        <p:cxnSp>
          <p:nvCxnSpPr>
            <p:cNvPr id="7" name="Straight Connector 6">
              <a:extLst>
                <a:ext uri="{FF2B5EF4-FFF2-40B4-BE49-F238E27FC236}">
                  <a16:creationId xmlns:a16="http://schemas.microsoft.com/office/drawing/2014/main" id="{790C2C58-2039-4690-8D33-3333FE0D9509}"/>
                </a:ext>
              </a:extLst>
            </p:cNvPr>
            <p:cNvCxnSpPr>
              <a:cxnSpLocks/>
            </p:cNvCxnSpPr>
            <p:nvPr userDrawn="1"/>
          </p:nvCxnSpPr>
          <p:spPr>
            <a:xfrm>
              <a:off x="8526267" y="0"/>
              <a:ext cx="0" cy="540902"/>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E0DE3A-31C8-453D-946A-576F9FD1AFFD}"/>
                </a:ext>
              </a:extLst>
            </p:cNvPr>
            <p:cNvCxnSpPr>
              <a:cxnSpLocks/>
            </p:cNvCxnSpPr>
            <p:nvPr userDrawn="1"/>
          </p:nvCxnSpPr>
          <p:spPr>
            <a:xfrm>
              <a:off x="0" y="540902"/>
              <a:ext cx="9144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48375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tats 3 Col">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sp>
        <p:nvSpPr>
          <p:cNvPr id="3" name="Title 2">
            <a:extLst>
              <a:ext uri="{FF2B5EF4-FFF2-40B4-BE49-F238E27FC236}">
                <a16:creationId xmlns:a16="http://schemas.microsoft.com/office/drawing/2014/main" id="{43792B65-B67C-4F06-BB5E-114D3669EEEB}"/>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sp>
        <p:nvSpPr>
          <p:cNvPr id="19" name="Text Placeholder 9">
            <a:extLst>
              <a:ext uri="{FF2B5EF4-FFF2-40B4-BE49-F238E27FC236}">
                <a16:creationId xmlns:a16="http://schemas.microsoft.com/office/drawing/2014/main" id="{F082169E-8CE6-4EBC-868E-80DC86141AB0}"/>
              </a:ext>
            </a:extLst>
          </p:cNvPr>
          <p:cNvSpPr>
            <a:spLocks noGrp="1"/>
          </p:cNvSpPr>
          <p:nvPr>
            <p:ph type="body" sz="quarter" idx="10" hasCustomPrompt="1"/>
          </p:nvPr>
        </p:nvSpPr>
        <p:spPr>
          <a:xfrm>
            <a:off x="817035" y="914401"/>
            <a:ext cx="9251877" cy="968375"/>
          </a:xfrm>
        </p:spPr>
        <p:txBody>
          <a:bodyPr/>
          <a:lstStyle>
            <a:lvl1pPr>
              <a:defRPr sz="3200" b="0">
                <a:solidFill>
                  <a:schemeClr val="bg1"/>
                </a:solidFill>
                <a:latin typeface="Roboto Light" pitchFamily="2" charset="0"/>
                <a:ea typeface="Roboto Light" pitchFamily="2" charset="0"/>
              </a:defRPr>
            </a:lvl1pPr>
            <a:lvl2pPr marL="0" indent="0">
              <a:buNone/>
              <a:defRPr/>
            </a:lvl2pPr>
          </a:lstStyle>
          <a:p>
            <a:pPr lvl="0"/>
            <a:r>
              <a:rPr lang="en-US" dirty="0"/>
              <a:t>Header Phrase</a:t>
            </a:r>
          </a:p>
        </p:txBody>
      </p:sp>
      <p:sp>
        <p:nvSpPr>
          <p:cNvPr id="12" name="Text Placeholder 4">
            <a:extLst>
              <a:ext uri="{FF2B5EF4-FFF2-40B4-BE49-F238E27FC236}">
                <a16:creationId xmlns:a16="http://schemas.microsoft.com/office/drawing/2014/main" id="{D587390A-A626-49E8-88E5-84F6E8B5A05A}"/>
              </a:ext>
            </a:extLst>
          </p:cNvPr>
          <p:cNvSpPr>
            <a:spLocks noGrp="1"/>
          </p:cNvSpPr>
          <p:nvPr>
            <p:ph type="body" sz="quarter" idx="25" hasCustomPrompt="1"/>
          </p:nvPr>
        </p:nvSpPr>
        <p:spPr>
          <a:xfrm>
            <a:off x="812803" y="2055460"/>
            <a:ext cx="3169920" cy="845379"/>
          </a:xfrm>
        </p:spPr>
        <p:txBody>
          <a:bodyPr anchor="t"/>
          <a:lstStyle>
            <a:lvl1pPr marL="0" indent="0">
              <a:buNone/>
              <a:defRPr sz="5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5" name="Text Placeholder 4">
            <a:extLst>
              <a:ext uri="{FF2B5EF4-FFF2-40B4-BE49-F238E27FC236}">
                <a16:creationId xmlns:a16="http://schemas.microsoft.com/office/drawing/2014/main" id="{EBC28874-E17D-48B3-B3C5-5AF249E5E0D0}"/>
              </a:ext>
            </a:extLst>
          </p:cNvPr>
          <p:cNvSpPr>
            <a:spLocks noGrp="1"/>
          </p:cNvSpPr>
          <p:nvPr>
            <p:ph type="body" sz="quarter" idx="23"/>
          </p:nvPr>
        </p:nvSpPr>
        <p:spPr>
          <a:xfrm>
            <a:off x="812801" y="3068569"/>
            <a:ext cx="3169920" cy="2152650"/>
          </a:xfrm>
        </p:spPr>
        <p:txBody>
          <a:bodyPr/>
          <a:lstStyle>
            <a:lvl1pPr marL="0" indent="0">
              <a:lnSpc>
                <a:spcPct val="90000"/>
              </a:lnSpc>
              <a:spcAft>
                <a:spcPts val="1200"/>
              </a:spcAft>
              <a:buNone/>
              <a:defRPr sz="2400" b="1">
                <a:solidFill>
                  <a:schemeClr val="bg1"/>
                </a:solidFill>
              </a:defRPr>
            </a:lvl1pPr>
            <a:lvl2pPr marL="0" indent="0">
              <a:lnSpc>
                <a:spcPct val="110000"/>
              </a:lnSpc>
              <a:buNone/>
              <a:defRPr sz="1500">
                <a:solidFill>
                  <a:schemeClr val="bg1"/>
                </a:solidFill>
                <a:latin typeface="+mj-lt"/>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a16="http://schemas.microsoft.com/office/drawing/2014/main" id="{A0550D35-F9B4-48D5-9455-D45DB2338CE2}"/>
              </a:ext>
            </a:extLst>
          </p:cNvPr>
          <p:cNvSpPr>
            <a:spLocks noGrp="1"/>
          </p:cNvSpPr>
          <p:nvPr>
            <p:ph type="body" sz="quarter" idx="26" hasCustomPrompt="1"/>
          </p:nvPr>
        </p:nvSpPr>
        <p:spPr>
          <a:xfrm>
            <a:off x="4556421" y="2055460"/>
            <a:ext cx="3169920" cy="845379"/>
          </a:xfrm>
        </p:spPr>
        <p:txBody>
          <a:bodyPr anchor="t"/>
          <a:lstStyle>
            <a:lvl1pPr marL="0" indent="0">
              <a:buNone/>
              <a:defRPr sz="5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4">
            <a:extLst>
              <a:ext uri="{FF2B5EF4-FFF2-40B4-BE49-F238E27FC236}">
                <a16:creationId xmlns:a16="http://schemas.microsoft.com/office/drawing/2014/main" id="{4A2455FC-153E-448A-B2C8-2AC622CFF5DC}"/>
              </a:ext>
            </a:extLst>
          </p:cNvPr>
          <p:cNvSpPr>
            <a:spLocks noGrp="1"/>
          </p:cNvSpPr>
          <p:nvPr>
            <p:ph type="body" sz="quarter" idx="24"/>
          </p:nvPr>
        </p:nvSpPr>
        <p:spPr>
          <a:xfrm>
            <a:off x="4556420" y="3068569"/>
            <a:ext cx="3169920" cy="2152650"/>
          </a:xfrm>
        </p:spPr>
        <p:txBody>
          <a:bodyPr/>
          <a:lstStyle>
            <a:lvl1pPr marL="0" indent="0">
              <a:lnSpc>
                <a:spcPct val="90000"/>
              </a:lnSpc>
              <a:spcAft>
                <a:spcPts val="1200"/>
              </a:spcAft>
              <a:buNone/>
              <a:defRPr sz="2400" b="1">
                <a:solidFill>
                  <a:schemeClr val="bg1"/>
                </a:solidFill>
              </a:defRPr>
            </a:lvl1pPr>
            <a:lvl2pPr marL="0" indent="0">
              <a:lnSpc>
                <a:spcPct val="110000"/>
              </a:lnSpc>
              <a:buNone/>
              <a:defRPr sz="1500">
                <a:solidFill>
                  <a:schemeClr val="bg1"/>
                </a:solidFill>
                <a:latin typeface="+mj-lt"/>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F2ED8AAE-3D2D-4C32-86D1-2D53594B5EC6}"/>
              </a:ext>
            </a:extLst>
          </p:cNvPr>
          <p:cNvSpPr>
            <a:spLocks noGrp="1"/>
          </p:cNvSpPr>
          <p:nvPr>
            <p:ph type="body" sz="quarter" idx="28" hasCustomPrompt="1"/>
          </p:nvPr>
        </p:nvSpPr>
        <p:spPr>
          <a:xfrm>
            <a:off x="8300039" y="2055460"/>
            <a:ext cx="3169920" cy="845379"/>
          </a:xfrm>
        </p:spPr>
        <p:txBody>
          <a:bodyPr anchor="t"/>
          <a:lstStyle>
            <a:lvl1pPr marL="0" indent="0">
              <a:buNone/>
              <a:defRPr sz="5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5" name="Text Placeholder 4">
            <a:extLst>
              <a:ext uri="{FF2B5EF4-FFF2-40B4-BE49-F238E27FC236}">
                <a16:creationId xmlns:a16="http://schemas.microsoft.com/office/drawing/2014/main" id="{2DC41950-4841-4A31-8D10-ECC85F9C31A1}"/>
              </a:ext>
            </a:extLst>
          </p:cNvPr>
          <p:cNvSpPr>
            <a:spLocks noGrp="1"/>
          </p:cNvSpPr>
          <p:nvPr>
            <p:ph type="body" sz="quarter" idx="27"/>
          </p:nvPr>
        </p:nvSpPr>
        <p:spPr>
          <a:xfrm>
            <a:off x="8300039" y="3068569"/>
            <a:ext cx="3169920" cy="2152650"/>
          </a:xfrm>
        </p:spPr>
        <p:txBody>
          <a:bodyPr/>
          <a:lstStyle>
            <a:lvl1pPr marL="0" indent="0">
              <a:lnSpc>
                <a:spcPct val="90000"/>
              </a:lnSpc>
              <a:spcAft>
                <a:spcPts val="1200"/>
              </a:spcAft>
              <a:buNone/>
              <a:defRPr sz="2400" b="1">
                <a:solidFill>
                  <a:schemeClr val="bg1"/>
                </a:solidFill>
              </a:defRPr>
            </a:lvl1pPr>
            <a:lvl2pPr marL="0" indent="0">
              <a:lnSpc>
                <a:spcPct val="110000"/>
              </a:lnSpc>
              <a:buNone/>
              <a:defRPr sz="1500">
                <a:solidFill>
                  <a:schemeClr val="bg1"/>
                </a:solidFill>
                <a:latin typeface="+mj-lt"/>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B9B23A5C-F593-41B8-A5CD-6BAEFE1F9D80}"/>
              </a:ext>
            </a:extLst>
          </p:cNvPr>
          <p:cNvGrpSpPr/>
          <p:nvPr userDrawn="1"/>
        </p:nvGrpSpPr>
        <p:grpSpPr>
          <a:xfrm>
            <a:off x="0" y="0"/>
            <a:ext cx="12192000" cy="540902"/>
            <a:chOff x="0" y="0"/>
            <a:chExt cx="9144000" cy="540902"/>
          </a:xfrm>
        </p:grpSpPr>
        <p:cxnSp>
          <p:nvCxnSpPr>
            <p:cNvPr id="7" name="Straight Connector 6">
              <a:extLst>
                <a:ext uri="{FF2B5EF4-FFF2-40B4-BE49-F238E27FC236}">
                  <a16:creationId xmlns:a16="http://schemas.microsoft.com/office/drawing/2014/main" id="{790C2C58-2039-4690-8D33-3333FE0D9509}"/>
                </a:ext>
              </a:extLst>
            </p:cNvPr>
            <p:cNvCxnSpPr>
              <a:cxnSpLocks/>
            </p:cNvCxnSpPr>
            <p:nvPr userDrawn="1"/>
          </p:nvCxnSpPr>
          <p:spPr>
            <a:xfrm>
              <a:off x="8526267" y="0"/>
              <a:ext cx="0" cy="540902"/>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E0DE3A-31C8-453D-946A-576F9FD1AFFD}"/>
                </a:ext>
              </a:extLst>
            </p:cNvPr>
            <p:cNvCxnSpPr>
              <a:cxnSpLocks/>
            </p:cNvCxnSpPr>
            <p:nvPr userDrawn="1"/>
          </p:nvCxnSpPr>
          <p:spPr>
            <a:xfrm>
              <a:off x="0" y="540902"/>
              <a:ext cx="9144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descr="A black and orange circle with a black background&#10;&#10;Description automatically generated">
            <a:extLst>
              <a:ext uri="{FF2B5EF4-FFF2-40B4-BE49-F238E27FC236}">
                <a16:creationId xmlns:a16="http://schemas.microsoft.com/office/drawing/2014/main" id="{5A2648B9-8A97-586D-CEDF-BE005F3E5D2F}"/>
              </a:ext>
            </a:extLst>
          </p:cNvPr>
          <p:cNvPicPr>
            <a:picLocks noChangeAspect="1"/>
          </p:cNvPicPr>
          <p:nvPr userDrawn="1"/>
        </p:nvPicPr>
        <p:blipFill>
          <a:blip r:embed="rId2"/>
          <a:stretch>
            <a:fillRect/>
          </a:stretch>
        </p:blipFill>
        <p:spPr>
          <a:xfrm>
            <a:off x="9975758" y="188601"/>
            <a:ext cx="911594" cy="180568"/>
          </a:xfrm>
          <a:prstGeom prst="rect">
            <a:avLst/>
          </a:prstGeom>
        </p:spPr>
      </p:pic>
    </p:spTree>
    <p:extLst>
      <p:ext uri="{BB962C8B-B14F-4D97-AF65-F5344CB8AC3E}">
        <p14:creationId xmlns:p14="http://schemas.microsoft.com/office/powerpoint/2010/main" val="33275806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s 2 Blocks">
    <p:bg>
      <p:bgPr>
        <a:blipFill>
          <a:blip r:embed="rId2"/>
          <a:stretch>
            <a:fillRect l="-50000" r="-5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5EBD-C803-4C94-8549-3E456B70A456}"/>
              </a:ext>
            </a:extLst>
          </p:cNvPr>
          <p:cNvSpPr>
            <a:spLocks noGrp="1"/>
          </p:cNvSpPr>
          <p:nvPr>
            <p:ph type="title" hasCustomPrompt="1"/>
          </p:nvPr>
        </p:nvSpPr>
        <p:spPr/>
        <p:txBody>
          <a:bodyPr/>
          <a:lstStyle>
            <a:lvl1pPr>
              <a:defRPr>
                <a:solidFill>
                  <a:schemeClr val="tx1"/>
                </a:solidFill>
              </a:defRPr>
            </a:lvl1pPr>
          </a:lstStyle>
          <a:p>
            <a:r>
              <a:rPr lang="en-US" dirty="0"/>
              <a:t>SECTION NAME  :  PAGE TITLE</a:t>
            </a:r>
          </a:p>
        </p:txBody>
      </p:sp>
      <p:sp>
        <p:nvSpPr>
          <p:cNvPr id="5" name="Text Placeholder 4">
            <a:extLst>
              <a:ext uri="{FF2B5EF4-FFF2-40B4-BE49-F238E27FC236}">
                <a16:creationId xmlns:a16="http://schemas.microsoft.com/office/drawing/2014/main" id="{298F5C5B-8A91-419A-8C1B-5EFA7B4FBB39}"/>
              </a:ext>
            </a:extLst>
          </p:cNvPr>
          <p:cNvSpPr>
            <a:spLocks noGrp="1"/>
          </p:cNvSpPr>
          <p:nvPr>
            <p:ph type="body" sz="quarter" idx="10" hasCustomPrompt="1"/>
          </p:nvPr>
        </p:nvSpPr>
        <p:spPr>
          <a:xfrm>
            <a:off x="1000761" y="2986020"/>
            <a:ext cx="4511040" cy="3170940"/>
          </a:xfrm>
        </p:spPr>
        <p:txBody>
          <a:bodyPr/>
          <a:lstStyle>
            <a:lvl1pPr marL="0" indent="0">
              <a:lnSpc>
                <a:spcPct val="110000"/>
              </a:lnSpc>
              <a:buNone/>
              <a:defRPr sz="1800" b="0" i="0">
                <a:solidFill>
                  <a:schemeClr val="tx1"/>
                </a:solidFill>
                <a:latin typeface="Roboto Light" panose="02000000000000000000" pitchFamily="2" charset="0"/>
                <a:ea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goes here</a:t>
            </a:r>
          </a:p>
        </p:txBody>
      </p:sp>
      <p:sp>
        <p:nvSpPr>
          <p:cNvPr id="11" name="Text Placeholder 4">
            <a:extLst>
              <a:ext uri="{FF2B5EF4-FFF2-40B4-BE49-F238E27FC236}">
                <a16:creationId xmlns:a16="http://schemas.microsoft.com/office/drawing/2014/main" id="{6D55647F-5653-4323-BE49-B3E35DF12F8F}"/>
              </a:ext>
            </a:extLst>
          </p:cNvPr>
          <p:cNvSpPr>
            <a:spLocks noGrp="1"/>
          </p:cNvSpPr>
          <p:nvPr>
            <p:ph type="body" sz="quarter" idx="23" hasCustomPrompt="1"/>
          </p:nvPr>
        </p:nvSpPr>
        <p:spPr>
          <a:xfrm>
            <a:off x="6680199" y="2986020"/>
            <a:ext cx="4511040" cy="3170940"/>
          </a:xfrm>
        </p:spPr>
        <p:txBody>
          <a:bodyPr/>
          <a:lstStyle>
            <a:lvl1pPr marL="0" indent="0">
              <a:lnSpc>
                <a:spcPct val="110000"/>
              </a:lnSpc>
              <a:buNone/>
              <a:defRPr sz="1800" b="0" i="0">
                <a:solidFill>
                  <a:schemeClr val="tx1"/>
                </a:solidFill>
                <a:latin typeface="Roboto Light" panose="02000000000000000000" pitchFamily="2" charset="0"/>
                <a:ea typeface="Roboto Light" panose="02000000000000000000" pitchFamily="2" charset="0"/>
              </a:defRPr>
            </a:lvl1pPr>
            <a:lvl2pPr>
              <a:defRPr sz="1400" b="0" i="0">
                <a:solidFill>
                  <a:schemeClr val="tx1"/>
                </a:solidFill>
                <a:latin typeface="Roboto Light" panose="02000000000000000000" pitchFamily="2" charset="0"/>
                <a:ea typeface="Roboto Light" panose="02000000000000000000"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goes here</a:t>
            </a:r>
          </a:p>
          <a:p>
            <a:pPr lvl="1"/>
            <a:endParaRPr lang="en-US" dirty="0"/>
          </a:p>
        </p:txBody>
      </p:sp>
      <p:sp>
        <p:nvSpPr>
          <p:cNvPr id="8" name="Text Placeholder 2">
            <a:extLst>
              <a:ext uri="{FF2B5EF4-FFF2-40B4-BE49-F238E27FC236}">
                <a16:creationId xmlns:a16="http://schemas.microsoft.com/office/drawing/2014/main" id="{DFC76B85-1912-8249-A596-E5ACB38E3059}"/>
              </a:ext>
            </a:extLst>
          </p:cNvPr>
          <p:cNvSpPr>
            <a:spLocks noGrp="1"/>
          </p:cNvSpPr>
          <p:nvPr>
            <p:ph type="body" sz="quarter" idx="27" hasCustomPrompt="1"/>
          </p:nvPr>
        </p:nvSpPr>
        <p:spPr>
          <a:xfrm>
            <a:off x="1000761" y="2251997"/>
            <a:ext cx="4511040" cy="548019"/>
          </a:xfrm>
        </p:spPr>
        <p:txBody>
          <a:bodyPr>
            <a:noAutofit/>
          </a:bodyPr>
          <a:lstStyle>
            <a:lvl1pPr marL="0" indent="0" algn="ctr">
              <a:lnSpc>
                <a:spcPct val="100000"/>
              </a:lnSpc>
              <a:spcBef>
                <a:spcPts val="0"/>
              </a:spcBef>
              <a:buNone/>
              <a:defRPr lang="en-US" sz="1600" b="1" i="0" kern="0" dirty="0">
                <a:solidFill>
                  <a:schemeClr val="tx1"/>
                </a:solidFill>
                <a:latin typeface="Roboto" panose="02000000000000000000" pitchFamily="2" charset="0"/>
                <a:ea typeface="Roboto" panose="02000000000000000000" pitchFamily="2" charset="0"/>
                <a:cs typeface="Roboto" panose="02000000000000000000" pitchFamily="2" charset="0"/>
              </a:defRPr>
            </a:lvl1pPr>
            <a:lvl2pPr marL="0" indent="0" algn="ctr">
              <a:spcBef>
                <a:spcPts val="0"/>
              </a:spcBef>
              <a:buNone/>
              <a:defRPr sz="1600" b="0">
                <a:solidFill>
                  <a:schemeClr val="tx1"/>
                </a:solidFill>
                <a:latin typeface="Roboto Light" panose="02000000000000000000" pitchFamily="2" charset="0"/>
                <a:ea typeface="Roboto Light" panose="02000000000000000000" pitchFamily="2" charset="0"/>
              </a:defRPr>
            </a:lvl2pPr>
            <a:lvl3pPr algn="ctr">
              <a:defRPr b="1">
                <a:solidFill>
                  <a:schemeClr val="accent4"/>
                </a:solidFill>
                <a:latin typeface="Roboto Light" panose="02000000000000000000" pitchFamily="2" charset="0"/>
                <a:ea typeface="Roboto Light" panose="02000000000000000000" pitchFamily="2" charset="0"/>
              </a:defRPr>
            </a:lvl3pPr>
            <a:lvl4pPr algn="ctr">
              <a:defRPr b="1">
                <a:solidFill>
                  <a:schemeClr val="accent4"/>
                </a:solidFill>
                <a:latin typeface="Roboto Light" panose="02000000000000000000" pitchFamily="2" charset="0"/>
                <a:ea typeface="Roboto Light" panose="02000000000000000000" pitchFamily="2" charset="0"/>
              </a:defRPr>
            </a:lvl4pPr>
            <a:lvl5pPr algn="ctr">
              <a:defRPr b="1">
                <a:solidFill>
                  <a:schemeClr val="accent4"/>
                </a:solidFill>
                <a:latin typeface="Roboto Light" panose="02000000000000000000" pitchFamily="2" charset="0"/>
                <a:ea typeface="Roboto Light" panose="02000000000000000000" pitchFamily="2" charset="0"/>
              </a:defRPr>
            </a:lvl5pPr>
          </a:lstStyle>
          <a:p>
            <a:pPr lvl="0"/>
            <a:r>
              <a:rPr lang="en-US" dirty="0" err="1"/>
              <a:t>Firstname</a:t>
            </a:r>
            <a:r>
              <a:rPr lang="en-US" dirty="0"/>
              <a:t> </a:t>
            </a:r>
            <a:r>
              <a:rPr lang="en-US" dirty="0" err="1"/>
              <a:t>Lastname</a:t>
            </a:r>
            <a:endParaRPr lang="en-US" dirty="0"/>
          </a:p>
          <a:p>
            <a:pPr lvl="1"/>
            <a:r>
              <a:rPr lang="en-US" dirty="0"/>
              <a:t>Title</a:t>
            </a:r>
          </a:p>
        </p:txBody>
      </p:sp>
      <p:sp>
        <p:nvSpPr>
          <p:cNvPr id="10" name="Picture Placeholder 25">
            <a:extLst>
              <a:ext uri="{FF2B5EF4-FFF2-40B4-BE49-F238E27FC236}">
                <a16:creationId xmlns:a16="http://schemas.microsoft.com/office/drawing/2014/main" id="{E38BC1B8-05D8-BF48-9DD4-397A19D41E37}"/>
              </a:ext>
            </a:extLst>
          </p:cNvPr>
          <p:cNvSpPr>
            <a:spLocks noGrp="1"/>
          </p:cNvSpPr>
          <p:nvPr>
            <p:ph type="pic" sz="quarter" idx="25" hasCustomPrompt="1"/>
          </p:nvPr>
        </p:nvSpPr>
        <p:spPr>
          <a:xfrm>
            <a:off x="2707641" y="1230639"/>
            <a:ext cx="1097280" cy="822960"/>
          </a:xfrm>
          <a:prstGeom prst="ellipse">
            <a:avLst/>
          </a:prstGeom>
        </p:spPr>
        <p:txBody>
          <a:bodyPr>
            <a:noAutofit/>
          </a:bodyPr>
          <a:lstStyle>
            <a:lvl1pPr marL="0" indent="0">
              <a:buNone/>
              <a:defRPr sz="1050">
                <a:solidFill>
                  <a:schemeClr val="bg1"/>
                </a:solidFill>
              </a:defRPr>
            </a:lvl1pPr>
          </a:lstStyle>
          <a:p>
            <a:r>
              <a:rPr lang="en-US" dirty="0"/>
              <a:t> </a:t>
            </a:r>
          </a:p>
        </p:txBody>
      </p:sp>
      <p:sp>
        <p:nvSpPr>
          <p:cNvPr id="12" name="Text Placeholder 2">
            <a:extLst>
              <a:ext uri="{FF2B5EF4-FFF2-40B4-BE49-F238E27FC236}">
                <a16:creationId xmlns:a16="http://schemas.microsoft.com/office/drawing/2014/main" id="{1D978961-38D1-4E40-AE64-C5BFCD332F23}"/>
              </a:ext>
            </a:extLst>
          </p:cNvPr>
          <p:cNvSpPr>
            <a:spLocks noGrp="1"/>
          </p:cNvSpPr>
          <p:nvPr>
            <p:ph type="body" sz="quarter" idx="28" hasCustomPrompt="1"/>
          </p:nvPr>
        </p:nvSpPr>
        <p:spPr>
          <a:xfrm>
            <a:off x="6680201" y="2251997"/>
            <a:ext cx="4511040" cy="548019"/>
          </a:xfrm>
        </p:spPr>
        <p:txBody>
          <a:bodyPr>
            <a:noAutofit/>
          </a:bodyPr>
          <a:lstStyle>
            <a:lvl1pPr marL="0" indent="0" algn="ctr">
              <a:lnSpc>
                <a:spcPct val="100000"/>
              </a:lnSpc>
              <a:spcBef>
                <a:spcPts val="0"/>
              </a:spcBef>
              <a:buNone/>
              <a:defRPr lang="en-US" sz="1600" b="1" i="0" kern="0" dirty="0">
                <a:solidFill>
                  <a:schemeClr val="tx1"/>
                </a:solidFill>
                <a:latin typeface="Roboto" panose="02000000000000000000" pitchFamily="2" charset="0"/>
                <a:ea typeface="Roboto" panose="02000000000000000000" pitchFamily="2" charset="0"/>
                <a:cs typeface="Roboto" panose="02000000000000000000" pitchFamily="2" charset="0"/>
              </a:defRPr>
            </a:lvl1pPr>
            <a:lvl2pPr marL="0" indent="0" algn="ctr">
              <a:spcBef>
                <a:spcPts val="0"/>
              </a:spcBef>
              <a:buNone/>
              <a:defRPr sz="1600" b="0">
                <a:solidFill>
                  <a:schemeClr val="tx1"/>
                </a:solidFill>
                <a:latin typeface="Roboto Light" panose="02000000000000000000" pitchFamily="2" charset="0"/>
                <a:ea typeface="Roboto Light" panose="02000000000000000000" pitchFamily="2" charset="0"/>
              </a:defRPr>
            </a:lvl2pPr>
            <a:lvl3pPr algn="ctr">
              <a:defRPr b="1">
                <a:solidFill>
                  <a:schemeClr val="accent4"/>
                </a:solidFill>
                <a:latin typeface="Roboto Light" panose="02000000000000000000" pitchFamily="2" charset="0"/>
                <a:ea typeface="Roboto Light" panose="02000000000000000000" pitchFamily="2" charset="0"/>
              </a:defRPr>
            </a:lvl3pPr>
            <a:lvl4pPr algn="ctr">
              <a:defRPr b="1">
                <a:solidFill>
                  <a:schemeClr val="accent4"/>
                </a:solidFill>
                <a:latin typeface="Roboto Light" panose="02000000000000000000" pitchFamily="2" charset="0"/>
                <a:ea typeface="Roboto Light" panose="02000000000000000000" pitchFamily="2" charset="0"/>
              </a:defRPr>
            </a:lvl4pPr>
            <a:lvl5pPr algn="ctr">
              <a:defRPr b="1">
                <a:solidFill>
                  <a:schemeClr val="accent4"/>
                </a:solidFill>
                <a:latin typeface="Roboto Light" panose="02000000000000000000" pitchFamily="2" charset="0"/>
                <a:ea typeface="Roboto Light" panose="02000000000000000000" pitchFamily="2" charset="0"/>
              </a:defRPr>
            </a:lvl5pPr>
          </a:lstStyle>
          <a:p>
            <a:pPr lvl="0"/>
            <a:r>
              <a:rPr lang="en-US" dirty="0" err="1"/>
              <a:t>Firstname</a:t>
            </a:r>
            <a:r>
              <a:rPr lang="en-US" dirty="0"/>
              <a:t> </a:t>
            </a:r>
            <a:r>
              <a:rPr lang="en-US" dirty="0" err="1"/>
              <a:t>Lastname</a:t>
            </a:r>
            <a:endParaRPr lang="en-US" dirty="0"/>
          </a:p>
          <a:p>
            <a:pPr lvl="1"/>
            <a:r>
              <a:rPr lang="en-US" dirty="0"/>
              <a:t>Title</a:t>
            </a:r>
          </a:p>
        </p:txBody>
      </p:sp>
      <p:sp>
        <p:nvSpPr>
          <p:cNvPr id="13" name="Picture Placeholder 25">
            <a:extLst>
              <a:ext uri="{FF2B5EF4-FFF2-40B4-BE49-F238E27FC236}">
                <a16:creationId xmlns:a16="http://schemas.microsoft.com/office/drawing/2014/main" id="{CCD8F19F-FD32-2243-9398-8BF6F256A8D0}"/>
              </a:ext>
            </a:extLst>
          </p:cNvPr>
          <p:cNvSpPr>
            <a:spLocks noGrp="1"/>
          </p:cNvSpPr>
          <p:nvPr>
            <p:ph type="pic" sz="quarter" idx="29" hasCustomPrompt="1"/>
          </p:nvPr>
        </p:nvSpPr>
        <p:spPr>
          <a:xfrm>
            <a:off x="8387081" y="1230639"/>
            <a:ext cx="1097280" cy="822960"/>
          </a:xfrm>
          <a:prstGeom prst="ellipse">
            <a:avLst/>
          </a:prstGeom>
        </p:spPr>
        <p:txBody>
          <a:bodyPr>
            <a:noAutofit/>
          </a:bodyPr>
          <a:lstStyle>
            <a:lvl1pPr marL="0" indent="0">
              <a:buNone/>
              <a:defRPr sz="1050">
                <a:solidFill>
                  <a:schemeClr val="bg1"/>
                </a:solidFill>
              </a:defRPr>
            </a:lvl1pPr>
          </a:lstStyle>
          <a:p>
            <a:r>
              <a:rPr lang="en-US" dirty="0"/>
              <a:t> </a:t>
            </a:r>
          </a:p>
        </p:txBody>
      </p:sp>
    </p:spTree>
    <p:extLst>
      <p:ext uri="{BB962C8B-B14F-4D97-AF65-F5344CB8AC3E}">
        <p14:creationId xmlns:p14="http://schemas.microsoft.com/office/powerpoint/2010/main" val="2124247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eadership Quote">
    <p:bg>
      <p:bgPr>
        <a:blipFill>
          <a:blip r:embed="rId2"/>
          <a:stretch>
            <a:fillRect l="-50000" r="-5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7305A-8BC0-47E4-A5A3-ED8A94717731}"/>
              </a:ext>
            </a:extLst>
          </p:cNvPr>
          <p:cNvSpPr>
            <a:spLocks noGrp="1"/>
          </p:cNvSpPr>
          <p:nvPr>
            <p:ph type="title" hasCustomPrompt="1"/>
          </p:nvPr>
        </p:nvSpPr>
        <p:spPr/>
        <p:txBody>
          <a:bodyPr/>
          <a:lstStyle>
            <a:lvl1pPr>
              <a:defRPr>
                <a:solidFill>
                  <a:schemeClr val="tx1"/>
                </a:solidFill>
              </a:defRPr>
            </a:lvl1pPr>
          </a:lstStyle>
          <a:p>
            <a:r>
              <a:rPr lang="en-US" dirty="0"/>
              <a:t>SECTION NAME  :  PAGE TITLE</a:t>
            </a:r>
          </a:p>
        </p:txBody>
      </p:sp>
      <p:sp>
        <p:nvSpPr>
          <p:cNvPr id="5" name="Text Placeholder 4">
            <a:extLst>
              <a:ext uri="{FF2B5EF4-FFF2-40B4-BE49-F238E27FC236}">
                <a16:creationId xmlns:a16="http://schemas.microsoft.com/office/drawing/2014/main" id="{298F5C5B-8A91-419A-8C1B-5EFA7B4FBB39}"/>
              </a:ext>
            </a:extLst>
          </p:cNvPr>
          <p:cNvSpPr>
            <a:spLocks noGrp="1"/>
          </p:cNvSpPr>
          <p:nvPr>
            <p:ph type="body" sz="quarter" idx="10" hasCustomPrompt="1"/>
          </p:nvPr>
        </p:nvSpPr>
        <p:spPr>
          <a:xfrm>
            <a:off x="1366003" y="2972621"/>
            <a:ext cx="9459995" cy="2960911"/>
          </a:xfrm>
        </p:spPr>
        <p:txBody>
          <a:bodyPr>
            <a:noAutofit/>
          </a:bodyPr>
          <a:lstStyle>
            <a:lvl1pPr marL="0" indent="0" algn="ctr">
              <a:buNone/>
              <a:defRPr sz="2500" b="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goes here</a:t>
            </a:r>
          </a:p>
        </p:txBody>
      </p:sp>
      <p:sp>
        <p:nvSpPr>
          <p:cNvPr id="20" name="Text Placeholder 2">
            <a:extLst>
              <a:ext uri="{FF2B5EF4-FFF2-40B4-BE49-F238E27FC236}">
                <a16:creationId xmlns:a16="http://schemas.microsoft.com/office/drawing/2014/main" id="{1911AA87-15AF-4670-A4F3-ABC5441BD4F9}"/>
              </a:ext>
            </a:extLst>
          </p:cNvPr>
          <p:cNvSpPr>
            <a:spLocks noGrp="1"/>
          </p:cNvSpPr>
          <p:nvPr>
            <p:ph type="body" sz="quarter" idx="24" hasCustomPrompt="1"/>
          </p:nvPr>
        </p:nvSpPr>
        <p:spPr>
          <a:xfrm>
            <a:off x="3346072" y="2088067"/>
            <a:ext cx="5499856" cy="548019"/>
          </a:xfrm>
        </p:spPr>
        <p:txBody>
          <a:bodyPr>
            <a:noAutofit/>
          </a:bodyPr>
          <a:lstStyle>
            <a:lvl1pPr marL="0" indent="0" algn="ctr">
              <a:lnSpc>
                <a:spcPct val="100000"/>
              </a:lnSpc>
              <a:spcBef>
                <a:spcPts val="0"/>
              </a:spcBef>
              <a:buNone/>
              <a:defRPr lang="en-US" sz="1800" b="1" i="0" kern="0" dirty="0">
                <a:solidFill>
                  <a:schemeClr val="tx1"/>
                </a:solidFill>
                <a:latin typeface="Roboto" panose="02000000000000000000" pitchFamily="2" charset="0"/>
                <a:ea typeface="Roboto" panose="02000000000000000000" pitchFamily="2" charset="0"/>
                <a:cs typeface="Roboto" panose="02000000000000000000" pitchFamily="2" charset="0"/>
              </a:defRPr>
            </a:lvl1pPr>
            <a:lvl2pPr marL="0" indent="0" algn="ctr">
              <a:spcBef>
                <a:spcPts val="0"/>
              </a:spcBef>
              <a:buNone/>
              <a:defRPr b="0">
                <a:solidFill>
                  <a:schemeClr val="tx1"/>
                </a:solidFill>
                <a:latin typeface="Roboto Light" panose="02000000000000000000" pitchFamily="2" charset="0"/>
                <a:ea typeface="Roboto Light" panose="02000000000000000000" pitchFamily="2" charset="0"/>
              </a:defRPr>
            </a:lvl2pPr>
            <a:lvl3pPr algn="ctr">
              <a:defRPr b="1">
                <a:solidFill>
                  <a:schemeClr val="accent4"/>
                </a:solidFill>
                <a:latin typeface="Roboto Light" panose="02000000000000000000" pitchFamily="2" charset="0"/>
                <a:ea typeface="Roboto Light" panose="02000000000000000000" pitchFamily="2" charset="0"/>
              </a:defRPr>
            </a:lvl3pPr>
            <a:lvl4pPr algn="ctr">
              <a:defRPr b="1">
                <a:solidFill>
                  <a:schemeClr val="accent4"/>
                </a:solidFill>
                <a:latin typeface="Roboto Light" panose="02000000000000000000" pitchFamily="2" charset="0"/>
                <a:ea typeface="Roboto Light" panose="02000000000000000000" pitchFamily="2" charset="0"/>
              </a:defRPr>
            </a:lvl4pPr>
            <a:lvl5pPr algn="ctr">
              <a:defRPr b="1">
                <a:solidFill>
                  <a:schemeClr val="accent4"/>
                </a:solidFill>
                <a:latin typeface="Roboto Light" panose="02000000000000000000" pitchFamily="2" charset="0"/>
                <a:ea typeface="Roboto Light" panose="02000000000000000000" pitchFamily="2" charset="0"/>
              </a:defRPr>
            </a:lvl5pPr>
          </a:lstStyle>
          <a:p>
            <a:pPr lvl="0"/>
            <a:r>
              <a:rPr lang="en-US" dirty="0" err="1"/>
              <a:t>Firstname</a:t>
            </a:r>
            <a:r>
              <a:rPr lang="en-US" dirty="0"/>
              <a:t> </a:t>
            </a:r>
            <a:r>
              <a:rPr lang="en-US" dirty="0" err="1"/>
              <a:t>Lastname</a:t>
            </a:r>
            <a:endParaRPr lang="en-US" dirty="0"/>
          </a:p>
          <a:p>
            <a:pPr lvl="1"/>
            <a:r>
              <a:rPr lang="en-US" dirty="0"/>
              <a:t>Title</a:t>
            </a:r>
          </a:p>
        </p:txBody>
      </p:sp>
      <p:sp>
        <p:nvSpPr>
          <p:cNvPr id="26" name="Picture Placeholder 25">
            <a:extLst>
              <a:ext uri="{FF2B5EF4-FFF2-40B4-BE49-F238E27FC236}">
                <a16:creationId xmlns:a16="http://schemas.microsoft.com/office/drawing/2014/main" id="{B7A68EDD-834D-495D-9BAF-45C188A8BC0C}"/>
              </a:ext>
            </a:extLst>
          </p:cNvPr>
          <p:cNvSpPr>
            <a:spLocks noGrp="1"/>
          </p:cNvSpPr>
          <p:nvPr>
            <p:ph type="pic" sz="quarter" idx="25" hasCustomPrompt="1"/>
          </p:nvPr>
        </p:nvSpPr>
        <p:spPr>
          <a:xfrm>
            <a:off x="5547360" y="1066709"/>
            <a:ext cx="1097280" cy="822960"/>
          </a:xfrm>
          <a:prstGeom prst="ellipse">
            <a:avLst/>
          </a:prstGeom>
        </p:spPr>
        <p:txBody>
          <a:bodyPr>
            <a:noAutofit/>
          </a:bodyPr>
          <a:lstStyle>
            <a:lvl1pPr marL="0" indent="0">
              <a:buNone/>
              <a:defRPr sz="1050">
                <a:solidFill>
                  <a:schemeClr val="bg1"/>
                </a:solidFill>
              </a:defRPr>
            </a:lvl1pPr>
          </a:lstStyle>
          <a:p>
            <a:r>
              <a:rPr lang="en-US" dirty="0"/>
              <a:t> </a:t>
            </a:r>
          </a:p>
        </p:txBody>
      </p:sp>
    </p:spTree>
    <p:extLst>
      <p:ext uri="{BB962C8B-B14F-4D97-AF65-F5344CB8AC3E}">
        <p14:creationId xmlns:p14="http://schemas.microsoft.com/office/powerpoint/2010/main" val="3518860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tats with Intro">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sp>
        <p:nvSpPr>
          <p:cNvPr id="2" name="Title 1">
            <a:extLst>
              <a:ext uri="{FF2B5EF4-FFF2-40B4-BE49-F238E27FC236}">
                <a16:creationId xmlns:a16="http://schemas.microsoft.com/office/drawing/2014/main" id="{33109F52-5CF6-469C-B5F3-BA0058B83CAB}"/>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sp>
        <p:nvSpPr>
          <p:cNvPr id="11" name="Text Placeholder 9">
            <a:extLst>
              <a:ext uri="{FF2B5EF4-FFF2-40B4-BE49-F238E27FC236}">
                <a16:creationId xmlns:a16="http://schemas.microsoft.com/office/drawing/2014/main" id="{64EA17B8-C70E-4040-A344-B14F83431712}"/>
              </a:ext>
            </a:extLst>
          </p:cNvPr>
          <p:cNvSpPr>
            <a:spLocks noGrp="1"/>
          </p:cNvSpPr>
          <p:nvPr>
            <p:ph type="body" sz="quarter" idx="11" hasCustomPrompt="1"/>
          </p:nvPr>
        </p:nvSpPr>
        <p:spPr>
          <a:xfrm>
            <a:off x="817034" y="914401"/>
            <a:ext cx="9241367" cy="968375"/>
          </a:xfrm>
        </p:spPr>
        <p:txBody>
          <a:bodyPr/>
          <a:lstStyle>
            <a:lvl1pPr>
              <a:defRPr sz="2600" b="0">
                <a:solidFill>
                  <a:schemeClr val="bg1"/>
                </a:solidFill>
                <a:latin typeface="Roboto Light" pitchFamily="2" charset="0"/>
                <a:ea typeface="Roboto Light" pitchFamily="2" charset="0"/>
              </a:defRPr>
            </a:lvl1pPr>
            <a:lvl2pPr marL="0" indent="0">
              <a:buNone/>
              <a:defRPr/>
            </a:lvl2pPr>
          </a:lstStyle>
          <a:p>
            <a:pPr lvl="0"/>
            <a:r>
              <a:rPr lang="en-US" dirty="0"/>
              <a:t>Primary Statement</a:t>
            </a:r>
          </a:p>
        </p:txBody>
      </p:sp>
      <p:sp>
        <p:nvSpPr>
          <p:cNvPr id="5" name="Text Placeholder 4">
            <a:extLst>
              <a:ext uri="{FF2B5EF4-FFF2-40B4-BE49-F238E27FC236}">
                <a16:creationId xmlns:a16="http://schemas.microsoft.com/office/drawing/2014/main" id="{298F5C5B-8A91-419A-8C1B-5EFA7B4FBB39}"/>
              </a:ext>
            </a:extLst>
          </p:cNvPr>
          <p:cNvSpPr>
            <a:spLocks noGrp="1"/>
          </p:cNvSpPr>
          <p:nvPr>
            <p:ph type="body" sz="quarter" idx="10"/>
          </p:nvPr>
        </p:nvSpPr>
        <p:spPr>
          <a:xfrm>
            <a:off x="817160" y="2133600"/>
            <a:ext cx="9241241" cy="381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B9B23A5C-F593-41B8-A5CD-6BAEFE1F9D80}"/>
              </a:ext>
            </a:extLst>
          </p:cNvPr>
          <p:cNvGrpSpPr/>
          <p:nvPr userDrawn="1"/>
        </p:nvGrpSpPr>
        <p:grpSpPr>
          <a:xfrm>
            <a:off x="0" y="0"/>
            <a:ext cx="12192000" cy="540902"/>
            <a:chOff x="0" y="0"/>
            <a:chExt cx="9144000" cy="540902"/>
          </a:xfrm>
        </p:grpSpPr>
        <p:cxnSp>
          <p:nvCxnSpPr>
            <p:cNvPr id="7" name="Straight Connector 6">
              <a:extLst>
                <a:ext uri="{FF2B5EF4-FFF2-40B4-BE49-F238E27FC236}">
                  <a16:creationId xmlns:a16="http://schemas.microsoft.com/office/drawing/2014/main" id="{790C2C58-2039-4690-8D33-3333FE0D9509}"/>
                </a:ext>
              </a:extLst>
            </p:cNvPr>
            <p:cNvCxnSpPr>
              <a:cxnSpLocks/>
            </p:cNvCxnSpPr>
            <p:nvPr userDrawn="1"/>
          </p:nvCxnSpPr>
          <p:spPr>
            <a:xfrm>
              <a:off x="8526267" y="0"/>
              <a:ext cx="0" cy="540902"/>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E0DE3A-31C8-453D-946A-576F9FD1AFFD}"/>
                </a:ext>
              </a:extLst>
            </p:cNvPr>
            <p:cNvCxnSpPr>
              <a:cxnSpLocks/>
            </p:cNvCxnSpPr>
            <p:nvPr userDrawn="1"/>
          </p:nvCxnSpPr>
          <p:spPr>
            <a:xfrm>
              <a:off x="0" y="540902"/>
              <a:ext cx="9144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 name="Picture 2" descr="A black and orange circle with a black background&#10;&#10;Description automatically generated">
            <a:extLst>
              <a:ext uri="{FF2B5EF4-FFF2-40B4-BE49-F238E27FC236}">
                <a16:creationId xmlns:a16="http://schemas.microsoft.com/office/drawing/2014/main" id="{A862BC6E-5CB7-C10A-749D-7CDFC7A5E2BD}"/>
              </a:ext>
            </a:extLst>
          </p:cNvPr>
          <p:cNvPicPr>
            <a:picLocks noChangeAspect="1"/>
          </p:cNvPicPr>
          <p:nvPr userDrawn="1"/>
        </p:nvPicPr>
        <p:blipFill>
          <a:blip r:embed="rId2"/>
          <a:stretch>
            <a:fillRect/>
          </a:stretch>
        </p:blipFill>
        <p:spPr>
          <a:xfrm>
            <a:off x="9975758" y="188601"/>
            <a:ext cx="911594" cy="180568"/>
          </a:xfrm>
          <a:prstGeom prst="rect">
            <a:avLst/>
          </a:prstGeom>
        </p:spPr>
      </p:pic>
    </p:spTree>
    <p:extLst>
      <p:ext uri="{BB962C8B-B14F-4D97-AF65-F5344CB8AC3E}">
        <p14:creationId xmlns:p14="http://schemas.microsoft.com/office/powerpoint/2010/main" val="3167319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9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E998-95BC-47B5-9FB1-0BBF22350904}"/>
              </a:ext>
            </a:extLst>
          </p:cNvPr>
          <p:cNvSpPr>
            <a:spLocks noGrp="1"/>
          </p:cNvSpPr>
          <p:nvPr>
            <p:ph type="title" hasCustomPrompt="1"/>
          </p:nvPr>
        </p:nvSpPr>
        <p:spPr/>
        <p:txBody>
          <a:bodyPr/>
          <a:lstStyle/>
          <a:p>
            <a:r>
              <a:rPr lang="en-US" dirty="0"/>
              <a:t>SECTION NAME  :  PAGE TITLE</a:t>
            </a:r>
          </a:p>
        </p:txBody>
      </p:sp>
      <p:sp>
        <p:nvSpPr>
          <p:cNvPr id="11" name="Text Placeholder 34">
            <a:extLst>
              <a:ext uri="{FF2B5EF4-FFF2-40B4-BE49-F238E27FC236}">
                <a16:creationId xmlns:a16="http://schemas.microsoft.com/office/drawing/2014/main" id="{7685763E-B0F4-49C7-9932-569C6816E5E8}"/>
              </a:ext>
            </a:extLst>
          </p:cNvPr>
          <p:cNvSpPr>
            <a:spLocks noGrp="1"/>
          </p:cNvSpPr>
          <p:nvPr>
            <p:ph type="body" sz="quarter" idx="27" hasCustomPrompt="1"/>
          </p:nvPr>
        </p:nvSpPr>
        <p:spPr>
          <a:xfrm>
            <a:off x="812800" y="2524036"/>
            <a:ext cx="1828800" cy="498598"/>
          </a:xfrm>
        </p:spPr>
        <p:txBody>
          <a:bodyPr lIns="0" tIns="0" bIns="0">
            <a:noAutofit/>
          </a:bodyPr>
          <a:lstStyle>
            <a:lvl1pPr marL="0" indent="0" algn="ctr">
              <a:spcBef>
                <a:spcPts val="0"/>
              </a:spcBef>
              <a:spcAft>
                <a:spcPts val="0"/>
              </a:spcAft>
              <a:buFontTx/>
              <a:buNone/>
              <a:defRPr lang="en-US" sz="1400" b="1" kern="1200" dirty="0" smtClean="0">
                <a:solidFill>
                  <a:schemeClr val="tx2"/>
                </a:solidFill>
                <a:latin typeface="Roboto"/>
                <a:ea typeface="+mn-ea"/>
                <a:cs typeface="Roboto"/>
              </a:defRPr>
            </a:lvl1pPr>
            <a:lvl2pPr marL="0" indent="0" algn="ctr">
              <a:spcBef>
                <a:spcPts val="0"/>
              </a:spcBef>
              <a:spcAft>
                <a:spcPts val="0"/>
              </a:spcAft>
              <a:buNone/>
              <a:defRPr lang="en-US" sz="1100" b="1" kern="1200" dirty="0" smtClean="0">
                <a:solidFill>
                  <a:schemeClr val="tx1"/>
                </a:solidFill>
                <a:latin typeface="Roboto"/>
                <a:ea typeface="+mn-ea"/>
                <a:cs typeface="Roboto"/>
              </a:defRPr>
            </a:lvl2pPr>
            <a:lvl3pPr marL="0" indent="1588" algn="ctr">
              <a:spcBef>
                <a:spcPts val="0"/>
              </a:spcBef>
              <a:spcAft>
                <a:spcPts val="0"/>
              </a:spcAft>
              <a:buFontTx/>
              <a:buNone/>
              <a:defRPr lang="en-US" sz="1100" kern="1200" dirty="0" smtClean="0">
                <a:solidFill>
                  <a:schemeClr val="tx1"/>
                </a:solidFill>
                <a:latin typeface="Roboto"/>
                <a:ea typeface="+mn-ea"/>
                <a:cs typeface="Roboto"/>
              </a:defRPr>
            </a:lvl3pPr>
          </a:lstStyle>
          <a:p>
            <a:pPr lvl="0"/>
            <a:r>
              <a:rPr lang="en-US" dirty="0"/>
              <a:t>Name </a:t>
            </a:r>
          </a:p>
          <a:p>
            <a:pPr lvl="1"/>
            <a:r>
              <a:rPr lang="en-US" dirty="0"/>
              <a:t>Title</a:t>
            </a:r>
          </a:p>
          <a:p>
            <a:pPr lvl="2"/>
            <a:r>
              <a:rPr lang="en-US" dirty="0"/>
              <a:t>Area</a:t>
            </a:r>
          </a:p>
        </p:txBody>
      </p:sp>
      <p:sp>
        <p:nvSpPr>
          <p:cNvPr id="9" name="Text Placeholder 34">
            <a:extLst>
              <a:ext uri="{FF2B5EF4-FFF2-40B4-BE49-F238E27FC236}">
                <a16:creationId xmlns:a16="http://schemas.microsoft.com/office/drawing/2014/main" id="{B5222010-1433-41A1-A493-D1B0A380D799}"/>
              </a:ext>
            </a:extLst>
          </p:cNvPr>
          <p:cNvSpPr>
            <a:spLocks noGrp="1"/>
          </p:cNvSpPr>
          <p:nvPr>
            <p:ph type="body" sz="quarter" idx="25" hasCustomPrompt="1"/>
          </p:nvPr>
        </p:nvSpPr>
        <p:spPr>
          <a:xfrm>
            <a:off x="2997200" y="2524036"/>
            <a:ext cx="1828800" cy="498598"/>
          </a:xfrm>
        </p:spPr>
        <p:txBody>
          <a:bodyPr lIns="0" tIns="0" bIns="0">
            <a:noAutofit/>
          </a:bodyPr>
          <a:lstStyle>
            <a:lvl1pPr marL="0" indent="0" algn="ctr">
              <a:spcBef>
                <a:spcPts val="0"/>
              </a:spcBef>
              <a:spcAft>
                <a:spcPts val="0"/>
              </a:spcAft>
              <a:buFontTx/>
              <a:buNone/>
              <a:defRPr lang="en-US" sz="1400" b="1" kern="1200" dirty="0" smtClean="0">
                <a:solidFill>
                  <a:schemeClr val="tx2"/>
                </a:solidFill>
                <a:latin typeface="Roboto"/>
                <a:ea typeface="+mn-ea"/>
                <a:cs typeface="Roboto"/>
              </a:defRPr>
            </a:lvl1pPr>
            <a:lvl2pPr marL="0" indent="0" algn="ctr">
              <a:spcBef>
                <a:spcPts val="0"/>
              </a:spcBef>
              <a:spcAft>
                <a:spcPts val="0"/>
              </a:spcAft>
              <a:buNone/>
              <a:defRPr lang="en-US" sz="1100" b="1" kern="1200" dirty="0" smtClean="0">
                <a:solidFill>
                  <a:schemeClr val="tx1"/>
                </a:solidFill>
                <a:latin typeface="Roboto"/>
                <a:ea typeface="+mn-ea"/>
                <a:cs typeface="Roboto"/>
              </a:defRPr>
            </a:lvl2pPr>
            <a:lvl3pPr marL="0" indent="1588" algn="ctr">
              <a:spcBef>
                <a:spcPts val="0"/>
              </a:spcBef>
              <a:spcAft>
                <a:spcPts val="0"/>
              </a:spcAft>
              <a:buFontTx/>
              <a:buNone/>
              <a:defRPr lang="en-US" sz="1100" kern="1200" dirty="0" smtClean="0">
                <a:solidFill>
                  <a:schemeClr val="tx1"/>
                </a:solidFill>
                <a:latin typeface="Roboto"/>
                <a:ea typeface="+mn-ea"/>
                <a:cs typeface="Roboto"/>
              </a:defRPr>
            </a:lvl3pPr>
          </a:lstStyle>
          <a:p>
            <a:pPr lvl="0"/>
            <a:r>
              <a:rPr lang="en-US" dirty="0"/>
              <a:t>Name</a:t>
            </a:r>
          </a:p>
          <a:p>
            <a:pPr lvl="1"/>
            <a:r>
              <a:rPr lang="en-US" dirty="0"/>
              <a:t>Title</a:t>
            </a:r>
          </a:p>
          <a:p>
            <a:pPr lvl="2"/>
            <a:r>
              <a:rPr lang="en-US" dirty="0"/>
              <a:t>Area</a:t>
            </a:r>
          </a:p>
        </p:txBody>
      </p:sp>
      <p:sp>
        <p:nvSpPr>
          <p:cNvPr id="8" name="Text Placeholder 34">
            <a:extLst>
              <a:ext uri="{FF2B5EF4-FFF2-40B4-BE49-F238E27FC236}">
                <a16:creationId xmlns:a16="http://schemas.microsoft.com/office/drawing/2014/main" id="{8DE168DC-9746-4223-AC26-863D76DC6EB8}"/>
              </a:ext>
            </a:extLst>
          </p:cNvPr>
          <p:cNvSpPr>
            <a:spLocks noGrp="1"/>
          </p:cNvSpPr>
          <p:nvPr>
            <p:ph type="body" sz="quarter" idx="24" hasCustomPrompt="1"/>
          </p:nvPr>
        </p:nvSpPr>
        <p:spPr>
          <a:xfrm>
            <a:off x="5181600" y="2524036"/>
            <a:ext cx="1828800" cy="498598"/>
          </a:xfrm>
        </p:spPr>
        <p:txBody>
          <a:bodyPr lIns="0" tIns="0" bIns="0">
            <a:noAutofit/>
          </a:bodyPr>
          <a:lstStyle>
            <a:lvl1pPr marL="0" indent="0" algn="ctr">
              <a:spcBef>
                <a:spcPts val="0"/>
              </a:spcBef>
              <a:spcAft>
                <a:spcPts val="0"/>
              </a:spcAft>
              <a:buFontTx/>
              <a:buNone/>
              <a:defRPr lang="en-US" sz="1400" b="1" kern="1200" dirty="0" smtClean="0">
                <a:solidFill>
                  <a:schemeClr val="tx2"/>
                </a:solidFill>
                <a:latin typeface="Roboto"/>
                <a:ea typeface="+mn-ea"/>
                <a:cs typeface="Roboto"/>
              </a:defRPr>
            </a:lvl1pPr>
            <a:lvl2pPr marL="0" indent="0" algn="ctr">
              <a:spcBef>
                <a:spcPts val="0"/>
              </a:spcBef>
              <a:spcAft>
                <a:spcPts val="0"/>
              </a:spcAft>
              <a:buNone/>
              <a:defRPr lang="en-US" sz="1100" b="1" kern="1200" dirty="0" smtClean="0">
                <a:solidFill>
                  <a:schemeClr val="tx1"/>
                </a:solidFill>
                <a:latin typeface="Roboto"/>
                <a:ea typeface="+mn-ea"/>
                <a:cs typeface="Roboto"/>
              </a:defRPr>
            </a:lvl2pPr>
            <a:lvl3pPr marL="0" indent="1588" algn="ctr">
              <a:spcBef>
                <a:spcPts val="0"/>
              </a:spcBef>
              <a:spcAft>
                <a:spcPts val="0"/>
              </a:spcAft>
              <a:buFontTx/>
              <a:buNone/>
              <a:defRPr lang="en-US" sz="1100" kern="1200" dirty="0" smtClean="0">
                <a:solidFill>
                  <a:schemeClr val="tx1"/>
                </a:solidFill>
                <a:latin typeface="Roboto"/>
                <a:ea typeface="+mn-ea"/>
                <a:cs typeface="Roboto"/>
              </a:defRPr>
            </a:lvl3pPr>
          </a:lstStyle>
          <a:p>
            <a:pPr lvl="0"/>
            <a:r>
              <a:rPr lang="en-US" dirty="0"/>
              <a:t>Name</a:t>
            </a:r>
          </a:p>
          <a:p>
            <a:pPr lvl="1"/>
            <a:r>
              <a:rPr lang="en-US" dirty="0"/>
              <a:t>Title</a:t>
            </a:r>
          </a:p>
          <a:p>
            <a:pPr lvl="2"/>
            <a:r>
              <a:rPr lang="en-US" dirty="0"/>
              <a:t>Area</a:t>
            </a:r>
          </a:p>
        </p:txBody>
      </p:sp>
      <p:sp>
        <p:nvSpPr>
          <p:cNvPr id="10" name="Text Placeholder 34">
            <a:extLst>
              <a:ext uri="{FF2B5EF4-FFF2-40B4-BE49-F238E27FC236}">
                <a16:creationId xmlns:a16="http://schemas.microsoft.com/office/drawing/2014/main" id="{1C9741F7-E412-4EB1-800F-A2941E9DBDBA}"/>
              </a:ext>
            </a:extLst>
          </p:cNvPr>
          <p:cNvSpPr>
            <a:spLocks noGrp="1"/>
          </p:cNvSpPr>
          <p:nvPr>
            <p:ph type="body" sz="quarter" idx="26" hasCustomPrompt="1"/>
          </p:nvPr>
        </p:nvSpPr>
        <p:spPr>
          <a:xfrm>
            <a:off x="7366000" y="2524036"/>
            <a:ext cx="1828800" cy="498598"/>
          </a:xfrm>
        </p:spPr>
        <p:txBody>
          <a:bodyPr lIns="0" tIns="0" bIns="0">
            <a:noAutofit/>
          </a:bodyPr>
          <a:lstStyle>
            <a:lvl1pPr marL="0" indent="0" algn="ctr">
              <a:spcBef>
                <a:spcPts val="0"/>
              </a:spcBef>
              <a:spcAft>
                <a:spcPts val="0"/>
              </a:spcAft>
              <a:buFontTx/>
              <a:buNone/>
              <a:defRPr lang="en-US" sz="1400" b="1" kern="1200" dirty="0" smtClean="0">
                <a:solidFill>
                  <a:schemeClr val="tx2"/>
                </a:solidFill>
                <a:latin typeface="Roboto"/>
                <a:ea typeface="+mn-ea"/>
                <a:cs typeface="Roboto"/>
              </a:defRPr>
            </a:lvl1pPr>
            <a:lvl2pPr marL="0" indent="0" algn="ctr">
              <a:spcBef>
                <a:spcPts val="0"/>
              </a:spcBef>
              <a:spcAft>
                <a:spcPts val="0"/>
              </a:spcAft>
              <a:buNone/>
              <a:defRPr lang="en-US" sz="1100" b="1" kern="1200" dirty="0" smtClean="0">
                <a:solidFill>
                  <a:schemeClr val="tx1"/>
                </a:solidFill>
                <a:latin typeface="Roboto"/>
                <a:ea typeface="+mn-ea"/>
                <a:cs typeface="Roboto"/>
              </a:defRPr>
            </a:lvl2pPr>
            <a:lvl3pPr marL="0" indent="1588" algn="ctr">
              <a:spcBef>
                <a:spcPts val="0"/>
              </a:spcBef>
              <a:spcAft>
                <a:spcPts val="0"/>
              </a:spcAft>
              <a:buFontTx/>
              <a:buNone/>
              <a:defRPr lang="en-US" sz="1100" kern="1200" dirty="0" smtClean="0">
                <a:solidFill>
                  <a:schemeClr val="tx1"/>
                </a:solidFill>
                <a:latin typeface="Roboto"/>
                <a:ea typeface="+mn-ea"/>
                <a:cs typeface="Roboto"/>
              </a:defRPr>
            </a:lvl3pPr>
          </a:lstStyle>
          <a:p>
            <a:pPr lvl="0"/>
            <a:r>
              <a:rPr lang="en-US" dirty="0"/>
              <a:t>Name</a:t>
            </a:r>
          </a:p>
          <a:p>
            <a:pPr lvl="1"/>
            <a:r>
              <a:rPr lang="en-US" dirty="0"/>
              <a:t>Title</a:t>
            </a:r>
          </a:p>
          <a:p>
            <a:pPr lvl="2"/>
            <a:r>
              <a:rPr lang="en-US" dirty="0"/>
              <a:t>Area</a:t>
            </a:r>
          </a:p>
        </p:txBody>
      </p:sp>
      <p:sp>
        <p:nvSpPr>
          <p:cNvPr id="16" name="Text Placeholder 34">
            <a:extLst>
              <a:ext uri="{FF2B5EF4-FFF2-40B4-BE49-F238E27FC236}">
                <a16:creationId xmlns:a16="http://schemas.microsoft.com/office/drawing/2014/main" id="{AC30DFC9-D0CA-4982-92CA-CA6463917D74}"/>
              </a:ext>
            </a:extLst>
          </p:cNvPr>
          <p:cNvSpPr>
            <a:spLocks noGrp="1"/>
          </p:cNvSpPr>
          <p:nvPr>
            <p:ph type="body" sz="quarter" idx="28" hasCustomPrompt="1"/>
          </p:nvPr>
        </p:nvSpPr>
        <p:spPr>
          <a:xfrm>
            <a:off x="9550400" y="2524036"/>
            <a:ext cx="1828800" cy="498598"/>
          </a:xfrm>
        </p:spPr>
        <p:txBody>
          <a:bodyPr lIns="0" tIns="0" bIns="0">
            <a:noAutofit/>
          </a:bodyPr>
          <a:lstStyle>
            <a:lvl1pPr marL="0" indent="0" algn="ctr">
              <a:spcBef>
                <a:spcPts val="0"/>
              </a:spcBef>
              <a:spcAft>
                <a:spcPts val="0"/>
              </a:spcAft>
              <a:buFontTx/>
              <a:buNone/>
              <a:defRPr lang="en-US" sz="1400" b="1" kern="1200" dirty="0" smtClean="0">
                <a:solidFill>
                  <a:schemeClr val="tx2"/>
                </a:solidFill>
                <a:latin typeface="Roboto"/>
                <a:ea typeface="+mn-ea"/>
                <a:cs typeface="Roboto"/>
              </a:defRPr>
            </a:lvl1pPr>
            <a:lvl2pPr marL="0" indent="0" algn="ctr">
              <a:spcBef>
                <a:spcPts val="0"/>
              </a:spcBef>
              <a:spcAft>
                <a:spcPts val="0"/>
              </a:spcAft>
              <a:buNone/>
              <a:defRPr lang="en-US" sz="1100" b="1" kern="1200" dirty="0" smtClean="0">
                <a:solidFill>
                  <a:schemeClr val="tx1"/>
                </a:solidFill>
                <a:latin typeface="Roboto"/>
                <a:ea typeface="+mn-ea"/>
                <a:cs typeface="Roboto"/>
              </a:defRPr>
            </a:lvl2pPr>
            <a:lvl3pPr marL="0" indent="1588" algn="ctr">
              <a:spcBef>
                <a:spcPts val="0"/>
              </a:spcBef>
              <a:spcAft>
                <a:spcPts val="0"/>
              </a:spcAft>
              <a:buFontTx/>
              <a:buNone/>
              <a:defRPr lang="en-US" sz="1100" kern="1200" dirty="0" smtClean="0">
                <a:solidFill>
                  <a:schemeClr val="tx1"/>
                </a:solidFill>
                <a:latin typeface="Roboto"/>
                <a:ea typeface="+mn-ea"/>
                <a:cs typeface="Roboto"/>
              </a:defRPr>
            </a:lvl3pPr>
          </a:lstStyle>
          <a:p>
            <a:pPr lvl="0"/>
            <a:r>
              <a:rPr lang="en-US" dirty="0"/>
              <a:t>Name</a:t>
            </a:r>
          </a:p>
          <a:p>
            <a:pPr lvl="1"/>
            <a:r>
              <a:rPr lang="en-US" dirty="0"/>
              <a:t>Title</a:t>
            </a:r>
          </a:p>
          <a:p>
            <a:pPr lvl="2"/>
            <a:r>
              <a:rPr lang="en-US" dirty="0"/>
              <a:t>Area</a:t>
            </a:r>
          </a:p>
        </p:txBody>
      </p:sp>
      <p:sp>
        <p:nvSpPr>
          <p:cNvPr id="25" name="Text Placeholder 34">
            <a:extLst>
              <a:ext uri="{FF2B5EF4-FFF2-40B4-BE49-F238E27FC236}">
                <a16:creationId xmlns:a16="http://schemas.microsoft.com/office/drawing/2014/main" id="{AD0A2508-2B7C-4054-BEC5-91071D464FF8}"/>
              </a:ext>
            </a:extLst>
          </p:cNvPr>
          <p:cNvSpPr>
            <a:spLocks noGrp="1"/>
          </p:cNvSpPr>
          <p:nvPr>
            <p:ph type="body" sz="quarter" idx="37" hasCustomPrompt="1"/>
          </p:nvPr>
        </p:nvSpPr>
        <p:spPr>
          <a:xfrm>
            <a:off x="812800" y="5357735"/>
            <a:ext cx="1828800" cy="498598"/>
          </a:xfrm>
        </p:spPr>
        <p:txBody>
          <a:bodyPr lIns="0" tIns="0" bIns="0">
            <a:noAutofit/>
          </a:bodyPr>
          <a:lstStyle>
            <a:lvl1pPr marL="0" indent="0" algn="ctr">
              <a:spcBef>
                <a:spcPts val="0"/>
              </a:spcBef>
              <a:spcAft>
                <a:spcPts val="0"/>
              </a:spcAft>
              <a:buFontTx/>
              <a:buNone/>
              <a:defRPr lang="en-US" sz="1400" b="1" kern="1200" dirty="0" smtClean="0">
                <a:solidFill>
                  <a:schemeClr val="tx2"/>
                </a:solidFill>
                <a:latin typeface="Roboto"/>
                <a:ea typeface="+mn-ea"/>
                <a:cs typeface="Roboto"/>
              </a:defRPr>
            </a:lvl1pPr>
            <a:lvl2pPr marL="0" indent="0" algn="ctr">
              <a:spcBef>
                <a:spcPts val="0"/>
              </a:spcBef>
              <a:spcAft>
                <a:spcPts val="0"/>
              </a:spcAft>
              <a:buNone/>
              <a:defRPr lang="en-US" sz="1100" b="1" kern="1200" dirty="0" smtClean="0">
                <a:solidFill>
                  <a:schemeClr val="tx1"/>
                </a:solidFill>
                <a:latin typeface="Roboto"/>
                <a:ea typeface="+mn-ea"/>
                <a:cs typeface="Roboto"/>
              </a:defRPr>
            </a:lvl2pPr>
            <a:lvl3pPr marL="0" indent="1588" algn="ctr">
              <a:spcBef>
                <a:spcPts val="0"/>
              </a:spcBef>
              <a:spcAft>
                <a:spcPts val="0"/>
              </a:spcAft>
              <a:buFontTx/>
              <a:buNone/>
              <a:defRPr lang="en-US" sz="1100" kern="1200" dirty="0" smtClean="0">
                <a:solidFill>
                  <a:schemeClr val="tx1"/>
                </a:solidFill>
                <a:latin typeface="Roboto"/>
                <a:ea typeface="+mn-ea"/>
                <a:cs typeface="Roboto"/>
              </a:defRPr>
            </a:lvl3pPr>
          </a:lstStyle>
          <a:p>
            <a:pPr lvl="0"/>
            <a:r>
              <a:rPr lang="en-US" dirty="0"/>
              <a:t>Name</a:t>
            </a:r>
          </a:p>
          <a:p>
            <a:pPr lvl="1"/>
            <a:r>
              <a:rPr lang="en-US" dirty="0"/>
              <a:t>Title</a:t>
            </a:r>
          </a:p>
          <a:p>
            <a:pPr lvl="2"/>
            <a:r>
              <a:rPr lang="en-US" dirty="0"/>
              <a:t>Area</a:t>
            </a:r>
          </a:p>
        </p:txBody>
      </p:sp>
      <p:sp>
        <p:nvSpPr>
          <p:cNvPr id="23" name="Text Placeholder 34">
            <a:extLst>
              <a:ext uri="{FF2B5EF4-FFF2-40B4-BE49-F238E27FC236}">
                <a16:creationId xmlns:a16="http://schemas.microsoft.com/office/drawing/2014/main" id="{0B1230D8-A445-440A-8756-BE6F517AE923}"/>
              </a:ext>
            </a:extLst>
          </p:cNvPr>
          <p:cNvSpPr>
            <a:spLocks noGrp="1"/>
          </p:cNvSpPr>
          <p:nvPr>
            <p:ph type="body" sz="quarter" idx="35" hasCustomPrompt="1"/>
          </p:nvPr>
        </p:nvSpPr>
        <p:spPr>
          <a:xfrm>
            <a:off x="2997200" y="5357735"/>
            <a:ext cx="1828800" cy="498598"/>
          </a:xfrm>
        </p:spPr>
        <p:txBody>
          <a:bodyPr lIns="0" tIns="0" bIns="0">
            <a:noAutofit/>
          </a:bodyPr>
          <a:lstStyle>
            <a:lvl1pPr marL="0" indent="0" algn="ctr">
              <a:spcBef>
                <a:spcPts val="0"/>
              </a:spcBef>
              <a:spcAft>
                <a:spcPts val="0"/>
              </a:spcAft>
              <a:buFontTx/>
              <a:buNone/>
              <a:defRPr lang="en-US" sz="1400" b="1" kern="1200" dirty="0" smtClean="0">
                <a:solidFill>
                  <a:schemeClr val="tx2"/>
                </a:solidFill>
                <a:latin typeface="Roboto"/>
                <a:ea typeface="+mn-ea"/>
                <a:cs typeface="Roboto"/>
              </a:defRPr>
            </a:lvl1pPr>
            <a:lvl2pPr marL="0" indent="0" algn="ctr">
              <a:spcBef>
                <a:spcPts val="0"/>
              </a:spcBef>
              <a:spcAft>
                <a:spcPts val="0"/>
              </a:spcAft>
              <a:buNone/>
              <a:defRPr lang="en-US" sz="1100" b="1" kern="1200" dirty="0" smtClean="0">
                <a:solidFill>
                  <a:schemeClr val="tx1"/>
                </a:solidFill>
                <a:latin typeface="Roboto"/>
                <a:ea typeface="+mn-ea"/>
                <a:cs typeface="Roboto"/>
              </a:defRPr>
            </a:lvl2pPr>
            <a:lvl3pPr marL="0" indent="1588" algn="ctr">
              <a:spcBef>
                <a:spcPts val="0"/>
              </a:spcBef>
              <a:spcAft>
                <a:spcPts val="0"/>
              </a:spcAft>
              <a:buFontTx/>
              <a:buNone/>
              <a:defRPr lang="en-US" sz="1100" kern="1200" dirty="0" smtClean="0">
                <a:solidFill>
                  <a:schemeClr val="tx1"/>
                </a:solidFill>
                <a:latin typeface="Roboto"/>
                <a:ea typeface="+mn-ea"/>
                <a:cs typeface="Roboto"/>
              </a:defRPr>
            </a:lvl3pPr>
          </a:lstStyle>
          <a:p>
            <a:pPr lvl="0"/>
            <a:r>
              <a:rPr lang="en-US" dirty="0"/>
              <a:t>Name</a:t>
            </a:r>
          </a:p>
          <a:p>
            <a:pPr lvl="1"/>
            <a:r>
              <a:rPr lang="en-US" dirty="0"/>
              <a:t>Title</a:t>
            </a:r>
          </a:p>
          <a:p>
            <a:pPr lvl="2"/>
            <a:r>
              <a:rPr lang="en-US" dirty="0"/>
              <a:t>Area</a:t>
            </a:r>
          </a:p>
        </p:txBody>
      </p:sp>
      <p:sp>
        <p:nvSpPr>
          <p:cNvPr id="22" name="Text Placeholder 34">
            <a:extLst>
              <a:ext uri="{FF2B5EF4-FFF2-40B4-BE49-F238E27FC236}">
                <a16:creationId xmlns:a16="http://schemas.microsoft.com/office/drawing/2014/main" id="{7D4024A3-1816-4D9B-8DE7-17044B827814}"/>
              </a:ext>
            </a:extLst>
          </p:cNvPr>
          <p:cNvSpPr>
            <a:spLocks noGrp="1"/>
          </p:cNvSpPr>
          <p:nvPr>
            <p:ph type="body" sz="quarter" idx="34" hasCustomPrompt="1"/>
          </p:nvPr>
        </p:nvSpPr>
        <p:spPr>
          <a:xfrm>
            <a:off x="5181600" y="5357735"/>
            <a:ext cx="1828800" cy="498598"/>
          </a:xfrm>
        </p:spPr>
        <p:txBody>
          <a:bodyPr lIns="0" tIns="0" bIns="0">
            <a:noAutofit/>
          </a:bodyPr>
          <a:lstStyle>
            <a:lvl1pPr marL="0" indent="0" algn="ctr">
              <a:spcBef>
                <a:spcPts val="0"/>
              </a:spcBef>
              <a:spcAft>
                <a:spcPts val="0"/>
              </a:spcAft>
              <a:buFontTx/>
              <a:buNone/>
              <a:defRPr lang="en-US" sz="1400" b="1" kern="1200" dirty="0" smtClean="0">
                <a:solidFill>
                  <a:schemeClr val="tx2"/>
                </a:solidFill>
                <a:latin typeface="Roboto"/>
                <a:ea typeface="+mn-ea"/>
                <a:cs typeface="Roboto"/>
              </a:defRPr>
            </a:lvl1pPr>
            <a:lvl2pPr marL="0" indent="0" algn="ctr">
              <a:spcBef>
                <a:spcPts val="0"/>
              </a:spcBef>
              <a:spcAft>
                <a:spcPts val="0"/>
              </a:spcAft>
              <a:buNone/>
              <a:defRPr lang="en-US" sz="1100" b="1" kern="1200" dirty="0" smtClean="0">
                <a:solidFill>
                  <a:schemeClr val="tx1"/>
                </a:solidFill>
                <a:latin typeface="Roboto"/>
                <a:ea typeface="+mn-ea"/>
                <a:cs typeface="Roboto"/>
              </a:defRPr>
            </a:lvl2pPr>
            <a:lvl3pPr marL="0" indent="1588" algn="ctr">
              <a:spcBef>
                <a:spcPts val="0"/>
              </a:spcBef>
              <a:spcAft>
                <a:spcPts val="0"/>
              </a:spcAft>
              <a:buFontTx/>
              <a:buNone/>
              <a:defRPr lang="en-US" sz="1100" kern="1200" dirty="0" smtClean="0">
                <a:solidFill>
                  <a:schemeClr val="tx1"/>
                </a:solidFill>
                <a:latin typeface="Roboto"/>
                <a:ea typeface="+mn-ea"/>
                <a:cs typeface="Roboto"/>
              </a:defRPr>
            </a:lvl3pPr>
          </a:lstStyle>
          <a:p>
            <a:pPr lvl="0"/>
            <a:r>
              <a:rPr lang="en-US" dirty="0"/>
              <a:t>Name</a:t>
            </a:r>
          </a:p>
          <a:p>
            <a:pPr lvl="1"/>
            <a:r>
              <a:rPr lang="en-US" dirty="0"/>
              <a:t>Title</a:t>
            </a:r>
          </a:p>
          <a:p>
            <a:pPr lvl="2"/>
            <a:r>
              <a:rPr lang="en-US" dirty="0"/>
              <a:t>Area</a:t>
            </a:r>
          </a:p>
        </p:txBody>
      </p:sp>
      <p:sp>
        <p:nvSpPr>
          <p:cNvPr id="24" name="Text Placeholder 34">
            <a:extLst>
              <a:ext uri="{FF2B5EF4-FFF2-40B4-BE49-F238E27FC236}">
                <a16:creationId xmlns:a16="http://schemas.microsoft.com/office/drawing/2014/main" id="{9AD4FC67-B0E5-404E-B1C3-217AF23DD845}"/>
              </a:ext>
            </a:extLst>
          </p:cNvPr>
          <p:cNvSpPr>
            <a:spLocks noGrp="1"/>
          </p:cNvSpPr>
          <p:nvPr>
            <p:ph type="body" sz="quarter" idx="36" hasCustomPrompt="1"/>
          </p:nvPr>
        </p:nvSpPr>
        <p:spPr>
          <a:xfrm>
            <a:off x="7366000" y="5357735"/>
            <a:ext cx="1828800" cy="498598"/>
          </a:xfrm>
        </p:spPr>
        <p:txBody>
          <a:bodyPr lIns="0" tIns="0" bIns="0">
            <a:noAutofit/>
          </a:bodyPr>
          <a:lstStyle>
            <a:lvl1pPr marL="0" indent="0" algn="ctr">
              <a:spcBef>
                <a:spcPts val="0"/>
              </a:spcBef>
              <a:spcAft>
                <a:spcPts val="0"/>
              </a:spcAft>
              <a:buFontTx/>
              <a:buNone/>
              <a:defRPr lang="en-US" sz="1400" b="1" kern="1200" dirty="0" smtClean="0">
                <a:solidFill>
                  <a:schemeClr val="tx2"/>
                </a:solidFill>
                <a:latin typeface="Roboto"/>
                <a:ea typeface="+mn-ea"/>
                <a:cs typeface="Roboto"/>
              </a:defRPr>
            </a:lvl1pPr>
            <a:lvl2pPr marL="0" indent="0" algn="ctr">
              <a:spcBef>
                <a:spcPts val="0"/>
              </a:spcBef>
              <a:spcAft>
                <a:spcPts val="0"/>
              </a:spcAft>
              <a:buNone/>
              <a:defRPr lang="en-US" sz="1100" b="1" kern="1200" dirty="0" smtClean="0">
                <a:solidFill>
                  <a:schemeClr val="tx1"/>
                </a:solidFill>
                <a:latin typeface="Roboto"/>
                <a:ea typeface="+mn-ea"/>
                <a:cs typeface="Roboto"/>
              </a:defRPr>
            </a:lvl2pPr>
            <a:lvl3pPr marL="0" indent="1588" algn="ctr">
              <a:spcBef>
                <a:spcPts val="0"/>
              </a:spcBef>
              <a:spcAft>
                <a:spcPts val="0"/>
              </a:spcAft>
              <a:buFontTx/>
              <a:buNone/>
              <a:defRPr lang="en-US" sz="1100" kern="1200" dirty="0" smtClean="0">
                <a:solidFill>
                  <a:schemeClr val="tx1"/>
                </a:solidFill>
                <a:latin typeface="Roboto"/>
                <a:ea typeface="+mn-ea"/>
                <a:cs typeface="Roboto"/>
              </a:defRPr>
            </a:lvl3pPr>
          </a:lstStyle>
          <a:p>
            <a:pPr lvl="0"/>
            <a:r>
              <a:rPr lang="en-US" dirty="0"/>
              <a:t>Name</a:t>
            </a:r>
          </a:p>
          <a:p>
            <a:pPr lvl="1"/>
            <a:r>
              <a:rPr lang="en-US" dirty="0"/>
              <a:t>Title</a:t>
            </a:r>
          </a:p>
          <a:p>
            <a:pPr lvl="2"/>
            <a:r>
              <a:rPr lang="en-US" dirty="0"/>
              <a:t>Area</a:t>
            </a:r>
          </a:p>
        </p:txBody>
      </p:sp>
      <p:sp>
        <p:nvSpPr>
          <p:cNvPr id="17" name="Picture Placeholder 2">
            <a:extLst>
              <a:ext uri="{FF2B5EF4-FFF2-40B4-BE49-F238E27FC236}">
                <a16:creationId xmlns:a16="http://schemas.microsoft.com/office/drawing/2014/main" id="{3CE195E3-D51C-4488-8C38-793848EC9305}"/>
              </a:ext>
            </a:extLst>
          </p:cNvPr>
          <p:cNvSpPr>
            <a:spLocks noGrp="1" noChangeAspect="1"/>
          </p:cNvSpPr>
          <p:nvPr>
            <p:ph type="pic" sz="quarter" idx="29"/>
          </p:nvPr>
        </p:nvSpPr>
        <p:spPr>
          <a:xfrm>
            <a:off x="812800" y="1016616"/>
            <a:ext cx="1828800" cy="1371600"/>
          </a:xfrm>
          <a:prstGeom prst="ellipse">
            <a:avLst/>
          </a:prstGeom>
        </p:spPr>
        <p:txBody>
          <a:bodyPr anchor="ctr" anchorCtr="0">
            <a:noAutofit/>
          </a:bodyPr>
          <a:lstStyle>
            <a:lvl1pPr algn="ctr">
              <a:defRPr sz="1000"/>
            </a:lvl1pPr>
          </a:lstStyle>
          <a:p>
            <a:r>
              <a:rPr lang="en-US"/>
              <a:t>Click icon to add picture</a:t>
            </a:r>
            <a:endParaRPr lang="en-US" dirty="0"/>
          </a:p>
        </p:txBody>
      </p:sp>
      <p:sp>
        <p:nvSpPr>
          <p:cNvPr id="18" name="Picture Placeholder 2">
            <a:extLst>
              <a:ext uri="{FF2B5EF4-FFF2-40B4-BE49-F238E27FC236}">
                <a16:creationId xmlns:a16="http://schemas.microsoft.com/office/drawing/2014/main" id="{D383A61A-DC29-492D-88B5-49AE7BB3731D}"/>
              </a:ext>
            </a:extLst>
          </p:cNvPr>
          <p:cNvSpPr>
            <a:spLocks noGrp="1" noChangeAspect="1"/>
          </p:cNvSpPr>
          <p:nvPr>
            <p:ph type="pic" sz="quarter" idx="30"/>
          </p:nvPr>
        </p:nvSpPr>
        <p:spPr>
          <a:xfrm>
            <a:off x="2997200" y="1016616"/>
            <a:ext cx="1828800" cy="1371600"/>
          </a:xfrm>
          <a:prstGeom prst="ellipse">
            <a:avLst/>
          </a:prstGeom>
        </p:spPr>
        <p:txBody>
          <a:bodyPr anchor="ctr" anchorCtr="0">
            <a:noAutofit/>
          </a:bodyPr>
          <a:lstStyle>
            <a:lvl1pPr algn="ctr">
              <a:defRPr sz="1000"/>
            </a:lvl1pPr>
          </a:lstStyle>
          <a:p>
            <a:r>
              <a:rPr lang="en-US"/>
              <a:t>Click icon to add picture</a:t>
            </a:r>
            <a:endParaRPr lang="en-US" dirty="0"/>
          </a:p>
        </p:txBody>
      </p:sp>
      <p:sp>
        <p:nvSpPr>
          <p:cNvPr id="19" name="Picture Placeholder 2">
            <a:extLst>
              <a:ext uri="{FF2B5EF4-FFF2-40B4-BE49-F238E27FC236}">
                <a16:creationId xmlns:a16="http://schemas.microsoft.com/office/drawing/2014/main" id="{E5B2F876-4F8C-4CCE-AF5F-1CF273E21E64}"/>
              </a:ext>
            </a:extLst>
          </p:cNvPr>
          <p:cNvSpPr>
            <a:spLocks noGrp="1" noChangeAspect="1"/>
          </p:cNvSpPr>
          <p:nvPr>
            <p:ph type="pic" sz="quarter" idx="31"/>
          </p:nvPr>
        </p:nvSpPr>
        <p:spPr>
          <a:xfrm>
            <a:off x="7366000" y="1016616"/>
            <a:ext cx="1828800" cy="1371600"/>
          </a:xfrm>
          <a:prstGeom prst="ellipse">
            <a:avLst/>
          </a:prstGeom>
        </p:spPr>
        <p:txBody>
          <a:bodyPr anchor="ctr" anchorCtr="0">
            <a:noAutofit/>
          </a:bodyPr>
          <a:lstStyle>
            <a:lvl1pPr algn="ctr">
              <a:defRPr sz="1000"/>
            </a:lvl1pPr>
          </a:lstStyle>
          <a:p>
            <a:r>
              <a:rPr lang="en-US"/>
              <a:t>Click icon to add picture</a:t>
            </a:r>
            <a:endParaRPr lang="en-US" dirty="0"/>
          </a:p>
        </p:txBody>
      </p:sp>
      <p:sp>
        <p:nvSpPr>
          <p:cNvPr id="20" name="Picture Placeholder 2">
            <a:extLst>
              <a:ext uri="{FF2B5EF4-FFF2-40B4-BE49-F238E27FC236}">
                <a16:creationId xmlns:a16="http://schemas.microsoft.com/office/drawing/2014/main" id="{122A248C-4B0D-4933-8290-48E31BEE8234}"/>
              </a:ext>
            </a:extLst>
          </p:cNvPr>
          <p:cNvSpPr>
            <a:spLocks noGrp="1" noChangeAspect="1"/>
          </p:cNvSpPr>
          <p:nvPr>
            <p:ph type="pic" sz="quarter" idx="32"/>
          </p:nvPr>
        </p:nvSpPr>
        <p:spPr>
          <a:xfrm>
            <a:off x="9550400" y="1016616"/>
            <a:ext cx="1828800" cy="1371600"/>
          </a:xfrm>
          <a:prstGeom prst="ellipse">
            <a:avLst/>
          </a:prstGeom>
        </p:spPr>
        <p:txBody>
          <a:bodyPr anchor="ctr" anchorCtr="0">
            <a:noAutofit/>
          </a:bodyPr>
          <a:lstStyle>
            <a:lvl1pPr algn="ctr">
              <a:defRPr sz="1000"/>
            </a:lvl1pPr>
          </a:lstStyle>
          <a:p>
            <a:r>
              <a:rPr lang="en-US"/>
              <a:t>Click icon to add picture</a:t>
            </a:r>
            <a:endParaRPr lang="en-US" dirty="0"/>
          </a:p>
        </p:txBody>
      </p:sp>
      <p:sp>
        <p:nvSpPr>
          <p:cNvPr id="21" name="Picture Placeholder 2">
            <a:extLst>
              <a:ext uri="{FF2B5EF4-FFF2-40B4-BE49-F238E27FC236}">
                <a16:creationId xmlns:a16="http://schemas.microsoft.com/office/drawing/2014/main" id="{C2861EA5-8F9B-4AC8-A1DF-D5A280209E6C}"/>
              </a:ext>
            </a:extLst>
          </p:cNvPr>
          <p:cNvSpPr>
            <a:spLocks noGrp="1" noChangeAspect="1"/>
          </p:cNvSpPr>
          <p:nvPr>
            <p:ph type="pic" sz="quarter" idx="33"/>
          </p:nvPr>
        </p:nvSpPr>
        <p:spPr>
          <a:xfrm>
            <a:off x="5181600" y="3850315"/>
            <a:ext cx="1828800" cy="1371600"/>
          </a:xfrm>
          <a:prstGeom prst="ellipse">
            <a:avLst/>
          </a:prstGeom>
        </p:spPr>
        <p:txBody>
          <a:bodyPr anchor="ctr" anchorCtr="0">
            <a:noAutofit/>
          </a:bodyPr>
          <a:lstStyle>
            <a:lvl1pPr algn="ctr">
              <a:defRPr sz="1000"/>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3E0AD405-439A-462B-8543-9CFBB09545DE}"/>
              </a:ext>
            </a:extLst>
          </p:cNvPr>
          <p:cNvSpPr>
            <a:spLocks noGrp="1" noChangeAspect="1"/>
          </p:cNvSpPr>
          <p:nvPr>
            <p:ph type="pic" sz="quarter" idx="23"/>
          </p:nvPr>
        </p:nvSpPr>
        <p:spPr>
          <a:xfrm>
            <a:off x="5181600" y="1016616"/>
            <a:ext cx="1828800" cy="1371600"/>
          </a:xfrm>
          <a:prstGeom prst="ellipse">
            <a:avLst/>
          </a:prstGeom>
        </p:spPr>
        <p:txBody>
          <a:bodyPr anchor="ctr" anchorCtr="0">
            <a:noAutofit/>
          </a:bodyPr>
          <a:lstStyle>
            <a:lvl1pPr algn="ctr">
              <a:defRPr sz="1000"/>
            </a:lvl1pPr>
          </a:lstStyle>
          <a:p>
            <a:r>
              <a:rPr lang="en-US"/>
              <a:t>Click icon to add picture</a:t>
            </a:r>
            <a:endParaRPr lang="en-US" dirty="0"/>
          </a:p>
        </p:txBody>
      </p:sp>
      <p:sp>
        <p:nvSpPr>
          <p:cNvPr id="26" name="Picture Placeholder 2">
            <a:extLst>
              <a:ext uri="{FF2B5EF4-FFF2-40B4-BE49-F238E27FC236}">
                <a16:creationId xmlns:a16="http://schemas.microsoft.com/office/drawing/2014/main" id="{40C73FA5-49C7-41F4-96B2-12505F09C9C6}"/>
              </a:ext>
            </a:extLst>
          </p:cNvPr>
          <p:cNvSpPr>
            <a:spLocks noGrp="1" noChangeAspect="1"/>
          </p:cNvSpPr>
          <p:nvPr>
            <p:ph type="pic" sz="quarter" idx="38"/>
          </p:nvPr>
        </p:nvSpPr>
        <p:spPr>
          <a:xfrm>
            <a:off x="812800" y="3850315"/>
            <a:ext cx="1828800" cy="1371600"/>
          </a:xfrm>
          <a:prstGeom prst="ellipse">
            <a:avLst/>
          </a:prstGeom>
        </p:spPr>
        <p:txBody>
          <a:bodyPr anchor="ctr" anchorCtr="0">
            <a:noAutofit/>
          </a:bodyPr>
          <a:lstStyle>
            <a:lvl1pPr algn="ctr">
              <a:defRPr sz="1000"/>
            </a:lvl1pPr>
          </a:lstStyle>
          <a:p>
            <a:r>
              <a:rPr lang="en-US"/>
              <a:t>Click icon to add picture</a:t>
            </a:r>
            <a:endParaRPr lang="en-US" dirty="0"/>
          </a:p>
        </p:txBody>
      </p:sp>
      <p:sp>
        <p:nvSpPr>
          <p:cNvPr id="27" name="Picture Placeholder 2">
            <a:extLst>
              <a:ext uri="{FF2B5EF4-FFF2-40B4-BE49-F238E27FC236}">
                <a16:creationId xmlns:a16="http://schemas.microsoft.com/office/drawing/2014/main" id="{80260D3F-A083-47E2-B036-172920898A9A}"/>
              </a:ext>
            </a:extLst>
          </p:cNvPr>
          <p:cNvSpPr>
            <a:spLocks noGrp="1" noChangeAspect="1"/>
          </p:cNvSpPr>
          <p:nvPr>
            <p:ph type="pic" sz="quarter" idx="39"/>
          </p:nvPr>
        </p:nvSpPr>
        <p:spPr>
          <a:xfrm>
            <a:off x="2997200" y="3850315"/>
            <a:ext cx="1828800" cy="1371600"/>
          </a:xfrm>
          <a:prstGeom prst="ellipse">
            <a:avLst/>
          </a:prstGeom>
        </p:spPr>
        <p:txBody>
          <a:bodyPr anchor="ctr" anchorCtr="0">
            <a:noAutofit/>
          </a:bodyPr>
          <a:lstStyle>
            <a:lvl1pPr algn="ctr">
              <a:defRPr sz="1000"/>
            </a:lvl1pPr>
          </a:lstStyle>
          <a:p>
            <a:r>
              <a:rPr lang="en-US"/>
              <a:t>Click icon to add picture</a:t>
            </a:r>
            <a:endParaRPr lang="en-US" dirty="0"/>
          </a:p>
        </p:txBody>
      </p:sp>
      <p:sp>
        <p:nvSpPr>
          <p:cNvPr id="28" name="Picture Placeholder 2">
            <a:extLst>
              <a:ext uri="{FF2B5EF4-FFF2-40B4-BE49-F238E27FC236}">
                <a16:creationId xmlns:a16="http://schemas.microsoft.com/office/drawing/2014/main" id="{41A8E0C5-4C3B-47E8-99A5-69465D52B658}"/>
              </a:ext>
            </a:extLst>
          </p:cNvPr>
          <p:cNvSpPr>
            <a:spLocks noGrp="1" noChangeAspect="1"/>
          </p:cNvSpPr>
          <p:nvPr>
            <p:ph type="pic" sz="quarter" idx="40"/>
          </p:nvPr>
        </p:nvSpPr>
        <p:spPr>
          <a:xfrm>
            <a:off x="7366000" y="3850315"/>
            <a:ext cx="1828800" cy="1371600"/>
          </a:xfrm>
          <a:prstGeom prst="ellipse">
            <a:avLst/>
          </a:prstGeom>
        </p:spPr>
        <p:txBody>
          <a:bodyPr anchor="ctr" anchorCtr="0">
            <a:noAutofit/>
          </a:bodyPr>
          <a:lstStyle>
            <a:lvl1pPr algn="ctr">
              <a:defRPr sz="1000"/>
            </a:lvl1pPr>
          </a:lstStyle>
          <a:p>
            <a:r>
              <a:rPr lang="en-US"/>
              <a:t>Click icon to add picture</a:t>
            </a:r>
            <a:endParaRPr lang="en-US" dirty="0"/>
          </a:p>
        </p:txBody>
      </p:sp>
      <p:sp>
        <p:nvSpPr>
          <p:cNvPr id="29" name="Text Placeholder 34">
            <a:extLst>
              <a:ext uri="{FF2B5EF4-FFF2-40B4-BE49-F238E27FC236}">
                <a16:creationId xmlns:a16="http://schemas.microsoft.com/office/drawing/2014/main" id="{76F0631C-4F52-8140-A851-086FB7A4EDD1}"/>
              </a:ext>
            </a:extLst>
          </p:cNvPr>
          <p:cNvSpPr>
            <a:spLocks noGrp="1"/>
          </p:cNvSpPr>
          <p:nvPr>
            <p:ph type="body" sz="quarter" idx="41" hasCustomPrompt="1"/>
          </p:nvPr>
        </p:nvSpPr>
        <p:spPr>
          <a:xfrm>
            <a:off x="9550400" y="5357735"/>
            <a:ext cx="1828800" cy="498598"/>
          </a:xfrm>
        </p:spPr>
        <p:txBody>
          <a:bodyPr lIns="0" tIns="0" bIns="0">
            <a:noAutofit/>
          </a:bodyPr>
          <a:lstStyle>
            <a:lvl1pPr marL="0" indent="0" algn="ctr">
              <a:spcBef>
                <a:spcPts val="0"/>
              </a:spcBef>
              <a:spcAft>
                <a:spcPts val="0"/>
              </a:spcAft>
              <a:buFontTx/>
              <a:buNone/>
              <a:defRPr lang="en-US" sz="1400" b="1" kern="1200" dirty="0" smtClean="0">
                <a:solidFill>
                  <a:schemeClr val="tx2"/>
                </a:solidFill>
                <a:latin typeface="Roboto"/>
                <a:ea typeface="+mn-ea"/>
                <a:cs typeface="Roboto"/>
              </a:defRPr>
            </a:lvl1pPr>
            <a:lvl2pPr marL="0" indent="0" algn="ctr">
              <a:spcBef>
                <a:spcPts val="0"/>
              </a:spcBef>
              <a:spcAft>
                <a:spcPts val="0"/>
              </a:spcAft>
              <a:buNone/>
              <a:defRPr lang="en-US" sz="1100" b="1" kern="1200" dirty="0" smtClean="0">
                <a:solidFill>
                  <a:schemeClr val="tx1"/>
                </a:solidFill>
                <a:latin typeface="Roboto"/>
                <a:ea typeface="+mn-ea"/>
                <a:cs typeface="Roboto"/>
              </a:defRPr>
            </a:lvl2pPr>
            <a:lvl3pPr marL="0" indent="1588" algn="ctr">
              <a:spcBef>
                <a:spcPts val="0"/>
              </a:spcBef>
              <a:spcAft>
                <a:spcPts val="0"/>
              </a:spcAft>
              <a:buFontTx/>
              <a:buNone/>
              <a:defRPr lang="en-US" sz="1100" kern="1200" dirty="0" smtClean="0">
                <a:solidFill>
                  <a:schemeClr val="tx1"/>
                </a:solidFill>
                <a:latin typeface="Roboto"/>
                <a:ea typeface="+mn-ea"/>
                <a:cs typeface="Roboto"/>
              </a:defRPr>
            </a:lvl3pPr>
          </a:lstStyle>
          <a:p>
            <a:pPr lvl="0"/>
            <a:r>
              <a:rPr lang="en-US" dirty="0"/>
              <a:t>Name</a:t>
            </a:r>
          </a:p>
          <a:p>
            <a:pPr lvl="1"/>
            <a:r>
              <a:rPr lang="en-US" dirty="0"/>
              <a:t>Title</a:t>
            </a:r>
          </a:p>
          <a:p>
            <a:pPr lvl="2"/>
            <a:r>
              <a:rPr lang="en-US" dirty="0"/>
              <a:t>Area</a:t>
            </a:r>
          </a:p>
        </p:txBody>
      </p:sp>
      <p:sp>
        <p:nvSpPr>
          <p:cNvPr id="30" name="Picture Placeholder 2">
            <a:extLst>
              <a:ext uri="{FF2B5EF4-FFF2-40B4-BE49-F238E27FC236}">
                <a16:creationId xmlns:a16="http://schemas.microsoft.com/office/drawing/2014/main" id="{B3562546-818E-4F4F-B8AB-1BC42D48CDB9}"/>
              </a:ext>
            </a:extLst>
          </p:cNvPr>
          <p:cNvSpPr>
            <a:spLocks noGrp="1" noChangeAspect="1"/>
          </p:cNvSpPr>
          <p:nvPr>
            <p:ph type="pic" sz="quarter" idx="42"/>
          </p:nvPr>
        </p:nvSpPr>
        <p:spPr>
          <a:xfrm>
            <a:off x="9550400" y="3850315"/>
            <a:ext cx="1828800" cy="1371600"/>
          </a:xfrm>
          <a:prstGeom prst="ellipse">
            <a:avLst/>
          </a:prstGeom>
        </p:spPr>
        <p:txBody>
          <a:bodyPr anchor="ctr" anchorCtr="0">
            <a:noAutofit/>
          </a:bodyPr>
          <a:lstStyle>
            <a:lvl1pPr algn="ctr">
              <a:defRPr sz="1000"/>
            </a:lvl1pPr>
          </a:lstStyle>
          <a:p>
            <a:r>
              <a:rPr lang="en-US"/>
              <a:t>Click icon to add picture</a:t>
            </a:r>
            <a:endParaRPr lang="en-US" dirty="0"/>
          </a:p>
        </p:txBody>
      </p:sp>
    </p:spTree>
    <p:extLst>
      <p:ext uri="{BB962C8B-B14F-4D97-AF65-F5344CB8AC3E}">
        <p14:creationId xmlns:p14="http://schemas.microsoft.com/office/powerpoint/2010/main" val="37397039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716E379-6806-4045-954E-C006D53D73B6}"/>
              </a:ext>
            </a:extLst>
          </p:cNvPr>
          <p:cNvSpPr>
            <a:spLocks noGrp="1"/>
          </p:cNvSpPr>
          <p:nvPr>
            <p:ph type="pic" sz="quarter" idx="10"/>
          </p:nvPr>
        </p:nvSpPr>
        <p:spPr>
          <a:xfrm>
            <a:off x="7512660" y="0"/>
            <a:ext cx="4679341" cy="6858000"/>
          </a:xfrm>
          <a:custGeom>
            <a:avLst/>
            <a:gdLst>
              <a:gd name="connsiteX0" fmla="*/ 1276350 w 4679341"/>
              <a:gd name="connsiteY0" fmla="*/ 0 h 6858000"/>
              <a:gd name="connsiteX1" fmla="*/ 4679341 w 4679341"/>
              <a:gd name="connsiteY1" fmla="*/ 0 h 6858000"/>
              <a:gd name="connsiteX2" fmla="*/ 4679341 w 4679341"/>
              <a:gd name="connsiteY2" fmla="*/ 6858000 h 6858000"/>
              <a:gd name="connsiteX3" fmla="*/ 0 w 4679341"/>
              <a:gd name="connsiteY3" fmla="*/ 6858000 h 6858000"/>
              <a:gd name="connsiteX4" fmla="*/ 79375 w 4679341"/>
              <a:gd name="connsiteY4" fmla="*/ 6432550 h 6858000"/>
              <a:gd name="connsiteX5" fmla="*/ 1196975 w 4679341"/>
              <a:gd name="connsiteY5" fmla="*/ 425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9341" h="6858000">
                <a:moveTo>
                  <a:pt x="1276350" y="0"/>
                </a:moveTo>
                <a:lnTo>
                  <a:pt x="4679341" y="0"/>
                </a:lnTo>
                <a:lnTo>
                  <a:pt x="4679341" y="6858000"/>
                </a:lnTo>
                <a:lnTo>
                  <a:pt x="0" y="6858000"/>
                </a:lnTo>
                <a:lnTo>
                  <a:pt x="79375" y="6432550"/>
                </a:lnTo>
                <a:lnTo>
                  <a:pt x="1196975" y="425450"/>
                </a:lnTo>
                <a:close/>
              </a:path>
            </a:pathLst>
          </a:custGeom>
        </p:spPr>
        <p:txBody>
          <a:bodyPr wrap="square">
            <a:noAutofit/>
          </a:bodyPr>
          <a:lstStyle/>
          <a:p>
            <a:endParaRPr lang="en-US"/>
          </a:p>
        </p:txBody>
      </p:sp>
      <p:sp>
        <p:nvSpPr>
          <p:cNvPr id="32" name="Freeform 5">
            <a:extLst>
              <a:ext uri="{FF2B5EF4-FFF2-40B4-BE49-F238E27FC236}">
                <a16:creationId xmlns:a16="http://schemas.microsoft.com/office/drawing/2014/main" id="{24D0DDBB-6C4B-4E97-B8ED-9A4380E7B997}"/>
              </a:ext>
            </a:extLst>
          </p:cNvPr>
          <p:cNvSpPr>
            <a:spLocks/>
          </p:cNvSpPr>
          <p:nvPr userDrawn="1"/>
        </p:nvSpPr>
        <p:spPr bwMode="auto">
          <a:xfrm>
            <a:off x="0" y="425450"/>
            <a:ext cx="8701088" cy="6007100"/>
          </a:xfrm>
          <a:custGeom>
            <a:avLst/>
            <a:gdLst/>
            <a:ahLst/>
            <a:cxnLst>
              <a:cxn ang="0">
                <a:pos x="5481" y="0"/>
              </a:cxn>
              <a:cxn ang="0">
                <a:pos x="4777" y="3784"/>
              </a:cxn>
              <a:cxn ang="0">
                <a:pos x="0" y="3784"/>
              </a:cxn>
              <a:cxn ang="0">
                <a:pos x="0" y="0"/>
              </a:cxn>
              <a:cxn ang="0">
                <a:pos x="5481" y="0"/>
              </a:cxn>
            </a:cxnLst>
            <a:rect l="0" t="0" r="r" b="b"/>
            <a:pathLst>
              <a:path w="5481" h="3784">
                <a:moveTo>
                  <a:pt x="5481" y="0"/>
                </a:moveTo>
                <a:lnTo>
                  <a:pt x="4777" y="3784"/>
                </a:lnTo>
                <a:lnTo>
                  <a:pt x="0" y="3784"/>
                </a:lnTo>
                <a:lnTo>
                  <a:pt x="0" y="0"/>
                </a:lnTo>
                <a:lnTo>
                  <a:pt x="5481"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3" name="Freeform 6">
            <a:extLst>
              <a:ext uri="{FF2B5EF4-FFF2-40B4-BE49-F238E27FC236}">
                <a16:creationId xmlns:a16="http://schemas.microsoft.com/office/drawing/2014/main" id="{F9403155-9A13-496C-883C-5A4402D5F26B}"/>
              </a:ext>
            </a:extLst>
          </p:cNvPr>
          <p:cNvSpPr>
            <a:spLocks/>
          </p:cNvSpPr>
          <p:nvPr userDrawn="1"/>
        </p:nvSpPr>
        <p:spPr bwMode="auto">
          <a:xfrm>
            <a:off x="6960209" y="0"/>
            <a:ext cx="1828800" cy="6858000"/>
          </a:xfrm>
          <a:custGeom>
            <a:avLst/>
            <a:gdLst/>
            <a:ahLst/>
            <a:cxnLst>
              <a:cxn ang="0">
                <a:pos x="1152" y="0"/>
              </a:cxn>
              <a:cxn ang="0">
                <a:pos x="1102" y="268"/>
              </a:cxn>
              <a:cxn ang="0">
                <a:pos x="398" y="4052"/>
              </a:cxn>
              <a:cxn ang="0">
                <a:pos x="348" y="4320"/>
              </a:cxn>
              <a:cxn ang="0">
                <a:pos x="0" y="4320"/>
              </a:cxn>
              <a:cxn ang="0">
                <a:pos x="50" y="4052"/>
              </a:cxn>
              <a:cxn ang="0">
                <a:pos x="754" y="268"/>
              </a:cxn>
              <a:cxn ang="0">
                <a:pos x="804" y="0"/>
              </a:cxn>
              <a:cxn ang="0">
                <a:pos x="1152" y="0"/>
              </a:cxn>
            </a:cxnLst>
            <a:rect l="0" t="0" r="r" b="b"/>
            <a:pathLst>
              <a:path w="1152" h="4320">
                <a:moveTo>
                  <a:pt x="1152" y="0"/>
                </a:moveTo>
                <a:lnTo>
                  <a:pt x="1102" y="268"/>
                </a:lnTo>
                <a:lnTo>
                  <a:pt x="398" y="4052"/>
                </a:lnTo>
                <a:lnTo>
                  <a:pt x="348" y="4320"/>
                </a:lnTo>
                <a:lnTo>
                  <a:pt x="0" y="4320"/>
                </a:lnTo>
                <a:lnTo>
                  <a:pt x="50" y="4052"/>
                </a:lnTo>
                <a:lnTo>
                  <a:pt x="754" y="268"/>
                </a:lnTo>
                <a:lnTo>
                  <a:pt x="804" y="0"/>
                </a:lnTo>
                <a:lnTo>
                  <a:pt x="1152"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6" name="Text Placeholder 35">
            <a:extLst>
              <a:ext uri="{FF2B5EF4-FFF2-40B4-BE49-F238E27FC236}">
                <a16:creationId xmlns:a16="http://schemas.microsoft.com/office/drawing/2014/main" id="{9D8F8DD3-058E-4A04-B92F-84E7185CE794}"/>
              </a:ext>
            </a:extLst>
          </p:cNvPr>
          <p:cNvSpPr>
            <a:spLocks noGrp="1"/>
          </p:cNvSpPr>
          <p:nvPr>
            <p:ph type="body" sz="quarter" idx="11"/>
          </p:nvPr>
        </p:nvSpPr>
        <p:spPr>
          <a:xfrm>
            <a:off x="336324" y="892755"/>
            <a:ext cx="6115049" cy="1474238"/>
          </a:xfrm>
          <a:prstGeom prst="rect">
            <a:avLst/>
          </a:prstGeom>
        </p:spPr>
        <p:txBody>
          <a:bodyPr wrap="square" lIns="0" tIns="0" rIns="0" bIns="0">
            <a:noAutofit/>
          </a:bodyPr>
          <a:lstStyle>
            <a:lvl1pPr marL="91438" indent="0">
              <a:lnSpc>
                <a:spcPct val="100000"/>
              </a:lnSpc>
              <a:spcBef>
                <a:spcPts val="0"/>
              </a:spcBef>
              <a:spcAft>
                <a:spcPts val="0"/>
              </a:spcAft>
              <a:buNone/>
              <a:defRPr sz="3600" b="1">
                <a:solidFill>
                  <a:schemeClr val="bg1"/>
                </a:solidFill>
              </a:defRPr>
            </a:lvl1pPr>
          </a:lstStyle>
          <a:p>
            <a:pPr lvl="0"/>
            <a:endParaRPr lang="en-US"/>
          </a:p>
        </p:txBody>
      </p:sp>
      <p:sp>
        <p:nvSpPr>
          <p:cNvPr id="38" name="Text Placeholder 35">
            <a:extLst>
              <a:ext uri="{FF2B5EF4-FFF2-40B4-BE49-F238E27FC236}">
                <a16:creationId xmlns:a16="http://schemas.microsoft.com/office/drawing/2014/main" id="{12F1B782-84DB-4536-8A90-DD64BC96715F}"/>
              </a:ext>
            </a:extLst>
          </p:cNvPr>
          <p:cNvSpPr>
            <a:spLocks noGrp="1"/>
          </p:cNvSpPr>
          <p:nvPr>
            <p:ph type="body" sz="quarter" idx="12"/>
          </p:nvPr>
        </p:nvSpPr>
        <p:spPr>
          <a:xfrm>
            <a:off x="336322" y="3141146"/>
            <a:ext cx="6115049" cy="1474238"/>
          </a:xfrm>
          <a:prstGeom prst="rect">
            <a:avLst/>
          </a:prstGeom>
        </p:spPr>
        <p:txBody>
          <a:bodyPr wrap="square" lIns="0" tIns="0" rIns="0" bIns="0">
            <a:noAutofit/>
          </a:bodyPr>
          <a:lstStyle>
            <a:lvl1pPr indent="0">
              <a:lnSpc>
                <a:spcPct val="100000"/>
              </a:lnSpc>
              <a:spcBef>
                <a:spcPts val="800"/>
              </a:spcBef>
              <a:spcAft>
                <a:spcPts val="0"/>
              </a:spcAft>
              <a:buNone/>
              <a:defRPr sz="2400" b="0">
                <a:solidFill>
                  <a:schemeClr val="bg1"/>
                </a:solidFill>
              </a:defRPr>
            </a:lvl1pPr>
          </a:lstStyle>
          <a:p>
            <a:pPr lvl="0"/>
            <a:endParaRPr lang="en-US"/>
          </a:p>
        </p:txBody>
      </p:sp>
    </p:spTree>
    <p:extLst>
      <p:ext uri="{BB962C8B-B14F-4D97-AF65-F5344CB8AC3E}">
        <p14:creationId xmlns:p14="http://schemas.microsoft.com/office/powerpoint/2010/main" val="2834901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0B5FF-31C8-4305-97EA-D92D4863FC62}"/>
              </a:ext>
            </a:extLst>
          </p:cNvPr>
          <p:cNvSpPr>
            <a:spLocks noGrp="1"/>
          </p:cNvSpPr>
          <p:nvPr>
            <p:ph type="title" hasCustomPrompt="1"/>
          </p:nvPr>
        </p:nvSpPr>
        <p:spPr/>
        <p:txBody>
          <a:bodyPr/>
          <a:lstStyle/>
          <a:p>
            <a:r>
              <a:rPr lang="en-US" dirty="0"/>
              <a:t>SECTION NAME  :  PAGE TITLE</a:t>
            </a:r>
          </a:p>
        </p:txBody>
      </p:sp>
      <p:sp>
        <p:nvSpPr>
          <p:cNvPr id="29" name="Text Placeholder 34">
            <a:extLst>
              <a:ext uri="{FF2B5EF4-FFF2-40B4-BE49-F238E27FC236}">
                <a16:creationId xmlns:a16="http://schemas.microsoft.com/office/drawing/2014/main" id="{C03A9FC1-39AE-490A-9228-948AAD44FFD9}"/>
              </a:ext>
            </a:extLst>
          </p:cNvPr>
          <p:cNvSpPr>
            <a:spLocks noGrp="1"/>
          </p:cNvSpPr>
          <p:nvPr>
            <p:ph type="body" sz="quarter" idx="27" hasCustomPrompt="1"/>
          </p:nvPr>
        </p:nvSpPr>
        <p:spPr>
          <a:xfrm>
            <a:off x="812800" y="4191001"/>
            <a:ext cx="2804160" cy="720197"/>
          </a:xfrm>
        </p:spPr>
        <p:txBody>
          <a:bodyPr>
            <a:noAutofit/>
          </a:bodyPr>
          <a:lstStyle>
            <a:lvl1pPr marL="0" indent="0" algn="ctr">
              <a:spcBef>
                <a:spcPts val="0"/>
              </a:spcBef>
              <a:spcAft>
                <a:spcPts val="0"/>
              </a:spcAft>
              <a:buFontTx/>
              <a:buNone/>
              <a:defRPr lang="en-US" sz="2000" b="1" kern="1200" dirty="0" smtClean="0">
                <a:solidFill>
                  <a:schemeClr val="tx2"/>
                </a:solidFill>
                <a:latin typeface="Roboto"/>
                <a:ea typeface="+mn-ea"/>
                <a:cs typeface="Roboto"/>
              </a:defRPr>
            </a:lvl1pPr>
            <a:lvl2pPr marL="0" indent="0" algn="ctr">
              <a:spcBef>
                <a:spcPts val="0"/>
              </a:spcBef>
              <a:spcAft>
                <a:spcPts val="0"/>
              </a:spcAft>
              <a:buNone/>
              <a:defRPr lang="en-US" sz="1600" b="1" kern="1200" dirty="0" smtClean="0">
                <a:solidFill>
                  <a:schemeClr val="tx1"/>
                </a:solidFill>
                <a:latin typeface="Roboto"/>
                <a:ea typeface="+mn-ea"/>
                <a:cs typeface="Roboto"/>
              </a:defRPr>
            </a:lvl2pPr>
            <a:lvl3pPr marL="0" indent="1588" algn="ctr">
              <a:spcBef>
                <a:spcPts val="0"/>
              </a:spcBef>
              <a:spcAft>
                <a:spcPts val="0"/>
              </a:spcAft>
              <a:buFontTx/>
              <a:buNone/>
              <a:defRPr lang="en-US" sz="16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36" name="Text Placeholder 34">
            <a:extLst>
              <a:ext uri="{FF2B5EF4-FFF2-40B4-BE49-F238E27FC236}">
                <a16:creationId xmlns:a16="http://schemas.microsoft.com/office/drawing/2014/main" id="{8357BAFD-0E2D-487C-9DEE-41CFAEFAB5AD}"/>
              </a:ext>
            </a:extLst>
          </p:cNvPr>
          <p:cNvSpPr>
            <a:spLocks noGrp="1"/>
          </p:cNvSpPr>
          <p:nvPr>
            <p:ph type="body" sz="quarter" idx="30" hasCustomPrompt="1"/>
          </p:nvPr>
        </p:nvSpPr>
        <p:spPr>
          <a:xfrm>
            <a:off x="4713924" y="4191001"/>
            <a:ext cx="2804160" cy="720197"/>
          </a:xfrm>
        </p:spPr>
        <p:txBody>
          <a:bodyPr>
            <a:noAutofit/>
          </a:bodyPr>
          <a:lstStyle>
            <a:lvl1pPr marL="0" indent="0" algn="ctr">
              <a:spcBef>
                <a:spcPts val="0"/>
              </a:spcBef>
              <a:spcAft>
                <a:spcPts val="0"/>
              </a:spcAft>
              <a:buFontTx/>
              <a:buNone/>
              <a:defRPr lang="en-US" sz="2000" b="1" kern="1200" dirty="0" smtClean="0">
                <a:solidFill>
                  <a:schemeClr val="tx2"/>
                </a:solidFill>
                <a:latin typeface="Roboto"/>
                <a:ea typeface="+mn-ea"/>
                <a:cs typeface="Roboto"/>
              </a:defRPr>
            </a:lvl1pPr>
            <a:lvl2pPr marL="0" indent="0" algn="ctr">
              <a:spcBef>
                <a:spcPts val="0"/>
              </a:spcBef>
              <a:spcAft>
                <a:spcPts val="0"/>
              </a:spcAft>
              <a:buNone/>
              <a:defRPr lang="en-US" sz="1600" b="1" kern="1200" dirty="0" smtClean="0">
                <a:solidFill>
                  <a:schemeClr val="tx1"/>
                </a:solidFill>
                <a:latin typeface="Roboto"/>
                <a:ea typeface="+mn-ea"/>
                <a:cs typeface="Roboto"/>
              </a:defRPr>
            </a:lvl2pPr>
            <a:lvl3pPr marL="0" indent="1588" algn="ctr">
              <a:spcBef>
                <a:spcPts val="0"/>
              </a:spcBef>
              <a:spcAft>
                <a:spcPts val="0"/>
              </a:spcAft>
              <a:buFontTx/>
              <a:buNone/>
              <a:defRPr lang="en-US" sz="16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34" name="Text Placeholder 34">
            <a:extLst>
              <a:ext uri="{FF2B5EF4-FFF2-40B4-BE49-F238E27FC236}">
                <a16:creationId xmlns:a16="http://schemas.microsoft.com/office/drawing/2014/main" id="{D1B92940-1FB1-4672-AC55-AD6FC4A57CA9}"/>
              </a:ext>
            </a:extLst>
          </p:cNvPr>
          <p:cNvSpPr>
            <a:spLocks noGrp="1"/>
          </p:cNvSpPr>
          <p:nvPr>
            <p:ph type="body" sz="quarter" idx="32" hasCustomPrompt="1"/>
          </p:nvPr>
        </p:nvSpPr>
        <p:spPr>
          <a:xfrm>
            <a:off x="8534400" y="4191001"/>
            <a:ext cx="2804160" cy="720197"/>
          </a:xfrm>
        </p:spPr>
        <p:txBody>
          <a:bodyPr>
            <a:noAutofit/>
          </a:bodyPr>
          <a:lstStyle>
            <a:lvl1pPr marL="0" indent="0" algn="ctr">
              <a:spcBef>
                <a:spcPts val="0"/>
              </a:spcBef>
              <a:spcAft>
                <a:spcPts val="0"/>
              </a:spcAft>
              <a:buFontTx/>
              <a:buNone/>
              <a:defRPr lang="en-US" sz="2000" b="1" kern="1200" dirty="0" smtClean="0">
                <a:solidFill>
                  <a:schemeClr val="tx2"/>
                </a:solidFill>
                <a:latin typeface="Roboto"/>
                <a:ea typeface="+mn-ea"/>
                <a:cs typeface="Roboto"/>
              </a:defRPr>
            </a:lvl1pPr>
            <a:lvl2pPr marL="0" indent="0" algn="ctr">
              <a:spcBef>
                <a:spcPts val="0"/>
              </a:spcBef>
              <a:spcAft>
                <a:spcPts val="0"/>
              </a:spcAft>
              <a:buNone/>
              <a:defRPr lang="en-US" sz="1600" b="1" kern="1200" dirty="0" smtClean="0">
                <a:solidFill>
                  <a:schemeClr val="tx1"/>
                </a:solidFill>
                <a:latin typeface="Roboto"/>
                <a:ea typeface="+mn-ea"/>
                <a:cs typeface="Roboto"/>
              </a:defRPr>
            </a:lvl2pPr>
            <a:lvl3pPr marL="0" indent="1588" algn="ctr">
              <a:spcBef>
                <a:spcPts val="0"/>
              </a:spcBef>
              <a:spcAft>
                <a:spcPts val="0"/>
              </a:spcAft>
              <a:buFontTx/>
              <a:buNone/>
              <a:defRPr lang="en-US" sz="16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30" name="Picture Placeholder 2">
            <a:extLst>
              <a:ext uri="{FF2B5EF4-FFF2-40B4-BE49-F238E27FC236}">
                <a16:creationId xmlns:a16="http://schemas.microsoft.com/office/drawing/2014/main" id="{5E679C19-8996-4291-993F-FD6EE8F74C4E}"/>
              </a:ext>
            </a:extLst>
          </p:cNvPr>
          <p:cNvSpPr>
            <a:spLocks noGrp="1" noChangeAspect="1"/>
          </p:cNvSpPr>
          <p:nvPr>
            <p:ph type="pic" sz="quarter" idx="29"/>
          </p:nvPr>
        </p:nvSpPr>
        <p:spPr>
          <a:xfrm>
            <a:off x="873760" y="2005752"/>
            <a:ext cx="2682240" cy="2011680"/>
          </a:xfrm>
          <a:prstGeom prst="ellipse">
            <a:avLst/>
          </a:prstGeom>
          <a:noFill/>
        </p:spPr>
        <p:txBody>
          <a:bodyPr anchor="ctr" anchorCtr="0">
            <a:noAutofit/>
          </a:bodyPr>
          <a:lstStyle>
            <a:lvl1pPr marL="0" indent="0" algn="ctr">
              <a:buFontTx/>
              <a:buNone/>
              <a:defRPr sz="1000"/>
            </a:lvl1pPr>
          </a:lstStyle>
          <a:p>
            <a:r>
              <a:rPr lang="en-US"/>
              <a:t>Click icon to add picture</a:t>
            </a:r>
            <a:endParaRPr lang="en-US" dirty="0"/>
          </a:p>
        </p:txBody>
      </p:sp>
      <p:sp>
        <p:nvSpPr>
          <p:cNvPr id="32" name="Picture Placeholder 2">
            <a:extLst>
              <a:ext uri="{FF2B5EF4-FFF2-40B4-BE49-F238E27FC236}">
                <a16:creationId xmlns:a16="http://schemas.microsoft.com/office/drawing/2014/main" id="{0EFB1C15-0BEB-4938-99D9-B42572FD8246}"/>
              </a:ext>
            </a:extLst>
          </p:cNvPr>
          <p:cNvSpPr>
            <a:spLocks noGrp="1" noChangeAspect="1"/>
          </p:cNvSpPr>
          <p:nvPr>
            <p:ph type="pic" sz="quarter" idx="31"/>
          </p:nvPr>
        </p:nvSpPr>
        <p:spPr>
          <a:xfrm>
            <a:off x="4774884" y="2005752"/>
            <a:ext cx="2682240" cy="2011680"/>
          </a:xfrm>
          <a:prstGeom prst="ellipse">
            <a:avLst/>
          </a:prstGeom>
          <a:noFill/>
        </p:spPr>
        <p:txBody>
          <a:bodyPr anchor="ctr" anchorCtr="0">
            <a:noAutofit/>
          </a:bodyPr>
          <a:lstStyle>
            <a:lvl1pPr algn="ctr">
              <a:buFontTx/>
              <a:buNone/>
              <a:defRPr sz="1000"/>
            </a:lvl1pPr>
          </a:lstStyle>
          <a:p>
            <a:r>
              <a:rPr lang="en-US"/>
              <a:t>Click icon to add picture</a:t>
            </a:r>
            <a:endParaRPr lang="en-US" dirty="0"/>
          </a:p>
        </p:txBody>
      </p:sp>
      <p:sp>
        <p:nvSpPr>
          <p:cNvPr id="35" name="Picture Placeholder 2">
            <a:extLst>
              <a:ext uri="{FF2B5EF4-FFF2-40B4-BE49-F238E27FC236}">
                <a16:creationId xmlns:a16="http://schemas.microsoft.com/office/drawing/2014/main" id="{62D7E8F8-8F71-4207-A20A-AAA5DEBC3B35}"/>
              </a:ext>
            </a:extLst>
          </p:cNvPr>
          <p:cNvSpPr>
            <a:spLocks noGrp="1" noChangeAspect="1"/>
          </p:cNvSpPr>
          <p:nvPr>
            <p:ph type="pic" sz="quarter" idx="33"/>
          </p:nvPr>
        </p:nvSpPr>
        <p:spPr>
          <a:xfrm>
            <a:off x="8595360" y="2005752"/>
            <a:ext cx="2682240" cy="2011680"/>
          </a:xfrm>
          <a:prstGeom prst="ellipse">
            <a:avLst/>
          </a:prstGeom>
          <a:noFill/>
        </p:spPr>
        <p:txBody>
          <a:bodyPr anchor="ctr" anchorCtr="0">
            <a:noAutofit/>
          </a:bodyPr>
          <a:lstStyle>
            <a:lvl1pPr algn="ctr">
              <a:buFontTx/>
              <a:buNone/>
              <a:defRPr sz="1000"/>
            </a:lvl1pPr>
          </a:lstStyle>
          <a:p>
            <a:r>
              <a:rPr lang="en-US"/>
              <a:t>Click icon to add picture</a:t>
            </a:r>
            <a:endParaRPr lang="en-US" dirty="0"/>
          </a:p>
        </p:txBody>
      </p:sp>
    </p:spTree>
    <p:extLst>
      <p:ext uri="{BB962C8B-B14F-4D97-AF65-F5344CB8AC3E}">
        <p14:creationId xmlns:p14="http://schemas.microsoft.com/office/powerpoint/2010/main" val="232271452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4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FE9F3-585F-48E3-964F-95185DECBDEE}"/>
              </a:ext>
            </a:extLst>
          </p:cNvPr>
          <p:cNvSpPr>
            <a:spLocks noGrp="1"/>
          </p:cNvSpPr>
          <p:nvPr>
            <p:ph type="title" hasCustomPrompt="1"/>
          </p:nvPr>
        </p:nvSpPr>
        <p:spPr/>
        <p:txBody>
          <a:bodyPr/>
          <a:lstStyle/>
          <a:p>
            <a:r>
              <a:rPr lang="en-US" dirty="0"/>
              <a:t>SECTION NAME  :  PAGE TITLE</a:t>
            </a:r>
          </a:p>
        </p:txBody>
      </p:sp>
      <p:sp>
        <p:nvSpPr>
          <p:cNvPr id="46" name="Text Placeholder 2">
            <a:extLst>
              <a:ext uri="{FF2B5EF4-FFF2-40B4-BE49-F238E27FC236}">
                <a16:creationId xmlns:a16="http://schemas.microsoft.com/office/drawing/2014/main" id="{78D452CE-4287-4E4D-9FDE-945AE03145CC}"/>
              </a:ext>
            </a:extLst>
          </p:cNvPr>
          <p:cNvSpPr>
            <a:spLocks noGrp="1"/>
          </p:cNvSpPr>
          <p:nvPr>
            <p:ph type="body" sz="quarter" idx="30" hasCustomPrompt="1"/>
          </p:nvPr>
        </p:nvSpPr>
        <p:spPr>
          <a:xfrm>
            <a:off x="3229889" y="1192362"/>
            <a:ext cx="2682240" cy="1437830"/>
          </a:xfrm>
        </p:spPr>
        <p:txBody>
          <a:bodyPr wrap="square">
            <a:noAutofit/>
          </a:bodyPr>
          <a:lstStyle>
            <a:lvl1pPr marL="0" indent="0">
              <a:spcBef>
                <a:spcPts val="0"/>
              </a:spcBef>
              <a:spcAft>
                <a:spcPts val="0"/>
              </a:spcAft>
              <a:buFontTx/>
              <a:buNone/>
              <a:defRPr sz="1600" b="1" baseline="0">
                <a:latin typeface="Roboto" pitchFamily="2" charset="0"/>
                <a:ea typeface="Roboto" pitchFamily="2" charset="0"/>
              </a:defRPr>
            </a:lvl1pPr>
            <a:lvl2pPr marL="0">
              <a:spcBef>
                <a:spcPts val="0"/>
              </a:spcBef>
              <a:spcAft>
                <a:spcPts val="1600"/>
              </a:spcAft>
              <a:buFontTx/>
              <a:buNone/>
              <a:defRPr sz="1200" b="1">
                <a:solidFill>
                  <a:schemeClr val="tx1"/>
                </a:solidFill>
                <a:latin typeface="Roboto" pitchFamily="2" charset="0"/>
                <a:ea typeface="Roboto" pitchFamily="2" charset="0"/>
              </a:defRPr>
            </a:lvl2pPr>
            <a:lvl3pPr marL="0" indent="0">
              <a:spcBef>
                <a:spcPts val="0"/>
              </a:spcBef>
              <a:spcAft>
                <a:spcPts val="300"/>
              </a:spcAft>
              <a:buFontTx/>
              <a:buNone/>
              <a:defRPr sz="1400" b="1">
                <a:solidFill>
                  <a:schemeClr val="tx2"/>
                </a:solidFill>
                <a:latin typeface="Roboto" pitchFamily="2" charset="0"/>
                <a:ea typeface="Roboto" pitchFamily="2" charset="0"/>
              </a:defRPr>
            </a:lvl3pPr>
            <a:lvl4pPr marL="0" indent="-1588">
              <a:spcBef>
                <a:spcPts val="0"/>
              </a:spcBef>
              <a:spcAft>
                <a:spcPts val="600"/>
              </a:spcAft>
              <a:buFontTx/>
              <a:buNone/>
              <a:defRPr sz="1200" b="0">
                <a:solidFill>
                  <a:schemeClr val="bg2">
                    <a:lumMod val="75000"/>
                  </a:schemeClr>
                </a:solidFill>
                <a:latin typeface="Roboto" pitchFamily="2" charset="0"/>
                <a:ea typeface="Roboto" pitchFamily="2" charset="0"/>
              </a:defRPr>
            </a:lvl4pPr>
            <a:lvl5pPr marL="0" marR="0" indent="-1588" algn="l" defTabSz="914400" rtl="0" eaLnBrk="1" fontAlgn="base" latinLnBrk="0" hangingPunct="1">
              <a:lnSpc>
                <a:spcPct val="100000"/>
              </a:lnSpc>
              <a:spcBef>
                <a:spcPts val="0"/>
              </a:spcBef>
              <a:spcAft>
                <a:spcPts val="0"/>
              </a:spcAft>
              <a:buClrTx/>
              <a:buSzTx/>
              <a:buFontTx/>
              <a:buNone/>
              <a:tabLst/>
              <a:defRPr sz="1200" b="1" i="1">
                <a:solidFill>
                  <a:schemeClr val="bg2">
                    <a:lumMod val="75000"/>
                  </a:schemeClr>
                </a:solidFill>
                <a:latin typeface="Roboto" pitchFamily="2" charset="0"/>
                <a:ea typeface="Roboto" pitchFamily="2" charset="0"/>
              </a:defRPr>
            </a:lvl5pPr>
          </a:lstStyle>
          <a:p>
            <a:pPr lvl="0"/>
            <a:r>
              <a:rPr lang="en-US" dirty="0"/>
              <a:t>First </a:t>
            </a:r>
            <a:r>
              <a:rPr lang="en-US" dirty="0" err="1"/>
              <a:t>LastName</a:t>
            </a:r>
            <a:endParaRPr lang="en-US" dirty="0"/>
          </a:p>
          <a:p>
            <a:pPr lvl="1"/>
            <a:r>
              <a:rPr lang="en-US" dirty="0"/>
              <a:t>Role at NORC</a:t>
            </a:r>
          </a:p>
          <a:p>
            <a:pPr lvl="2"/>
            <a:r>
              <a:rPr lang="en-US" dirty="0"/>
              <a:t>Expertise</a:t>
            </a:r>
          </a:p>
          <a:p>
            <a:pPr lvl="3"/>
            <a:r>
              <a:rPr lang="en-US" dirty="0"/>
              <a:t>Details</a:t>
            </a:r>
          </a:p>
          <a:p>
            <a:pPr lvl="4"/>
            <a:r>
              <a:rPr lang="en-US" dirty="0"/>
              <a:t>Previously </a:t>
            </a:r>
          </a:p>
          <a:p>
            <a:pPr marL="0" marR="0" lvl="3" indent="-1588" algn="l" defTabSz="914400" rtl="0" eaLnBrk="1" fontAlgn="base" latinLnBrk="0" hangingPunct="1">
              <a:lnSpc>
                <a:spcPct val="100000"/>
              </a:lnSpc>
              <a:spcBef>
                <a:spcPts val="0"/>
              </a:spcBef>
              <a:spcAft>
                <a:spcPts val="0"/>
              </a:spcAft>
              <a:buClrTx/>
              <a:buSzTx/>
              <a:buFontTx/>
              <a:buNone/>
              <a:tabLst/>
              <a:defRPr/>
            </a:pPr>
            <a:r>
              <a:rPr lang="en-US" dirty="0"/>
              <a:t>Details</a:t>
            </a:r>
          </a:p>
        </p:txBody>
      </p:sp>
      <p:sp>
        <p:nvSpPr>
          <p:cNvPr id="52" name="Text Placeholder 2">
            <a:extLst>
              <a:ext uri="{FF2B5EF4-FFF2-40B4-BE49-F238E27FC236}">
                <a16:creationId xmlns:a16="http://schemas.microsoft.com/office/drawing/2014/main" id="{0E2673C8-0DC1-4FC1-B693-6A420C4C3925}"/>
              </a:ext>
            </a:extLst>
          </p:cNvPr>
          <p:cNvSpPr>
            <a:spLocks noGrp="1"/>
          </p:cNvSpPr>
          <p:nvPr>
            <p:ph type="body" sz="quarter" idx="34" hasCustomPrompt="1"/>
          </p:nvPr>
        </p:nvSpPr>
        <p:spPr>
          <a:xfrm>
            <a:off x="3323779" y="3914593"/>
            <a:ext cx="2682240" cy="1260345"/>
          </a:xfrm>
        </p:spPr>
        <p:txBody>
          <a:bodyPr wrap="square">
            <a:noAutofit/>
          </a:bodyPr>
          <a:lstStyle>
            <a:lvl1pPr marL="0" indent="0">
              <a:spcBef>
                <a:spcPts val="0"/>
              </a:spcBef>
              <a:spcAft>
                <a:spcPts val="0"/>
              </a:spcAft>
              <a:buFontTx/>
              <a:buNone/>
              <a:defRPr sz="1600" b="1">
                <a:solidFill>
                  <a:schemeClr val="tx1"/>
                </a:solidFill>
                <a:latin typeface="Roboto" pitchFamily="2" charset="0"/>
                <a:ea typeface="Roboto" pitchFamily="2" charset="0"/>
              </a:defRPr>
            </a:lvl1pPr>
            <a:lvl2pPr marL="0">
              <a:spcBef>
                <a:spcPts val="0"/>
              </a:spcBef>
              <a:spcAft>
                <a:spcPts val="1800"/>
              </a:spcAft>
              <a:buFontTx/>
              <a:buNone/>
              <a:defRPr lang="en-US" sz="1200" b="1" kern="1200" dirty="0">
                <a:solidFill>
                  <a:schemeClr val="tx1"/>
                </a:solidFill>
                <a:latin typeface="Roboto" pitchFamily="2" charset="0"/>
                <a:ea typeface="Roboto" pitchFamily="2" charset="0"/>
                <a:cs typeface="Roboto Light" panose="02000000000000000000" pitchFamily="2" charset="0"/>
              </a:defRPr>
            </a:lvl2pPr>
            <a:lvl3pPr marL="0" indent="0">
              <a:spcBef>
                <a:spcPts val="0"/>
              </a:spcBef>
              <a:spcAft>
                <a:spcPts val="300"/>
              </a:spcAft>
              <a:buFontTx/>
              <a:buNone/>
              <a:defRPr lang="en-US" sz="1400" b="1" kern="1200" dirty="0">
                <a:solidFill>
                  <a:schemeClr val="tx2"/>
                </a:solidFill>
                <a:latin typeface="Roboto" pitchFamily="2" charset="0"/>
                <a:ea typeface="Roboto" pitchFamily="2" charset="0"/>
                <a:cs typeface="Roboto Light" panose="02000000000000000000" pitchFamily="2" charset="0"/>
              </a:defRPr>
            </a:lvl3pPr>
            <a:lvl4pPr marL="0" indent="-1588">
              <a:spcBef>
                <a:spcPts val="0"/>
              </a:spcBef>
              <a:spcAft>
                <a:spcPts val="600"/>
              </a:spcAft>
              <a:buFontTx/>
              <a:buNone/>
              <a:defRPr sz="1200" b="0">
                <a:solidFill>
                  <a:schemeClr val="bg2">
                    <a:lumMod val="75000"/>
                  </a:schemeClr>
                </a:solidFill>
                <a:latin typeface="Roboto" pitchFamily="2" charset="0"/>
                <a:ea typeface="Roboto" pitchFamily="2" charset="0"/>
              </a:defRPr>
            </a:lvl4pPr>
            <a:lvl5pPr marL="0" indent="-1588">
              <a:spcBef>
                <a:spcPts val="0"/>
              </a:spcBef>
              <a:spcAft>
                <a:spcPts val="0"/>
              </a:spcAft>
              <a:buFontTx/>
              <a:buNone/>
              <a:defRPr sz="1200" b="1" i="1">
                <a:solidFill>
                  <a:schemeClr val="bg2">
                    <a:lumMod val="75000"/>
                  </a:schemeClr>
                </a:solidFill>
                <a:latin typeface="Roboto" pitchFamily="2" charset="0"/>
                <a:ea typeface="Roboto" pitchFamily="2" charset="0"/>
              </a:defRPr>
            </a:lvl5pPr>
          </a:lstStyle>
          <a:p>
            <a:pPr lvl="0"/>
            <a:r>
              <a:rPr lang="en-US" dirty="0"/>
              <a:t>Name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Text Placeholder 2">
            <a:extLst>
              <a:ext uri="{FF2B5EF4-FFF2-40B4-BE49-F238E27FC236}">
                <a16:creationId xmlns:a16="http://schemas.microsoft.com/office/drawing/2014/main" id="{7BF0B53B-92EA-4F91-ACE0-96580C2375BD}"/>
              </a:ext>
            </a:extLst>
          </p:cNvPr>
          <p:cNvSpPr>
            <a:spLocks noGrp="1"/>
          </p:cNvSpPr>
          <p:nvPr>
            <p:ph type="body" sz="quarter" idx="32" hasCustomPrompt="1"/>
          </p:nvPr>
        </p:nvSpPr>
        <p:spPr>
          <a:xfrm>
            <a:off x="8935823" y="1192363"/>
            <a:ext cx="2682240" cy="1260345"/>
          </a:xfrm>
        </p:spPr>
        <p:txBody>
          <a:bodyPr wrap="square">
            <a:noAutofit/>
          </a:bodyPr>
          <a:lstStyle>
            <a:lvl1pPr marL="0" indent="0">
              <a:spcBef>
                <a:spcPts val="0"/>
              </a:spcBef>
              <a:spcAft>
                <a:spcPts val="0"/>
              </a:spcAft>
              <a:buFontTx/>
              <a:buNone/>
              <a:defRPr sz="1600" b="1">
                <a:solidFill>
                  <a:schemeClr val="tx1"/>
                </a:solidFill>
                <a:latin typeface="Roboto" pitchFamily="2" charset="0"/>
                <a:ea typeface="Roboto" pitchFamily="2" charset="0"/>
              </a:defRPr>
            </a:lvl1pPr>
            <a:lvl2pPr marL="0">
              <a:spcBef>
                <a:spcPts val="0"/>
              </a:spcBef>
              <a:spcAft>
                <a:spcPts val="1800"/>
              </a:spcAft>
              <a:buFontTx/>
              <a:buNone/>
              <a:defRPr lang="en-US" sz="1200" b="1" kern="1200" dirty="0">
                <a:solidFill>
                  <a:schemeClr val="tx1"/>
                </a:solidFill>
                <a:latin typeface="Roboto" pitchFamily="2" charset="0"/>
                <a:ea typeface="Roboto" pitchFamily="2" charset="0"/>
                <a:cs typeface="Roboto Light" panose="02000000000000000000" pitchFamily="2" charset="0"/>
              </a:defRPr>
            </a:lvl2pPr>
            <a:lvl3pPr marL="0" indent="0">
              <a:spcBef>
                <a:spcPts val="0"/>
              </a:spcBef>
              <a:spcAft>
                <a:spcPts val="300"/>
              </a:spcAft>
              <a:buFontTx/>
              <a:buNone/>
              <a:defRPr sz="1400" b="1">
                <a:solidFill>
                  <a:schemeClr val="tx2"/>
                </a:solidFill>
                <a:latin typeface="Roboto" pitchFamily="2" charset="0"/>
                <a:ea typeface="Roboto" pitchFamily="2" charset="0"/>
              </a:defRPr>
            </a:lvl3pPr>
            <a:lvl4pPr marL="0" indent="-1588">
              <a:spcBef>
                <a:spcPts val="0"/>
              </a:spcBef>
              <a:spcAft>
                <a:spcPts val="600"/>
              </a:spcAft>
              <a:buFontTx/>
              <a:buNone/>
              <a:defRPr sz="1200" b="0">
                <a:solidFill>
                  <a:schemeClr val="bg2">
                    <a:lumMod val="75000"/>
                  </a:schemeClr>
                </a:solidFill>
                <a:latin typeface="Roboto" pitchFamily="2" charset="0"/>
                <a:ea typeface="Roboto" pitchFamily="2" charset="0"/>
              </a:defRPr>
            </a:lvl4pPr>
            <a:lvl5pPr marL="0" indent="-1588">
              <a:spcBef>
                <a:spcPts val="0"/>
              </a:spcBef>
              <a:spcAft>
                <a:spcPts val="0"/>
              </a:spcAft>
              <a:buFontTx/>
              <a:buNone/>
              <a:defRPr sz="1200" b="1" i="1">
                <a:solidFill>
                  <a:schemeClr val="bg2">
                    <a:lumMod val="75000"/>
                  </a:schemeClr>
                </a:solidFill>
                <a:latin typeface="Roboto" pitchFamily="2" charset="0"/>
                <a:ea typeface="Roboto" pitchFamily="2" charset="0"/>
              </a:defRPr>
            </a:lvl5pPr>
          </a:lstStyle>
          <a:p>
            <a:pPr lvl="0"/>
            <a:r>
              <a:rPr lang="en-US" dirty="0"/>
              <a:t>Name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5" name="Text Placeholder 2">
            <a:extLst>
              <a:ext uri="{FF2B5EF4-FFF2-40B4-BE49-F238E27FC236}">
                <a16:creationId xmlns:a16="http://schemas.microsoft.com/office/drawing/2014/main" id="{8D69E603-7AC5-4424-BD3F-F36869654793}"/>
              </a:ext>
            </a:extLst>
          </p:cNvPr>
          <p:cNvSpPr>
            <a:spLocks noGrp="1"/>
          </p:cNvSpPr>
          <p:nvPr>
            <p:ph type="body" sz="quarter" idx="36" hasCustomPrompt="1"/>
          </p:nvPr>
        </p:nvSpPr>
        <p:spPr>
          <a:xfrm>
            <a:off x="8939757" y="3914593"/>
            <a:ext cx="2682240" cy="1260345"/>
          </a:xfrm>
        </p:spPr>
        <p:txBody>
          <a:bodyPr wrap="square">
            <a:noAutofit/>
          </a:bodyPr>
          <a:lstStyle>
            <a:lvl1pPr marL="0" indent="0">
              <a:spcBef>
                <a:spcPts val="0"/>
              </a:spcBef>
              <a:spcAft>
                <a:spcPts val="0"/>
              </a:spcAft>
              <a:buFontTx/>
              <a:buNone/>
              <a:defRPr sz="1600" b="1">
                <a:solidFill>
                  <a:schemeClr val="tx1"/>
                </a:solidFill>
                <a:latin typeface="Roboto" pitchFamily="2" charset="0"/>
                <a:ea typeface="Roboto" pitchFamily="2" charset="0"/>
              </a:defRPr>
            </a:lvl1pPr>
            <a:lvl2pPr marL="0">
              <a:spcBef>
                <a:spcPts val="0"/>
              </a:spcBef>
              <a:spcAft>
                <a:spcPts val="1800"/>
              </a:spcAft>
              <a:buFontTx/>
              <a:buNone/>
              <a:defRPr lang="en-US" sz="1200" b="1" kern="1200" dirty="0">
                <a:solidFill>
                  <a:schemeClr val="tx1"/>
                </a:solidFill>
                <a:latin typeface="Roboto" pitchFamily="2" charset="0"/>
                <a:ea typeface="Roboto" pitchFamily="2" charset="0"/>
                <a:cs typeface="Roboto Light" panose="02000000000000000000" pitchFamily="2" charset="0"/>
              </a:defRPr>
            </a:lvl2pPr>
            <a:lvl3pPr marL="0" indent="0">
              <a:spcBef>
                <a:spcPts val="0"/>
              </a:spcBef>
              <a:spcAft>
                <a:spcPts val="300"/>
              </a:spcAft>
              <a:buFontTx/>
              <a:buNone/>
              <a:defRPr sz="1400" b="1">
                <a:solidFill>
                  <a:schemeClr val="tx2"/>
                </a:solidFill>
                <a:latin typeface="Roboto" pitchFamily="2" charset="0"/>
                <a:ea typeface="Roboto" pitchFamily="2" charset="0"/>
              </a:defRPr>
            </a:lvl3pPr>
            <a:lvl4pPr marL="0" indent="-1588">
              <a:spcBef>
                <a:spcPts val="0"/>
              </a:spcBef>
              <a:spcAft>
                <a:spcPts val="600"/>
              </a:spcAft>
              <a:buFontTx/>
              <a:buNone/>
              <a:defRPr sz="1200" b="0">
                <a:solidFill>
                  <a:schemeClr val="bg2">
                    <a:lumMod val="75000"/>
                  </a:schemeClr>
                </a:solidFill>
                <a:latin typeface="Roboto" pitchFamily="2" charset="0"/>
                <a:ea typeface="Roboto" pitchFamily="2" charset="0"/>
              </a:defRPr>
            </a:lvl4pPr>
            <a:lvl5pPr marL="0" indent="-1588">
              <a:spcBef>
                <a:spcPts val="0"/>
              </a:spcBef>
              <a:spcAft>
                <a:spcPts val="0"/>
              </a:spcAft>
              <a:buFontTx/>
              <a:buNone/>
              <a:defRPr sz="1200" b="1" i="1">
                <a:solidFill>
                  <a:schemeClr val="bg2">
                    <a:lumMod val="75000"/>
                  </a:schemeClr>
                </a:solidFill>
                <a:latin typeface="Roboto" pitchFamily="2" charset="0"/>
                <a:ea typeface="Roboto" pitchFamily="2" charset="0"/>
              </a:defRPr>
            </a:lvl5pPr>
          </a:lstStyle>
          <a:p>
            <a:pPr lvl="0"/>
            <a:r>
              <a:rPr lang="en-US" dirty="0"/>
              <a:t>Name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 name="Picture Placeholder 2">
            <a:extLst>
              <a:ext uri="{FF2B5EF4-FFF2-40B4-BE49-F238E27FC236}">
                <a16:creationId xmlns:a16="http://schemas.microsoft.com/office/drawing/2014/main" id="{BD784EBA-225E-4302-92C9-88C2367584C1}"/>
              </a:ext>
            </a:extLst>
          </p:cNvPr>
          <p:cNvSpPr>
            <a:spLocks noGrp="1" noChangeAspect="1"/>
          </p:cNvSpPr>
          <p:nvPr>
            <p:ph type="pic" sz="quarter" idx="29"/>
          </p:nvPr>
        </p:nvSpPr>
        <p:spPr>
          <a:xfrm>
            <a:off x="813833" y="1192362"/>
            <a:ext cx="2194560" cy="1645920"/>
          </a:xfrm>
          <a:prstGeom prst="ellipse">
            <a:avLst/>
          </a:prstGeom>
          <a:noFill/>
        </p:spPr>
        <p:txBody>
          <a:bodyPr anchor="ctr" anchorCtr="0">
            <a:noAutofit/>
          </a:bodyPr>
          <a:lstStyle>
            <a:lvl1pPr marL="0" indent="0" algn="ctr">
              <a:buFontTx/>
              <a:buNone/>
              <a:defRPr sz="900"/>
            </a:lvl1pPr>
          </a:lstStyle>
          <a:p>
            <a:r>
              <a:rPr lang="en-US"/>
              <a:t>Click icon to add picture</a:t>
            </a:r>
            <a:endParaRPr lang="en-US" dirty="0"/>
          </a:p>
        </p:txBody>
      </p:sp>
      <p:sp>
        <p:nvSpPr>
          <p:cNvPr id="48" name="Picture Placeholder 2">
            <a:extLst>
              <a:ext uri="{FF2B5EF4-FFF2-40B4-BE49-F238E27FC236}">
                <a16:creationId xmlns:a16="http://schemas.microsoft.com/office/drawing/2014/main" id="{A712FDAC-539C-41F1-87C7-7FF5D8F2780D}"/>
              </a:ext>
            </a:extLst>
          </p:cNvPr>
          <p:cNvSpPr>
            <a:spLocks noGrp="1" noChangeAspect="1"/>
          </p:cNvSpPr>
          <p:nvPr>
            <p:ph type="pic" sz="quarter" idx="31"/>
          </p:nvPr>
        </p:nvSpPr>
        <p:spPr>
          <a:xfrm>
            <a:off x="6436463" y="1192362"/>
            <a:ext cx="2194560" cy="1645920"/>
          </a:xfrm>
          <a:prstGeom prst="ellipse">
            <a:avLst/>
          </a:prstGeom>
          <a:noFill/>
        </p:spPr>
        <p:txBody>
          <a:bodyPr anchor="ctr" anchorCtr="0">
            <a:noAutofit/>
          </a:bodyPr>
          <a:lstStyle>
            <a:lvl1pPr marL="0" indent="0" algn="ctr">
              <a:buFontTx/>
              <a:buNone/>
              <a:defRPr sz="900"/>
            </a:lvl1pPr>
          </a:lstStyle>
          <a:p>
            <a:r>
              <a:rPr lang="en-US"/>
              <a:t>Click icon to add picture</a:t>
            </a:r>
            <a:endParaRPr lang="en-US" dirty="0"/>
          </a:p>
        </p:txBody>
      </p:sp>
      <p:sp>
        <p:nvSpPr>
          <p:cNvPr id="51" name="Picture Placeholder 2">
            <a:extLst>
              <a:ext uri="{FF2B5EF4-FFF2-40B4-BE49-F238E27FC236}">
                <a16:creationId xmlns:a16="http://schemas.microsoft.com/office/drawing/2014/main" id="{6503315C-0296-4CC4-95D4-2D399AA9F5D9}"/>
              </a:ext>
            </a:extLst>
          </p:cNvPr>
          <p:cNvSpPr>
            <a:spLocks noGrp="1" noChangeAspect="1"/>
          </p:cNvSpPr>
          <p:nvPr>
            <p:ph type="pic" sz="quarter" idx="33"/>
          </p:nvPr>
        </p:nvSpPr>
        <p:spPr>
          <a:xfrm>
            <a:off x="803947" y="3914592"/>
            <a:ext cx="2194560" cy="1645920"/>
          </a:xfrm>
          <a:prstGeom prst="ellipse">
            <a:avLst/>
          </a:prstGeom>
          <a:noFill/>
        </p:spPr>
        <p:txBody>
          <a:bodyPr anchor="ctr" anchorCtr="0">
            <a:noAutofit/>
          </a:bodyPr>
          <a:lstStyle>
            <a:lvl1pPr marL="0" indent="0" algn="ctr">
              <a:buFontTx/>
              <a:buNone/>
              <a:defRPr sz="900"/>
            </a:lvl1pPr>
          </a:lstStyle>
          <a:p>
            <a:r>
              <a:rPr lang="en-US"/>
              <a:t>Click icon to add picture</a:t>
            </a:r>
            <a:endParaRPr lang="en-US" dirty="0"/>
          </a:p>
        </p:txBody>
      </p:sp>
      <p:sp>
        <p:nvSpPr>
          <p:cNvPr id="54" name="Picture Placeholder 2">
            <a:extLst>
              <a:ext uri="{FF2B5EF4-FFF2-40B4-BE49-F238E27FC236}">
                <a16:creationId xmlns:a16="http://schemas.microsoft.com/office/drawing/2014/main" id="{8627BDA6-DE92-4E20-99B1-B2675B677AC9}"/>
              </a:ext>
            </a:extLst>
          </p:cNvPr>
          <p:cNvSpPr>
            <a:spLocks noGrp="1" noChangeAspect="1"/>
          </p:cNvSpPr>
          <p:nvPr>
            <p:ph type="pic" sz="quarter" idx="35"/>
          </p:nvPr>
        </p:nvSpPr>
        <p:spPr>
          <a:xfrm>
            <a:off x="6440397" y="3914592"/>
            <a:ext cx="2194560" cy="1645920"/>
          </a:xfrm>
          <a:prstGeom prst="ellipse">
            <a:avLst/>
          </a:prstGeom>
          <a:noFill/>
        </p:spPr>
        <p:txBody>
          <a:bodyPr anchor="ctr" anchorCtr="0">
            <a:noAutofit/>
          </a:bodyPr>
          <a:lstStyle>
            <a:lvl1pPr marL="0" indent="0" algn="ctr">
              <a:buFontTx/>
              <a:buNone/>
              <a:defRPr sz="900"/>
            </a:lvl1pPr>
          </a:lstStyle>
          <a:p>
            <a:r>
              <a:rPr lang="en-US"/>
              <a:t>Click icon to add picture</a:t>
            </a:r>
            <a:endParaRPr lang="en-US" dirty="0"/>
          </a:p>
        </p:txBody>
      </p:sp>
    </p:spTree>
    <p:extLst>
      <p:ext uri="{BB962C8B-B14F-4D97-AF65-F5344CB8AC3E}">
        <p14:creationId xmlns:p14="http://schemas.microsoft.com/office/powerpoint/2010/main" val="190517123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p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BF85-3603-48F6-8CC6-084AC70FB76D}"/>
              </a:ext>
            </a:extLst>
          </p:cNvPr>
          <p:cNvSpPr>
            <a:spLocks noGrp="1"/>
          </p:cNvSpPr>
          <p:nvPr>
            <p:ph type="title" hasCustomPrompt="1"/>
          </p:nvPr>
        </p:nvSpPr>
        <p:spPr/>
        <p:txBody>
          <a:bodyPr/>
          <a:lstStyle/>
          <a:p>
            <a:r>
              <a:rPr lang="en-US" dirty="0"/>
              <a:t>SECTION NAME  :  PAGE TITLE</a:t>
            </a:r>
          </a:p>
        </p:txBody>
      </p:sp>
      <p:sp>
        <p:nvSpPr>
          <p:cNvPr id="3" name="Text Placeholder 2">
            <a:extLst>
              <a:ext uri="{FF2B5EF4-FFF2-40B4-BE49-F238E27FC236}">
                <a16:creationId xmlns:a16="http://schemas.microsoft.com/office/drawing/2014/main" id="{FFDAB911-D10A-44ED-AFEE-849F36611F9D}"/>
              </a:ext>
            </a:extLst>
          </p:cNvPr>
          <p:cNvSpPr>
            <a:spLocks noGrp="1"/>
          </p:cNvSpPr>
          <p:nvPr>
            <p:ph type="body" sz="quarter" idx="23"/>
          </p:nvPr>
        </p:nvSpPr>
        <p:spPr>
          <a:xfrm>
            <a:off x="812801" y="1524002"/>
            <a:ext cx="3106057" cy="4419600"/>
          </a:xfrm>
        </p:spPr>
        <p:txBody>
          <a:bodyPr/>
          <a:lstStyle>
            <a:lvl1pPr>
              <a:spcBef>
                <a:spcPts val="2400"/>
              </a:spcBef>
              <a:defRPr>
                <a:solidFill>
                  <a:schemeClr val="tx2"/>
                </a:solidFill>
              </a:defRPr>
            </a:lvl1pPr>
            <a:lvl2pPr>
              <a:spcBef>
                <a:spcPts val="300"/>
              </a:spcBef>
              <a:spcAft>
                <a:spcPts val="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204748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Featured-Content &amp;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2B80D-B607-4CAA-88BA-C0CE55FDFF80}"/>
              </a:ext>
            </a:extLst>
          </p:cNvPr>
          <p:cNvSpPr>
            <a:spLocks noGrp="1"/>
          </p:cNvSpPr>
          <p:nvPr>
            <p:ph type="title" hasCustomPrompt="1"/>
          </p:nvPr>
        </p:nvSpPr>
        <p:spPr/>
        <p:txBody>
          <a:bodyPr/>
          <a:lstStyle/>
          <a:p>
            <a:r>
              <a:rPr lang="en-US" dirty="0"/>
              <a:t>SECTION NAME  :  PAGE TITLE</a:t>
            </a:r>
          </a:p>
        </p:txBody>
      </p:sp>
      <p:sp>
        <p:nvSpPr>
          <p:cNvPr id="27" name="Text Placeholder 5">
            <a:extLst>
              <a:ext uri="{FF2B5EF4-FFF2-40B4-BE49-F238E27FC236}">
                <a16:creationId xmlns:a16="http://schemas.microsoft.com/office/drawing/2014/main" id="{1C6696DB-2B00-40D6-9B1C-0D19AC5EEA03}"/>
              </a:ext>
            </a:extLst>
          </p:cNvPr>
          <p:cNvSpPr>
            <a:spLocks noGrp="1"/>
          </p:cNvSpPr>
          <p:nvPr>
            <p:ph type="body" sz="quarter" idx="30"/>
          </p:nvPr>
        </p:nvSpPr>
        <p:spPr>
          <a:xfrm>
            <a:off x="813996" y="4144842"/>
            <a:ext cx="4852416" cy="1463040"/>
          </a:xfrm>
        </p:spPr>
        <p:txBody>
          <a:bodyPr>
            <a:noAutofit/>
          </a:bodyPr>
          <a:lstStyle>
            <a:lvl1pPr marL="0" indent="0">
              <a:spcBef>
                <a:spcPts val="1000"/>
              </a:spcBef>
              <a:spcAft>
                <a:spcPts val="600"/>
              </a:spcAft>
              <a:buClr>
                <a:schemeClr val="tx2"/>
              </a:buClr>
              <a:buFont typeface="Arial" panose="020B0604020202020204" pitchFamily="34" charset="0"/>
              <a:buNone/>
              <a:defRPr sz="1800" b="1">
                <a:solidFill>
                  <a:schemeClr val="tx1"/>
                </a:solidFill>
              </a:defRPr>
            </a:lvl1pPr>
            <a:lvl2pPr marL="0" indent="0">
              <a:spcAft>
                <a:spcPts val="600"/>
              </a:spcAft>
              <a:buClr>
                <a:schemeClr val="tx2"/>
              </a:buClr>
              <a:buFont typeface="System Font Regular"/>
              <a:buNone/>
              <a:defRPr sz="1600">
                <a:solidFill>
                  <a:schemeClr val="tx1"/>
                </a:solidFill>
                <a:latin typeface="Roboto" panose="02000000000000000000" pitchFamily="2" charset="0"/>
                <a:ea typeface="Roboto" panose="02000000000000000000" pitchFamily="2" charset="0"/>
                <a:cs typeface="Roboto" panose="02000000000000000000" pitchFamily="2" charset="0"/>
              </a:defRPr>
            </a:lvl2pPr>
          </a:lstStyle>
          <a:p>
            <a:pPr lvl="0"/>
            <a:r>
              <a:rPr lang="en-US"/>
              <a:t>Click to edit Master text styles</a:t>
            </a:r>
          </a:p>
          <a:p>
            <a:pPr lvl="1"/>
            <a:r>
              <a:rPr lang="en-US"/>
              <a:t>Second level</a:t>
            </a:r>
          </a:p>
        </p:txBody>
      </p:sp>
      <p:sp>
        <p:nvSpPr>
          <p:cNvPr id="3" name="Text Placeholder 2">
            <a:extLst>
              <a:ext uri="{FF2B5EF4-FFF2-40B4-BE49-F238E27FC236}">
                <a16:creationId xmlns:a16="http://schemas.microsoft.com/office/drawing/2014/main" id="{8C6EDCD9-2BE0-564E-B854-0D58EB91BA5B}"/>
              </a:ext>
            </a:extLst>
          </p:cNvPr>
          <p:cNvSpPr>
            <a:spLocks noGrp="1"/>
          </p:cNvSpPr>
          <p:nvPr>
            <p:ph type="body" sz="quarter" idx="34" hasCustomPrompt="1"/>
          </p:nvPr>
        </p:nvSpPr>
        <p:spPr>
          <a:xfrm>
            <a:off x="829433" y="5484814"/>
            <a:ext cx="4862284" cy="534987"/>
          </a:xfrm>
        </p:spPr>
        <p:txBody>
          <a:bodyPr/>
          <a:lstStyle>
            <a:lvl1pPr marL="0" indent="0">
              <a:buNone/>
              <a:defRPr b="1">
                <a:solidFill>
                  <a:schemeClr val="tx2"/>
                </a:solidFill>
              </a:defRPr>
            </a:lvl1pPr>
          </a:lstStyle>
          <a:p>
            <a:pPr lvl="0"/>
            <a:r>
              <a:rPr lang="en-US" dirty="0" err="1"/>
              <a:t>website.com</a:t>
            </a:r>
            <a:endParaRPr lang="en-US" dirty="0"/>
          </a:p>
        </p:txBody>
      </p:sp>
      <p:sp>
        <p:nvSpPr>
          <p:cNvPr id="18" name="Text Placeholder 5">
            <a:extLst>
              <a:ext uri="{FF2B5EF4-FFF2-40B4-BE49-F238E27FC236}">
                <a16:creationId xmlns:a16="http://schemas.microsoft.com/office/drawing/2014/main" id="{C1ECCF21-3389-2C47-A4B3-3C956F06EA64}"/>
              </a:ext>
            </a:extLst>
          </p:cNvPr>
          <p:cNvSpPr>
            <a:spLocks noGrp="1"/>
          </p:cNvSpPr>
          <p:nvPr>
            <p:ph type="body" sz="quarter" idx="33"/>
          </p:nvPr>
        </p:nvSpPr>
        <p:spPr>
          <a:xfrm>
            <a:off x="6523388" y="4144842"/>
            <a:ext cx="4852416" cy="1463040"/>
          </a:xfrm>
        </p:spPr>
        <p:txBody>
          <a:bodyPr>
            <a:noAutofit/>
          </a:bodyPr>
          <a:lstStyle>
            <a:lvl1pPr marL="0" indent="0">
              <a:spcBef>
                <a:spcPts val="1000"/>
              </a:spcBef>
              <a:spcAft>
                <a:spcPts val="600"/>
              </a:spcAft>
              <a:buClr>
                <a:schemeClr val="tx2"/>
              </a:buClr>
              <a:buFont typeface="Arial" panose="020B0604020202020204" pitchFamily="34" charset="0"/>
              <a:buNone/>
              <a:defRPr sz="1800" b="1">
                <a:solidFill>
                  <a:schemeClr val="tx1"/>
                </a:solidFill>
              </a:defRPr>
            </a:lvl1pPr>
            <a:lvl2pPr marL="0" indent="0">
              <a:spcAft>
                <a:spcPts val="600"/>
              </a:spcAft>
              <a:buClr>
                <a:schemeClr val="tx2"/>
              </a:buClr>
              <a:buFont typeface="System Font Regular"/>
              <a:buNone/>
              <a:defRPr sz="1600">
                <a:solidFill>
                  <a:schemeClr val="tx1"/>
                </a:solidFill>
                <a:latin typeface="Roboto" panose="02000000000000000000" pitchFamily="2" charset="0"/>
                <a:ea typeface="Roboto" panose="02000000000000000000" pitchFamily="2" charset="0"/>
                <a:cs typeface="Roboto" panose="02000000000000000000" pitchFamily="2" charset="0"/>
              </a:defRPr>
            </a:lvl2pPr>
          </a:lstStyle>
          <a:p>
            <a:pPr lvl="0"/>
            <a:r>
              <a:rPr lang="en-US"/>
              <a:t>Click to edit Master text styles</a:t>
            </a:r>
          </a:p>
          <a:p>
            <a:pPr lvl="1"/>
            <a:r>
              <a:rPr lang="en-US"/>
              <a:t>Second level</a:t>
            </a:r>
          </a:p>
        </p:txBody>
      </p:sp>
      <p:sp>
        <p:nvSpPr>
          <p:cNvPr id="20" name="Text Placeholder 2">
            <a:extLst>
              <a:ext uri="{FF2B5EF4-FFF2-40B4-BE49-F238E27FC236}">
                <a16:creationId xmlns:a16="http://schemas.microsoft.com/office/drawing/2014/main" id="{680BEA9C-186F-1948-B1E4-99C0BCCF7BCA}"/>
              </a:ext>
            </a:extLst>
          </p:cNvPr>
          <p:cNvSpPr>
            <a:spLocks noGrp="1"/>
          </p:cNvSpPr>
          <p:nvPr>
            <p:ph type="body" sz="quarter" idx="35" hasCustomPrompt="1"/>
          </p:nvPr>
        </p:nvSpPr>
        <p:spPr>
          <a:xfrm>
            <a:off x="6448581" y="5484814"/>
            <a:ext cx="4903708" cy="534987"/>
          </a:xfrm>
        </p:spPr>
        <p:txBody>
          <a:bodyPr/>
          <a:lstStyle>
            <a:lvl1pPr marL="0" indent="0">
              <a:buNone/>
              <a:defRPr b="1">
                <a:solidFill>
                  <a:schemeClr val="tx2"/>
                </a:solidFill>
              </a:defRPr>
            </a:lvl1pPr>
          </a:lstStyle>
          <a:p>
            <a:pPr lvl="0"/>
            <a:r>
              <a:rPr lang="en-US" dirty="0" err="1"/>
              <a:t>website.com</a:t>
            </a:r>
            <a:endParaRPr lang="en-US" dirty="0"/>
          </a:p>
        </p:txBody>
      </p:sp>
      <p:sp>
        <p:nvSpPr>
          <p:cNvPr id="28" name="Picture Placeholder 2">
            <a:extLst>
              <a:ext uri="{FF2B5EF4-FFF2-40B4-BE49-F238E27FC236}">
                <a16:creationId xmlns:a16="http://schemas.microsoft.com/office/drawing/2014/main" id="{15248419-B455-4914-8140-D4F59DD9F409}"/>
              </a:ext>
            </a:extLst>
          </p:cNvPr>
          <p:cNvSpPr>
            <a:spLocks noGrp="1"/>
          </p:cNvSpPr>
          <p:nvPr>
            <p:ph type="pic" sz="quarter" idx="31" hasCustomPrompt="1"/>
          </p:nvPr>
        </p:nvSpPr>
        <p:spPr>
          <a:xfrm>
            <a:off x="813996" y="1272905"/>
            <a:ext cx="4852416" cy="2727513"/>
          </a:xfrm>
          <a:noFill/>
        </p:spPr>
        <p:txBody>
          <a:bodyPr/>
          <a:lstStyle>
            <a:lvl1pPr marL="0" indent="0">
              <a:buNone/>
              <a:defRPr sz="1600" b="0"/>
            </a:lvl1pPr>
          </a:lstStyle>
          <a:p>
            <a:r>
              <a:rPr lang="en-US" dirty="0"/>
              <a:t>Click the icon to add image</a:t>
            </a:r>
          </a:p>
        </p:txBody>
      </p:sp>
      <p:sp>
        <p:nvSpPr>
          <p:cNvPr id="17" name="Picture Placeholder 2">
            <a:extLst>
              <a:ext uri="{FF2B5EF4-FFF2-40B4-BE49-F238E27FC236}">
                <a16:creationId xmlns:a16="http://schemas.microsoft.com/office/drawing/2014/main" id="{06B996B3-27E2-F94C-82A7-FA0ACD4EB5C5}"/>
              </a:ext>
            </a:extLst>
          </p:cNvPr>
          <p:cNvSpPr>
            <a:spLocks noGrp="1"/>
          </p:cNvSpPr>
          <p:nvPr>
            <p:ph type="pic" sz="quarter" idx="32" hasCustomPrompt="1"/>
          </p:nvPr>
        </p:nvSpPr>
        <p:spPr>
          <a:xfrm>
            <a:off x="6523388" y="1272905"/>
            <a:ext cx="4852416" cy="2727513"/>
          </a:xfrm>
          <a:noFill/>
        </p:spPr>
        <p:txBody>
          <a:bodyPr/>
          <a:lstStyle>
            <a:lvl1pPr marL="0" indent="0">
              <a:buNone/>
              <a:defRPr sz="1600" b="0"/>
            </a:lvl1pPr>
          </a:lstStyle>
          <a:p>
            <a:r>
              <a:rPr lang="en-US" dirty="0"/>
              <a:t>Click the icon to add image</a:t>
            </a:r>
          </a:p>
        </p:txBody>
      </p:sp>
    </p:spTree>
    <p:extLst>
      <p:ext uri="{BB962C8B-B14F-4D97-AF65-F5344CB8AC3E}">
        <p14:creationId xmlns:p14="http://schemas.microsoft.com/office/powerpoint/2010/main" val="226725578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Featured, Picture &amp;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6F44-B5CC-42DC-9DEB-FF4D1E592767}"/>
              </a:ext>
            </a:extLst>
          </p:cNvPr>
          <p:cNvSpPr>
            <a:spLocks noGrp="1"/>
          </p:cNvSpPr>
          <p:nvPr>
            <p:ph type="title" hasCustomPrompt="1"/>
          </p:nvPr>
        </p:nvSpPr>
        <p:spPr/>
        <p:txBody>
          <a:bodyPr/>
          <a:lstStyle/>
          <a:p>
            <a:r>
              <a:rPr lang="en-US" dirty="0"/>
              <a:t>SECTION NAME  :  PAGE TITLE</a:t>
            </a:r>
          </a:p>
        </p:txBody>
      </p:sp>
      <p:sp>
        <p:nvSpPr>
          <p:cNvPr id="13" name="Text Placeholder 5">
            <a:extLst>
              <a:ext uri="{FF2B5EF4-FFF2-40B4-BE49-F238E27FC236}">
                <a16:creationId xmlns:a16="http://schemas.microsoft.com/office/drawing/2014/main" id="{B125CED2-5FB8-494F-A69A-09805E0D1702}"/>
              </a:ext>
            </a:extLst>
          </p:cNvPr>
          <p:cNvSpPr>
            <a:spLocks noGrp="1"/>
          </p:cNvSpPr>
          <p:nvPr>
            <p:ph type="body" sz="quarter" idx="11"/>
          </p:nvPr>
        </p:nvSpPr>
        <p:spPr>
          <a:xfrm>
            <a:off x="815411" y="3087984"/>
            <a:ext cx="4962144" cy="475488"/>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0" bIns="45720" numCol="1" anchor="t" anchorCtr="0" compatLnSpc="1">
            <a:prstTxWarp prst="textNoShape">
              <a:avLst/>
            </a:prstTxWarp>
          </a:bodyPr>
          <a:lstStyle>
            <a:lvl1pPr>
              <a:defRPr lang="en-US" sz="1600" b="1" kern="0" dirty="0">
                <a:solidFill>
                  <a:schemeClr val="tx1"/>
                </a:solidFill>
              </a:defRPr>
            </a:lvl1pPr>
          </a:lstStyle>
          <a:p>
            <a:pPr marL="0" lvl="0" indent="0">
              <a:spcBef>
                <a:spcPts val="0"/>
              </a:spcBef>
              <a:spcAft>
                <a:spcPts val="800"/>
              </a:spcAft>
              <a:buClr>
                <a:srgbClr val="ADA39D"/>
              </a:buClr>
              <a:buNone/>
            </a:pPr>
            <a:r>
              <a:rPr lang="en-US"/>
              <a:t>Click to edit Master text styles</a:t>
            </a:r>
          </a:p>
        </p:txBody>
      </p:sp>
      <p:sp>
        <p:nvSpPr>
          <p:cNvPr id="38" name="Text Placeholder 5">
            <a:extLst>
              <a:ext uri="{FF2B5EF4-FFF2-40B4-BE49-F238E27FC236}">
                <a16:creationId xmlns:a16="http://schemas.microsoft.com/office/drawing/2014/main" id="{ECD6CF96-2E76-4C40-B603-452BE7B5C2ED}"/>
              </a:ext>
            </a:extLst>
          </p:cNvPr>
          <p:cNvSpPr>
            <a:spLocks noGrp="1"/>
          </p:cNvSpPr>
          <p:nvPr>
            <p:ph type="body" sz="quarter" idx="32"/>
          </p:nvPr>
        </p:nvSpPr>
        <p:spPr>
          <a:xfrm>
            <a:off x="6416268" y="3087984"/>
            <a:ext cx="4962144" cy="475488"/>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0" bIns="45720" numCol="1" anchor="t" anchorCtr="0" compatLnSpc="1">
            <a:prstTxWarp prst="textNoShape">
              <a:avLst/>
            </a:prstTxWarp>
          </a:bodyPr>
          <a:lstStyle>
            <a:lvl1pPr>
              <a:defRPr lang="en-US" sz="1600" b="1" kern="0" dirty="0">
                <a:solidFill>
                  <a:schemeClr val="tx1"/>
                </a:solidFill>
              </a:defRPr>
            </a:lvl1pPr>
          </a:lstStyle>
          <a:p>
            <a:pPr marL="0" lvl="0" indent="0">
              <a:spcBef>
                <a:spcPts val="0"/>
              </a:spcBef>
              <a:spcAft>
                <a:spcPts val="800"/>
              </a:spcAft>
              <a:buClr>
                <a:srgbClr val="ADA39D"/>
              </a:buClr>
              <a:buNone/>
            </a:pPr>
            <a:r>
              <a:rPr lang="en-US"/>
              <a:t>Click to edit Master text styles</a:t>
            </a:r>
          </a:p>
        </p:txBody>
      </p:sp>
      <p:sp>
        <p:nvSpPr>
          <p:cNvPr id="41" name="Text Placeholder 5">
            <a:extLst>
              <a:ext uri="{FF2B5EF4-FFF2-40B4-BE49-F238E27FC236}">
                <a16:creationId xmlns:a16="http://schemas.microsoft.com/office/drawing/2014/main" id="{481221B0-C3CE-4F14-BFFB-0E89DA282DF7}"/>
              </a:ext>
            </a:extLst>
          </p:cNvPr>
          <p:cNvSpPr>
            <a:spLocks noGrp="1"/>
          </p:cNvSpPr>
          <p:nvPr>
            <p:ph type="body" sz="quarter" idx="35"/>
          </p:nvPr>
        </p:nvSpPr>
        <p:spPr>
          <a:xfrm>
            <a:off x="833460" y="6024284"/>
            <a:ext cx="4962144" cy="475488"/>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0" bIns="45720" numCol="1" anchor="t" anchorCtr="0" compatLnSpc="1">
            <a:prstTxWarp prst="textNoShape">
              <a:avLst/>
            </a:prstTxWarp>
          </a:bodyPr>
          <a:lstStyle>
            <a:lvl1pPr>
              <a:defRPr lang="en-US" sz="1600" b="1" kern="0" dirty="0">
                <a:solidFill>
                  <a:schemeClr val="tx1"/>
                </a:solidFill>
              </a:defRPr>
            </a:lvl1pPr>
          </a:lstStyle>
          <a:p>
            <a:pPr marL="0" lvl="0" indent="0">
              <a:spcBef>
                <a:spcPts val="0"/>
              </a:spcBef>
              <a:spcAft>
                <a:spcPts val="800"/>
              </a:spcAft>
              <a:buClr>
                <a:srgbClr val="ADA39D"/>
              </a:buClr>
              <a:buNone/>
            </a:pPr>
            <a:r>
              <a:rPr lang="en-US"/>
              <a:t>Click to edit Master text styles</a:t>
            </a:r>
          </a:p>
        </p:txBody>
      </p:sp>
      <p:sp>
        <p:nvSpPr>
          <p:cNvPr id="42" name="Text Placeholder 5">
            <a:extLst>
              <a:ext uri="{FF2B5EF4-FFF2-40B4-BE49-F238E27FC236}">
                <a16:creationId xmlns:a16="http://schemas.microsoft.com/office/drawing/2014/main" id="{BECD87CD-7D10-4636-A2D2-64D78BF08F0B}"/>
              </a:ext>
            </a:extLst>
          </p:cNvPr>
          <p:cNvSpPr>
            <a:spLocks noGrp="1"/>
          </p:cNvSpPr>
          <p:nvPr>
            <p:ph type="body" sz="quarter" idx="36"/>
          </p:nvPr>
        </p:nvSpPr>
        <p:spPr>
          <a:xfrm>
            <a:off x="6416268" y="6024284"/>
            <a:ext cx="4962144" cy="475488"/>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0" bIns="45720" numCol="1" anchor="t" anchorCtr="0" compatLnSpc="1">
            <a:prstTxWarp prst="textNoShape">
              <a:avLst/>
            </a:prstTxWarp>
          </a:bodyPr>
          <a:lstStyle>
            <a:lvl1pPr>
              <a:defRPr lang="en-US" sz="1600" b="1" kern="0" dirty="0">
                <a:solidFill>
                  <a:schemeClr val="tx1"/>
                </a:solidFill>
              </a:defRPr>
            </a:lvl1pPr>
          </a:lstStyle>
          <a:p>
            <a:pPr marL="0" lvl="0" indent="0">
              <a:spcBef>
                <a:spcPts val="0"/>
              </a:spcBef>
              <a:spcAft>
                <a:spcPts val="800"/>
              </a:spcAft>
              <a:buClr>
                <a:srgbClr val="ADA39D"/>
              </a:buClr>
              <a:buNone/>
            </a:pPr>
            <a:r>
              <a:rPr lang="en-US"/>
              <a:t>Click to edit Master text styles</a:t>
            </a:r>
          </a:p>
        </p:txBody>
      </p:sp>
      <p:sp>
        <p:nvSpPr>
          <p:cNvPr id="7" name="Picture Placeholder 2"/>
          <p:cNvSpPr>
            <a:spLocks noGrp="1"/>
          </p:cNvSpPr>
          <p:nvPr>
            <p:ph type="pic" sz="quarter" idx="18" hasCustomPrompt="1"/>
          </p:nvPr>
        </p:nvSpPr>
        <p:spPr>
          <a:xfrm>
            <a:off x="6416268" y="3851622"/>
            <a:ext cx="4962144" cy="2093976"/>
          </a:xfrm>
          <a:noFill/>
        </p:spPr>
        <p:txBody>
          <a:bodyPr/>
          <a:lstStyle>
            <a:lvl1pPr marL="0" indent="0">
              <a:buNone/>
              <a:defRPr sz="1600" b="0"/>
            </a:lvl1pPr>
          </a:lstStyle>
          <a:p>
            <a:r>
              <a:rPr lang="en-US" dirty="0"/>
              <a:t>Click the icon to add image</a:t>
            </a:r>
          </a:p>
        </p:txBody>
      </p:sp>
      <p:sp>
        <p:nvSpPr>
          <p:cNvPr id="28" name="Picture Placeholder 2">
            <a:extLst>
              <a:ext uri="{FF2B5EF4-FFF2-40B4-BE49-F238E27FC236}">
                <a16:creationId xmlns:a16="http://schemas.microsoft.com/office/drawing/2014/main" id="{15248419-B455-4914-8140-D4F59DD9F409}"/>
              </a:ext>
            </a:extLst>
          </p:cNvPr>
          <p:cNvSpPr>
            <a:spLocks noGrp="1"/>
          </p:cNvSpPr>
          <p:nvPr>
            <p:ph type="pic" sz="quarter" idx="31" hasCustomPrompt="1"/>
          </p:nvPr>
        </p:nvSpPr>
        <p:spPr>
          <a:xfrm>
            <a:off x="6416268" y="933740"/>
            <a:ext cx="4962144" cy="2091400"/>
          </a:xfrm>
          <a:noFill/>
        </p:spPr>
        <p:txBody>
          <a:bodyPr/>
          <a:lstStyle>
            <a:lvl1pPr marL="0" indent="0">
              <a:buNone/>
              <a:defRPr sz="1600" b="0"/>
            </a:lvl1pPr>
          </a:lstStyle>
          <a:p>
            <a:r>
              <a:rPr lang="en-US" dirty="0"/>
              <a:t>Click the icon to add image</a:t>
            </a:r>
          </a:p>
        </p:txBody>
      </p:sp>
      <p:sp>
        <p:nvSpPr>
          <p:cNvPr id="39" name="Picture Placeholder 2">
            <a:extLst>
              <a:ext uri="{FF2B5EF4-FFF2-40B4-BE49-F238E27FC236}">
                <a16:creationId xmlns:a16="http://schemas.microsoft.com/office/drawing/2014/main" id="{51105430-0046-40ED-B6CC-09D94C6A19A6}"/>
              </a:ext>
            </a:extLst>
          </p:cNvPr>
          <p:cNvSpPr>
            <a:spLocks noGrp="1"/>
          </p:cNvSpPr>
          <p:nvPr>
            <p:ph type="pic" sz="quarter" idx="33" hasCustomPrompt="1"/>
          </p:nvPr>
        </p:nvSpPr>
        <p:spPr>
          <a:xfrm>
            <a:off x="815411" y="3851622"/>
            <a:ext cx="4962144" cy="2093976"/>
          </a:xfrm>
          <a:noFill/>
        </p:spPr>
        <p:txBody>
          <a:bodyPr/>
          <a:lstStyle>
            <a:lvl1pPr marL="0" indent="0">
              <a:buNone/>
              <a:defRPr sz="1600" b="0"/>
            </a:lvl1pPr>
          </a:lstStyle>
          <a:p>
            <a:r>
              <a:rPr lang="en-US" dirty="0"/>
              <a:t>Click the icon to add image</a:t>
            </a:r>
          </a:p>
        </p:txBody>
      </p:sp>
      <p:sp>
        <p:nvSpPr>
          <p:cNvPr id="40" name="Picture Placeholder 2">
            <a:extLst>
              <a:ext uri="{FF2B5EF4-FFF2-40B4-BE49-F238E27FC236}">
                <a16:creationId xmlns:a16="http://schemas.microsoft.com/office/drawing/2014/main" id="{8E46BC54-3B6F-4DAA-AC3F-EE1FD5E14149}"/>
              </a:ext>
            </a:extLst>
          </p:cNvPr>
          <p:cNvSpPr>
            <a:spLocks noGrp="1"/>
          </p:cNvSpPr>
          <p:nvPr>
            <p:ph type="pic" sz="quarter" idx="34" hasCustomPrompt="1"/>
          </p:nvPr>
        </p:nvSpPr>
        <p:spPr>
          <a:xfrm>
            <a:off x="815411" y="933740"/>
            <a:ext cx="4962144" cy="2091400"/>
          </a:xfrm>
          <a:noFill/>
        </p:spPr>
        <p:txBody>
          <a:bodyPr/>
          <a:lstStyle>
            <a:lvl1pPr marL="0" indent="0">
              <a:buNone/>
              <a:defRPr sz="1600" b="0"/>
            </a:lvl1pPr>
          </a:lstStyle>
          <a:p>
            <a:r>
              <a:rPr lang="en-US" dirty="0"/>
              <a:t>Click the icon to add image</a:t>
            </a:r>
          </a:p>
        </p:txBody>
      </p:sp>
    </p:spTree>
    <p:extLst>
      <p:ext uri="{BB962C8B-B14F-4D97-AF65-F5344CB8AC3E}">
        <p14:creationId xmlns:p14="http://schemas.microsoft.com/office/powerpoint/2010/main" val="333495352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9B7E5D-61D1-42A3-8DA2-AC2F5D01E429}"/>
              </a:ext>
            </a:extLst>
          </p:cNvPr>
          <p:cNvSpPr>
            <a:spLocks noGrp="1"/>
          </p:cNvSpPr>
          <p:nvPr>
            <p:ph type="title" hasCustomPrompt="1"/>
          </p:nvPr>
        </p:nvSpPr>
        <p:spPr>
          <a:xfrm>
            <a:off x="817158" y="533400"/>
            <a:ext cx="6589060" cy="1306286"/>
          </a:xfrm>
        </p:spPr>
        <p:txBody>
          <a:bodyPr anchor="t"/>
          <a:lstStyle>
            <a:lvl1pPr algn="l" defTabSz="685800" rtl="0" eaLnBrk="1" latinLnBrk="0" hangingPunct="1">
              <a:lnSpc>
                <a:spcPct val="100000"/>
              </a:lnSpc>
              <a:spcBef>
                <a:spcPct val="0"/>
              </a:spcBef>
              <a:spcAft>
                <a:spcPts val="400"/>
              </a:spcAft>
              <a:buNone/>
              <a:defRPr lang="en-US" sz="4000" kern="1200" cap="none" baseline="0" dirty="0">
                <a:solidFill>
                  <a:schemeClr val="tx1"/>
                </a:solidFill>
                <a:latin typeface="Roboto Light" pitchFamily="2" charset="0"/>
                <a:ea typeface="Roboto Light" pitchFamily="2" charset="0"/>
                <a:cs typeface="+mj-cs"/>
              </a:defRPr>
            </a:lvl1pPr>
          </a:lstStyle>
          <a:p>
            <a:r>
              <a:rPr lang="en-US" dirty="0"/>
              <a:t>Agenda</a:t>
            </a:r>
          </a:p>
        </p:txBody>
      </p:sp>
      <p:sp>
        <p:nvSpPr>
          <p:cNvPr id="8" name="Table Placeholder 11">
            <a:extLst>
              <a:ext uri="{FF2B5EF4-FFF2-40B4-BE49-F238E27FC236}">
                <a16:creationId xmlns:a16="http://schemas.microsoft.com/office/drawing/2014/main" id="{484718F6-AF12-44E0-AE47-8BCDD147032D}"/>
              </a:ext>
            </a:extLst>
          </p:cNvPr>
          <p:cNvSpPr>
            <a:spLocks noGrp="1"/>
          </p:cNvSpPr>
          <p:nvPr>
            <p:ph type="tbl" sz="quarter" idx="24" hasCustomPrompt="1"/>
          </p:nvPr>
        </p:nvSpPr>
        <p:spPr>
          <a:xfrm>
            <a:off x="802217" y="1948543"/>
            <a:ext cx="6604000" cy="4346240"/>
          </a:xfrm>
        </p:spPr>
        <p:txBody>
          <a:bodyPr>
            <a:noAutofit/>
          </a:bodyPr>
          <a:lstStyle>
            <a:lvl1pPr marL="0" indent="0">
              <a:buFontTx/>
              <a:buNone/>
              <a:defRPr/>
            </a:lvl1pPr>
          </a:lstStyle>
          <a:p>
            <a:pPr marL="0" marR="0" lvl="0" indent="0" algn="l" defTabSz="914400" rtl="0" eaLnBrk="1" fontAlgn="auto" latinLnBrk="0" hangingPunct="1">
              <a:lnSpc>
                <a:spcPct val="100000"/>
              </a:lnSpc>
              <a:spcBef>
                <a:spcPts val="1000"/>
              </a:spcBef>
              <a:spcAft>
                <a:spcPts val="600"/>
              </a:spcAft>
              <a:buClrTx/>
              <a:buSzTx/>
              <a:buFontTx/>
              <a:buNone/>
              <a:tabLst/>
              <a:defRPr/>
            </a:pPr>
            <a:r>
              <a:rPr lang="en-US" dirty="0"/>
              <a:t>Click the icon to add table</a:t>
            </a:r>
          </a:p>
        </p:txBody>
      </p:sp>
      <p:sp>
        <p:nvSpPr>
          <p:cNvPr id="7" name="Picture Placeholder 3">
            <a:extLst>
              <a:ext uri="{FF2B5EF4-FFF2-40B4-BE49-F238E27FC236}">
                <a16:creationId xmlns:a16="http://schemas.microsoft.com/office/drawing/2014/main" id="{0E1D3904-65DC-7C4C-967F-AAB05FEE84F7}"/>
              </a:ext>
            </a:extLst>
          </p:cNvPr>
          <p:cNvSpPr>
            <a:spLocks noGrp="1"/>
          </p:cNvSpPr>
          <p:nvPr>
            <p:ph type="pic" sz="quarter" idx="25"/>
          </p:nvPr>
        </p:nvSpPr>
        <p:spPr>
          <a:xfrm>
            <a:off x="8189384" y="0"/>
            <a:ext cx="4002616" cy="6858000"/>
          </a:xfrm>
        </p:spPr>
        <p:txBody>
          <a:bodyPr tIns="2377440"/>
          <a:lstStyle>
            <a:lvl1pPr algn="ctr">
              <a:defRPr/>
            </a:lvl1pPr>
          </a:lstStyle>
          <a:p>
            <a:endParaRPr lang="en-US"/>
          </a:p>
        </p:txBody>
      </p:sp>
    </p:spTree>
    <p:extLst>
      <p:ext uri="{BB962C8B-B14F-4D97-AF65-F5344CB8AC3E}">
        <p14:creationId xmlns:p14="http://schemas.microsoft.com/office/powerpoint/2010/main" val="277867404"/>
      </p:ext>
    </p:extLst>
  </p:cSld>
  <p:clrMapOvr>
    <a:masterClrMapping/>
  </p:clrMapOvr>
  <p:transition/>
  <p:extLst>
    <p:ext uri="{DCECCB84-F9BA-43D5-87BE-67443E8EF086}">
      <p15:sldGuideLst xmlns:p15="http://schemas.microsoft.com/office/powerpoint/2012/main">
        <p15:guide id="1" orient="horz" pos="33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777B4-202C-41D7-9EC4-2A267FFCAC04}"/>
              </a:ext>
            </a:extLst>
          </p:cNvPr>
          <p:cNvSpPr>
            <a:spLocks noGrp="1"/>
          </p:cNvSpPr>
          <p:nvPr>
            <p:ph type="title" hasCustomPrompt="1"/>
          </p:nvPr>
        </p:nvSpPr>
        <p:spPr/>
        <p:txBody>
          <a:bodyPr/>
          <a:lstStyle/>
          <a:p>
            <a:r>
              <a:rPr lang="en-US" dirty="0"/>
              <a:t>SECTION NAME  :  PAGE TITLE</a:t>
            </a:r>
          </a:p>
        </p:txBody>
      </p:sp>
      <p:sp>
        <p:nvSpPr>
          <p:cNvPr id="3" name="Table Placeholder 3">
            <a:extLst>
              <a:ext uri="{FF2B5EF4-FFF2-40B4-BE49-F238E27FC236}">
                <a16:creationId xmlns:a16="http://schemas.microsoft.com/office/drawing/2014/main" id="{EAF6AE4A-2269-429F-9679-489A2E642AC4}"/>
              </a:ext>
            </a:extLst>
          </p:cNvPr>
          <p:cNvSpPr>
            <a:spLocks noGrp="1"/>
          </p:cNvSpPr>
          <p:nvPr>
            <p:ph type="tbl" sz="quarter" idx="23" hasCustomPrompt="1"/>
          </p:nvPr>
        </p:nvSpPr>
        <p:spPr>
          <a:xfrm>
            <a:off x="829733" y="914400"/>
            <a:ext cx="10549467" cy="5372100"/>
          </a:xfrm>
        </p:spPr>
        <p:txBody>
          <a:bodyPr/>
          <a:lstStyle>
            <a:lvl1pPr marL="0" indent="0">
              <a:buFontTx/>
              <a:buNone/>
              <a:defRPr b="0"/>
            </a:lvl1pPr>
          </a:lstStyle>
          <a:p>
            <a:pPr marL="0" marR="0" lvl="0" indent="0" algn="l" defTabSz="914400" rtl="0" eaLnBrk="1" fontAlgn="auto" latinLnBrk="0" hangingPunct="1">
              <a:lnSpc>
                <a:spcPct val="100000"/>
              </a:lnSpc>
              <a:spcBef>
                <a:spcPts val="1000"/>
              </a:spcBef>
              <a:spcAft>
                <a:spcPts val="600"/>
              </a:spcAft>
              <a:buClrTx/>
              <a:buSzTx/>
              <a:buFontTx/>
              <a:buNone/>
              <a:tabLst/>
              <a:defRPr/>
            </a:pPr>
            <a:r>
              <a:rPr lang="en-US" dirty="0"/>
              <a:t>Click the icon to add table</a:t>
            </a:r>
          </a:p>
        </p:txBody>
      </p:sp>
    </p:spTree>
    <p:extLst>
      <p:ext uri="{BB962C8B-B14F-4D97-AF65-F5344CB8AC3E}">
        <p14:creationId xmlns:p14="http://schemas.microsoft.com/office/powerpoint/2010/main" val="142170875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s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3951-4016-4A89-9242-2BBA7DB03DE4}"/>
              </a:ext>
            </a:extLst>
          </p:cNvPr>
          <p:cNvSpPr>
            <a:spLocks noGrp="1"/>
          </p:cNvSpPr>
          <p:nvPr>
            <p:ph type="title" hasCustomPrompt="1"/>
          </p:nvPr>
        </p:nvSpPr>
        <p:spPr/>
        <p:txBody>
          <a:bodyPr/>
          <a:lstStyle/>
          <a:p>
            <a:r>
              <a:rPr lang="en-US" dirty="0"/>
              <a:t>SECTION NAME  :  PAGE TITLE</a:t>
            </a:r>
          </a:p>
        </p:txBody>
      </p:sp>
      <p:sp>
        <p:nvSpPr>
          <p:cNvPr id="5" name="Table Placeholder 3">
            <a:extLst>
              <a:ext uri="{FF2B5EF4-FFF2-40B4-BE49-F238E27FC236}">
                <a16:creationId xmlns:a16="http://schemas.microsoft.com/office/drawing/2014/main" id="{89A5234E-210D-461C-9767-2C25092F316E}"/>
              </a:ext>
            </a:extLst>
          </p:cNvPr>
          <p:cNvSpPr>
            <a:spLocks noGrp="1"/>
          </p:cNvSpPr>
          <p:nvPr>
            <p:ph type="tbl" sz="quarter" idx="23" hasCustomPrompt="1"/>
          </p:nvPr>
        </p:nvSpPr>
        <p:spPr>
          <a:xfrm>
            <a:off x="829734" y="1828800"/>
            <a:ext cx="4990964" cy="4114800"/>
          </a:xfrm>
        </p:spPr>
        <p:txBody>
          <a:bodyPr/>
          <a:lstStyle>
            <a:lvl1pPr marL="0" indent="0">
              <a:buFontTx/>
              <a:buNone/>
              <a:defRPr b="0"/>
            </a:lvl1pPr>
          </a:lstStyle>
          <a:p>
            <a:pPr marL="0" marR="0" lvl="0" indent="0" algn="l" defTabSz="914400" rtl="0" eaLnBrk="1" fontAlgn="auto" latinLnBrk="0" hangingPunct="1">
              <a:lnSpc>
                <a:spcPct val="100000"/>
              </a:lnSpc>
              <a:spcBef>
                <a:spcPts val="1000"/>
              </a:spcBef>
              <a:spcAft>
                <a:spcPts val="600"/>
              </a:spcAft>
              <a:buClrTx/>
              <a:buSzTx/>
              <a:buFontTx/>
              <a:buNone/>
              <a:tabLst/>
              <a:defRPr/>
            </a:pPr>
            <a:r>
              <a:rPr lang="en-US" dirty="0"/>
              <a:t>Click the icon to add table</a:t>
            </a:r>
          </a:p>
        </p:txBody>
      </p:sp>
      <p:sp>
        <p:nvSpPr>
          <p:cNvPr id="6" name="Table Placeholder 3">
            <a:extLst>
              <a:ext uri="{FF2B5EF4-FFF2-40B4-BE49-F238E27FC236}">
                <a16:creationId xmlns:a16="http://schemas.microsoft.com/office/drawing/2014/main" id="{F7B5C223-741E-4C7A-ACAD-252262D5E293}"/>
              </a:ext>
            </a:extLst>
          </p:cNvPr>
          <p:cNvSpPr>
            <a:spLocks noGrp="1"/>
          </p:cNvSpPr>
          <p:nvPr>
            <p:ph type="tbl" sz="quarter" idx="24" hasCustomPrompt="1"/>
          </p:nvPr>
        </p:nvSpPr>
        <p:spPr>
          <a:xfrm>
            <a:off x="6388237" y="1828800"/>
            <a:ext cx="4990964" cy="4114800"/>
          </a:xfrm>
        </p:spPr>
        <p:txBody>
          <a:bodyPr/>
          <a:lstStyle>
            <a:lvl1pPr marL="0" indent="0">
              <a:buFontTx/>
              <a:buNone/>
              <a:defRPr b="0"/>
            </a:lvl1pPr>
          </a:lstStyle>
          <a:p>
            <a:pPr marL="0" marR="0" lvl="0" indent="0" algn="l" defTabSz="914400" rtl="0" eaLnBrk="1" fontAlgn="auto" latinLnBrk="0" hangingPunct="1">
              <a:lnSpc>
                <a:spcPct val="100000"/>
              </a:lnSpc>
              <a:spcBef>
                <a:spcPts val="1000"/>
              </a:spcBef>
              <a:spcAft>
                <a:spcPts val="600"/>
              </a:spcAft>
              <a:buClrTx/>
              <a:buSzTx/>
              <a:buFontTx/>
              <a:buNone/>
              <a:tabLst/>
              <a:defRPr/>
            </a:pPr>
            <a:r>
              <a:rPr lang="en-US" dirty="0"/>
              <a:t>Click the icon to add table</a:t>
            </a:r>
          </a:p>
        </p:txBody>
      </p:sp>
    </p:spTree>
    <p:extLst>
      <p:ext uri="{BB962C8B-B14F-4D97-AF65-F5344CB8AC3E}">
        <p14:creationId xmlns:p14="http://schemas.microsoft.com/office/powerpoint/2010/main" val="3608851298"/>
      </p:ext>
    </p:extLst>
  </p:cSld>
  <p:clrMapOvr>
    <a:masterClrMapping/>
  </p:clrMapOvr>
  <p:transition/>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 Contact inf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948C-24C2-4B16-A3B1-F86DE87F8D6B}"/>
              </a:ext>
            </a:extLst>
          </p:cNvPr>
          <p:cNvSpPr>
            <a:spLocks noGrp="1"/>
          </p:cNvSpPr>
          <p:nvPr>
            <p:ph type="title" hasCustomPrompt="1"/>
          </p:nvPr>
        </p:nvSpPr>
        <p:spPr>
          <a:xfrm>
            <a:off x="986320" y="880991"/>
            <a:ext cx="5902957" cy="3920359"/>
          </a:xfrm>
        </p:spPr>
        <p:txBody>
          <a:bodyPr anchor="b">
            <a:noAutofit/>
          </a:bodyPr>
          <a:lstStyle>
            <a:lvl1pPr>
              <a:defRPr sz="6000" cap="none" baseline="0">
                <a:solidFill>
                  <a:schemeClr val="bg1"/>
                </a:solidFill>
                <a:latin typeface="+mj-lt"/>
                <a:ea typeface="Roboto Lt" pitchFamily="2" charset="0"/>
              </a:defRPr>
            </a:lvl1pPr>
          </a:lstStyle>
          <a:p>
            <a:r>
              <a:rPr lang="en-US" dirty="0"/>
              <a:t>Thank you.</a:t>
            </a:r>
          </a:p>
        </p:txBody>
      </p:sp>
      <p:sp>
        <p:nvSpPr>
          <p:cNvPr id="6" name="Text Placeholder 5">
            <a:extLst>
              <a:ext uri="{FF2B5EF4-FFF2-40B4-BE49-F238E27FC236}">
                <a16:creationId xmlns:a16="http://schemas.microsoft.com/office/drawing/2014/main" id="{1624AC65-65EC-1541-8947-F21F9A395A36}"/>
              </a:ext>
            </a:extLst>
          </p:cNvPr>
          <p:cNvSpPr>
            <a:spLocks noGrp="1"/>
          </p:cNvSpPr>
          <p:nvPr>
            <p:ph type="body" sz="quarter" idx="10" hasCustomPrompt="1"/>
          </p:nvPr>
        </p:nvSpPr>
        <p:spPr>
          <a:xfrm>
            <a:off x="8168617" y="1623082"/>
            <a:ext cx="3121375" cy="3017838"/>
          </a:xfrm>
        </p:spPr>
        <p:txBody>
          <a:bodyPr anchor="b" anchorCtr="0"/>
          <a:lstStyle>
            <a:lvl1pPr marL="0" indent="0">
              <a:lnSpc>
                <a:spcPct val="100000"/>
              </a:lnSpc>
              <a:spcBef>
                <a:spcPts val="300"/>
              </a:spcBef>
              <a:spcAft>
                <a:spcPts val="0"/>
              </a:spcAft>
              <a:buNone/>
              <a:defRPr sz="1200" b="1">
                <a:solidFill>
                  <a:schemeClr val="bg1"/>
                </a:solidFill>
              </a:defRPr>
            </a:lvl1pPr>
            <a:lvl2pPr marL="0" indent="0">
              <a:spcBef>
                <a:spcPts val="300"/>
              </a:spcBef>
              <a:spcAft>
                <a:spcPts val="0"/>
              </a:spcAft>
              <a:buNone/>
              <a:defRPr sz="1200" b="0">
                <a:solidFill>
                  <a:schemeClr val="bg1"/>
                </a:solidFill>
              </a:defRPr>
            </a:lvl2pPr>
          </a:lstStyle>
          <a:p>
            <a:pPr lvl="0"/>
            <a:r>
              <a:rPr lang="en-US" dirty="0"/>
              <a:t>Bold First and Last Name</a:t>
            </a:r>
          </a:p>
          <a:p>
            <a:pPr lvl="1"/>
            <a:r>
              <a:rPr lang="en-US" dirty="0"/>
              <a:t>Role at NORC</a:t>
            </a:r>
          </a:p>
          <a:p>
            <a:pPr lvl="1"/>
            <a:r>
              <a:rPr lang="en-US" dirty="0"/>
              <a:t>name@norc.org</a:t>
            </a:r>
          </a:p>
          <a:p>
            <a:pPr lvl="0"/>
            <a:endParaRPr lang="en-US" dirty="0"/>
          </a:p>
          <a:p>
            <a:pPr lvl="0"/>
            <a:r>
              <a:rPr lang="en-US" dirty="0"/>
              <a:t>Bold First and Last Name</a:t>
            </a:r>
          </a:p>
          <a:p>
            <a:pPr lvl="1"/>
            <a:r>
              <a:rPr lang="en-US" dirty="0"/>
              <a:t>Role at NORC</a:t>
            </a:r>
          </a:p>
          <a:p>
            <a:pPr lvl="1"/>
            <a:r>
              <a:rPr lang="en-US" dirty="0" err="1"/>
              <a:t>name@norc.org</a:t>
            </a:r>
            <a:endParaRPr lang="en-US" dirty="0"/>
          </a:p>
        </p:txBody>
      </p:sp>
      <p:pic>
        <p:nvPicPr>
          <p:cNvPr id="17" name="Picture 16">
            <a:extLst>
              <a:ext uri="{FF2B5EF4-FFF2-40B4-BE49-F238E27FC236}">
                <a16:creationId xmlns:a16="http://schemas.microsoft.com/office/drawing/2014/main" id="{0BF545A6-F440-4F02-BF12-1EDEDA6B37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59024" y="6081874"/>
            <a:ext cx="3438464" cy="451299"/>
          </a:xfrm>
          <a:prstGeom prst="rect">
            <a:avLst/>
          </a:prstGeom>
        </p:spPr>
      </p:pic>
      <p:pic>
        <p:nvPicPr>
          <p:cNvPr id="18" name="Picture 17">
            <a:extLst>
              <a:ext uri="{FF2B5EF4-FFF2-40B4-BE49-F238E27FC236}">
                <a16:creationId xmlns:a16="http://schemas.microsoft.com/office/drawing/2014/main" id="{C0B9D549-363D-4926-9FBB-179BB7A578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6746" y="5487175"/>
            <a:ext cx="2973660" cy="341096"/>
          </a:xfrm>
          <a:prstGeom prst="rect">
            <a:avLst/>
          </a:prstGeom>
        </p:spPr>
      </p:pic>
      <p:grpSp>
        <p:nvGrpSpPr>
          <p:cNvPr id="7" name="Group 6">
            <a:extLst>
              <a:ext uri="{FF2B5EF4-FFF2-40B4-BE49-F238E27FC236}">
                <a16:creationId xmlns:a16="http://schemas.microsoft.com/office/drawing/2014/main" id="{9392716F-FF30-0441-BB4F-5E4E0A7E6F90}"/>
              </a:ext>
            </a:extLst>
          </p:cNvPr>
          <p:cNvGrpSpPr/>
          <p:nvPr userDrawn="1"/>
        </p:nvGrpSpPr>
        <p:grpSpPr>
          <a:xfrm>
            <a:off x="934706" y="5419348"/>
            <a:ext cx="10355285" cy="462595"/>
            <a:chOff x="701029" y="5218627"/>
            <a:chExt cx="8182776" cy="462595"/>
          </a:xfrm>
        </p:grpSpPr>
        <p:cxnSp>
          <p:nvCxnSpPr>
            <p:cNvPr id="8" name="Straight Connector 7">
              <a:extLst>
                <a:ext uri="{FF2B5EF4-FFF2-40B4-BE49-F238E27FC236}">
                  <a16:creationId xmlns:a16="http://schemas.microsoft.com/office/drawing/2014/main" id="{C9042DB7-8837-D943-AA59-E09B8A80A304}"/>
                </a:ext>
              </a:extLst>
            </p:cNvPr>
            <p:cNvCxnSpPr>
              <a:cxnSpLocks/>
            </p:cNvCxnSpPr>
            <p:nvPr/>
          </p:nvCxnSpPr>
          <p:spPr>
            <a:xfrm flipV="1">
              <a:off x="701029" y="5681221"/>
              <a:ext cx="8182776" cy="1"/>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BF5962-775F-4744-818B-6D3B9E7235EF}"/>
                </a:ext>
              </a:extLst>
            </p:cNvPr>
            <p:cNvCxnSpPr>
              <a:cxnSpLocks/>
            </p:cNvCxnSpPr>
            <p:nvPr/>
          </p:nvCxnSpPr>
          <p:spPr>
            <a:xfrm flipV="1">
              <a:off x="701029" y="5218627"/>
              <a:ext cx="8182776" cy="1"/>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347839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Fu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744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B095C223-9521-4FE9-A8CB-BF8E1D12A661}"/>
              </a:ext>
            </a:extLst>
          </p:cNvPr>
          <p:cNvSpPr/>
          <p:nvPr userDrawn="1"/>
        </p:nvSpPr>
        <p:spPr>
          <a:xfrm>
            <a:off x="3" y="425450"/>
            <a:ext cx="7877175" cy="6007100"/>
          </a:xfrm>
          <a:custGeom>
            <a:avLst/>
            <a:gdLst>
              <a:gd name="connsiteX0" fmla="*/ 0 w 7877175"/>
              <a:gd name="connsiteY0" fmla="*/ 0 h 6007100"/>
              <a:gd name="connsiteX1" fmla="*/ 485774 w 7877175"/>
              <a:gd name="connsiteY1" fmla="*/ 0 h 6007100"/>
              <a:gd name="connsiteX2" fmla="*/ 2919413 w 7877175"/>
              <a:gd name="connsiteY2" fmla="*/ 0 h 6007100"/>
              <a:gd name="connsiteX3" fmla="*/ 5532508 w 7877175"/>
              <a:gd name="connsiteY3" fmla="*/ 0 h 6007100"/>
              <a:gd name="connsiteX4" fmla="*/ 7877175 w 7877175"/>
              <a:gd name="connsiteY4" fmla="*/ 6007100 h 6007100"/>
              <a:gd name="connsiteX5" fmla="*/ 2919413 w 7877175"/>
              <a:gd name="connsiteY5" fmla="*/ 6007100 h 6007100"/>
              <a:gd name="connsiteX6" fmla="*/ 485774 w 7877175"/>
              <a:gd name="connsiteY6" fmla="*/ 6007100 h 6007100"/>
              <a:gd name="connsiteX7" fmla="*/ 0 w 7877175"/>
              <a:gd name="connsiteY7" fmla="*/ 6007100 h 600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7175" h="6007100">
                <a:moveTo>
                  <a:pt x="0" y="0"/>
                </a:moveTo>
                <a:lnTo>
                  <a:pt x="485774" y="0"/>
                </a:lnTo>
                <a:lnTo>
                  <a:pt x="2919413" y="0"/>
                </a:lnTo>
                <a:lnTo>
                  <a:pt x="5532508" y="0"/>
                </a:lnTo>
                <a:lnTo>
                  <a:pt x="7877175" y="6007100"/>
                </a:lnTo>
                <a:lnTo>
                  <a:pt x="2919413" y="6007100"/>
                </a:lnTo>
                <a:lnTo>
                  <a:pt x="485774" y="6007100"/>
                </a:lnTo>
                <a:lnTo>
                  <a:pt x="0" y="60071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Text Placeholder 35">
            <a:extLst>
              <a:ext uri="{FF2B5EF4-FFF2-40B4-BE49-F238E27FC236}">
                <a16:creationId xmlns:a16="http://schemas.microsoft.com/office/drawing/2014/main" id="{36DD984D-3F28-4A40-BFBA-A12D6F8B3E6A}"/>
              </a:ext>
            </a:extLst>
          </p:cNvPr>
          <p:cNvSpPr>
            <a:spLocks noGrp="1"/>
          </p:cNvSpPr>
          <p:nvPr>
            <p:ph type="body" sz="quarter" idx="11"/>
          </p:nvPr>
        </p:nvSpPr>
        <p:spPr>
          <a:xfrm>
            <a:off x="733425" y="1540425"/>
            <a:ext cx="4757739"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7" name="Text Placeholder 35">
            <a:extLst>
              <a:ext uri="{FF2B5EF4-FFF2-40B4-BE49-F238E27FC236}">
                <a16:creationId xmlns:a16="http://schemas.microsoft.com/office/drawing/2014/main" id="{F9DF2AE0-4795-4A74-A5CD-19945ACD09A4}"/>
              </a:ext>
            </a:extLst>
          </p:cNvPr>
          <p:cNvSpPr>
            <a:spLocks noGrp="1"/>
          </p:cNvSpPr>
          <p:nvPr>
            <p:ph type="body" sz="quarter" idx="12"/>
          </p:nvPr>
        </p:nvSpPr>
        <p:spPr>
          <a:xfrm>
            <a:off x="733427" y="2429916"/>
            <a:ext cx="5257800" cy="2808837"/>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grpSp>
        <p:nvGrpSpPr>
          <p:cNvPr id="11" name="Group 10">
            <a:extLst>
              <a:ext uri="{FF2B5EF4-FFF2-40B4-BE49-F238E27FC236}">
                <a16:creationId xmlns:a16="http://schemas.microsoft.com/office/drawing/2014/main" id="{BE9B6D61-C036-4583-8F90-7A2F944C7829}"/>
              </a:ext>
            </a:extLst>
          </p:cNvPr>
          <p:cNvGrpSpPr/>
          <p:nvPr userDrawn="1"/>
        </p:nvGrpSpPr>
        <p:grpSpPr>
          <a:xfrm>
            <a:off x="5424491" y="788440"/>
            <a:ext cx="866775" cy="733425"/>
            <a:chOff x="8115299" y="1260506"/>
            <a:chExt cx="866775" cy="733425"/>
          </a:xfrm>
        </p:grpSpPr>
        <p:sp>
          <p:nvSpPr>
            <p:cNvPr id="9" name="Oval 8">
              <a:extLst>
                <a:ext uri="{FF2B5EF4-FFF2-40B4-BE49-F238E27FC236}">
                  <a16:creationId xmlns:a16="http://schemas.microsoft.com/office/drawing/2014/main" id="{8DDDF72B-07B5-4496-BB88-E48185133B2C}"/>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a:extLst>
                <a:ext uri="{FF2B5EF4-FFF2-40B4-BE49-F238E27FC236}">
                  <a16:creationId xmlns:a16="http://schemas.microsoft.com/office/drawing/2014/main" id="{DED5BE18-3CD6-4766-A5C3-50265E82986D}"/>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a:extLst>
                <a:ext uri="{FF2B5EF4-FFF2-40B4-BE49-F238E27FC236}">
                  <a16:creationId xmlns:a16="http://schemas.microsoft.com/office/drawing/2014/main" id="{D910140E-1C92-4F42-9499-FB3ED8D3BA60}"/>
                </a:ext>
              </a:extLst>
            </p:cNvPr>
            <p:cNvSpPr txBox="1"/>
            <p:nvPr userDrawn="1"/>
          </p:nvSpPr>
          <p:spPr>
            <a:xfrm>
              <a:off x="8115299" y="1473329"/>
              <a:ext cx="866775" cy="307777"/>
            </a:xfrm>
            <a:prstGeom prst="rect">
              <a:avLst/>
            </a:prstGeom>
            <a:noFill/>
          </p:spPr>
          <p:txBody>
            <a:bodyPr wrap="square" rtlCol="0">
              <a:spAutoFit/>
            </a:bodyPr>
            <a:lstStyle/>
            <a:p>
              <a:pPr algn="ctr"/>
              <a:r>
                <a:rPr lang="en-US" sz="1400" b="1">
                  <a:solidFill>
                    <a:schemeClr val="bg1"/>
                  </a:solidFill>
                </a:rPr>
                <a:t>01</a:t>
              </a:r>
            </a:p>
          </p:txBody>
        </p:sp>
      </p:grpSp>
      <p:sp>
        <p:nvSpPr>
          <p:cNvPr id="12" name="Text Placeholder 35">
            <a:extLst>
              <a:ext uri="{FF2B5EF4-FFF2-40B4-BE49-F238E27FC236}">
                <a16:creationId xmlns:a16="http://schemas.microsoft.com/office/drawing/2014/main" id="{6D0C9DB0-30D0-42A4-AD16-33CF7DE39239}"/>
              </a:ext>
            </a:extLst>
          </p:cNvPr>
          <p:cNvSpPr>
            <a:spLocks noGrp="1"/>
          </p:cNvSpPr>
          <p:nvPr>
            <p:ph type="body" sz="quarter" idx="13"/>
          </p:nvPr>
        </p:nvSpPr>
        <p:spPr>
          <a:xfrm>
            <a:off x="6319839" y="855112"/>
            <a:ext cx="3776663"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13" name="Text Placeholder 35">
            <a:extLst>
              <a:ext uri="{FF2B5EF4-FFF2-40B4-BE49-F238E27FC236}">
                <a16:creationId xmlns:a16="http://schemas.microsoft.com/office/drawing/2014/main" id="{7A7C8786-2CFC-42CF-BCA9-AB1B8CE8B0C5}"/>
              </a:ext>
            </a:extLst>
          </p:cNvPr>
          <p:cNvSpPr>
            <a:spLocks noGrp="1"/>
          </p:cNvSpPr>
          <p:nvPr>
            <p:ph type="body" sz="quarter" idx="14"/>
          </p:nvPr>
        </p:nvSpPr>
        <p:spPr>
          <a:xfrm>
            <a:off x="6319839" y="1191277"/>
            <a:ext cx="4595815" cy="73342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grpSp>
        <p:nvGrpSpPr>
          <p:cNvPr id="14" name="Group 13">
            <a:extLst>
              <a:ext uri="{FF2B5EF4-FFF2-40B4-BE49-F238E27FC236}">
                <a16:creationId xmlns:a16="http://schemas.microsoft.com/office/drawing/2014/main" id="{71E3D1D7-90FD-47FD-8C4A-96B3E03B687B}"/>
              </a:ext>
            </a:extLst>
          </p:cNvPr>
          <p:cNvGrpSpPr/>
          <p:nvPr userDrawn="1"/>
        </p:nvGrpSpPr>
        <p:grpSpPr>
          <a:xfrm>
            <a:off x="6034091" y="2235866"/>
            <a:ext cx="866775" cy="733425"/>
            <a:chOff x="8115299" y="1260506"/>
            <a:chExt cx="866775" cy="733425"/>
          </a:xfrm>
        </p:grpSpPr>
        <p:sp>
          <p:nvSpPr>
            <p:cNvPr id="15" name="Oval 14">
              <a:extLst>
                <a:ext uri="{FF2B5EF4-FFF2-40B4-BE49-F238E27FC236}">
                  <a16:creationId xmlns:a16="http://schemas.microsoft.com/office/drawing/2014/main" id="{C73166C7-09C3-4FB1-9C0F-C54BA4C76403}"/>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Oval 15">
              <a:extLst>
                <a:ext uri="{FF2B5EF4-FFF2-40B4-BE49-F238E27FC236}">
                  <a16:creationId xmlns:a16="http://schemas.microsoft.com/office/drawing/2014/main" id="{606D24BA-D669-4C0C-8AD7-09EEC12B2D59}"/>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a:extLst>
                <a:ext uri="{FF2B5EF4-FFF2-40B4-BE49-F238E27FC236}">
                  <a16:creationId xmlns:a16="http://schemas.microsoft.com/office/drawing/2014/main" id="{E568E459-CF16-4F13-9671-2200DC94C00A}"/>
                </a:ext>
              </a:extLst>
            </p:cNvPr>
            <p:cNvSpPr txBox="1"/>
            <p:nvPr userDrawn="1"/>
          </p:nvSpPr>
          <p:spPr>
            <a:xfrm>
              <a:off x="8115299" y="1473329"/>
              <a:ext cx="866775" cy="307777"/>
            </a:xfrm>
            <a:prstGeom prst="rect">
              <a:avLst/>
            </a:prstGeom>
            <a:noFill/>
          </p:spPr>
          <p:txBody>
            <a:bodyPr wrap="square" rtlCol="0">
              <a:spAutoFit/>
            </a:bodyPr>
            <a:lstStyle/>
            <a:p>
              <a:pPr algn="ctr"/>
              <a:r>
                <a:rPr lang="en-US" sz="1400" b="1">
                  <a:solidFill>
                    <a:schemeClr val="bg1"/>
                  </a:solidFill>
                </a:rPr>
                <a:t>02</a:t>
              </a:r>
            </a:p>
          </p:txBody>
        </p:sp>
      </p:grpSp>
      <p:sp>
        <p:nvSpPr>
          <p:cNvPr id="18" name="Text Placeholder 35">
            <a:extLst>
              <a:ext uri="{FF2B5EF4-FFF2-40B4-BE49-F238E27FC236}">
                <a16:creationId xmlns:a16="http://schemas.microsoft.com/office/drawing/2014/main" id="{F87A3BE3-9891-497B-9FBC-4A794659C6AE}"/>
              </a:ext>
            </a:extLst>
          </p:cNvPr>
          <p:cNvSpPr>
            <a:spLocks noGrp="1"/>
          </p:cNvSpPr>
          <p:nvPr>
            <p:ph type="body" sz="quarter" idx="15"/>
          </p:nvPr>
        </p:nvSpPr>
        <p:spPr>
          <a:xfrm>
            <a:off x="6929439" y="2302541"/>
            <a:ext cx="3776663"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19" name="Text Placeholder 35">
            <a:extLst>
              <a:ext uri="{FF2B5EF4-FFF2-40B4-BE49-F238E27FC236}">
                <a16:creationId xmlns:a16="http://schemas.microsoft.com/office/drawing/2014/main" id="{CD999772-9399-4ABA-B879-DDB571AD9E93}"/>
              </a:ext>
            </a:extLst>
          </p:cNvPr>
          <p:cNvSpPr>
            <a:spLocks noGrp="1"/>
          </p:cNvSpPr>
          <p:nvPr>
            <p:ph type="body" sz="quarter" idx="16"/>
          </p:nvPr>
        </p:nvSpPr>
        <p:spPr>
          <a:xfrm>
            <a:off x="6929437" y="2638703"/>
            <a:ext cx="4348163" cy="73342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grpSp>
        <p:nvGrpSpPr>
          <p:cNvPr id="20" name="Group 19">
            <a:extLst>
              <a:ext uri="{FF2B5EF4-FFF2-40B4-BE49-F238E27FC236}">
                <a16:creationId xmlns:a16="http://schemas.microsoft.com/office/drawing/2014/main" id="{A4C3396B-A250-4965-844A-AC294184ECED}"/>
              </a:ext>
            </a:extLst>
          </p:cNvPr>
          <p:cNvGrpSpPr/>
          <p:nvPr userDrawn="1"/>
        </p:nvGrpSpPr>
        <p:grpSpPr>
          <a:xfrm>
            <a:off x="6605591" y="3701233"/>
            <a:ext cx="866775" cy="733425"/>
            <a:chOff x="8115299" y="1260506"/>
            <a:chExt cx="866775" cy="733425"/>
          </a:xfrm>
        </p:grpSpPr>
        <p:sp>
          <p:nvSpPr>
            <p:cNvPr id="21" name="Oval 20">
              <a:extLst>
                <a:ext uri="{FF2B5EF4-FFF2-40B4-BE49-F238E27FC236}">
                  <a16:creationId xmlns:a16="http://schemas.microsoft.com/office/drawing/2014/main" id="{0651E840-4CBE-4C3F-AD64-24842C749E6E}"/>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A07A9C10-7ADC-44C0-B3B2-1613A0DA0B52}"/>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a:extLst>
                <a:ext uri="{FF2B5EF4-FFF2-40B4-BE49-F238E27FC236}">
                  <a16:creationId xmlns:a16="http://schemas.microsoft.com/office/drawing/2014/main" id="{DE31B203-997A-4635-9DD0-45C75DF78B50}"/>
                </a:ext>
              </a:extLst>
            </p:cNvPr>
            <p:cNvSpPr txBox="1"/>
            <p:nvPr userDrawn="1"/>
          </p:nvSpPr>
          <p:spPr>
            <a:xfrm>
              <a:off x="8115299" y="1473329"/>
              <a:ext cx="866775" cy="307777"/>
            </a:xfrm>
            <a:prstGeom prst="rect">
              <a:avLst/>
            </a:prstGeom>
            <a:noFill/>
          </p:spPr>
          <p:txBody>
            <a:bodyPr wrap="square" rtlCol="0">
              <a:spAutoFit/>
            </a:bodyPr>
            <a:lstStyle/>
            <a:p>
              <a:pPr algn="ctr"/>
              <a:r>
                <a:rPr lang="en-US" sz="1400" b="1">
                  <a:solidFill>
                    <a:schemeClr val="bg1"/>
                  </a:solidFill>
                </a:rPr>
                <a:t>03</a:t>
              </a:r>
            </a:p>
          </p:txBody>
        </p:sp>
      </p:grpSp>
      <p:sp>
        <p:nvSpPr>
          <p:cNvPr id="24" name="Text Placeholder 35">
            <a:extLst>
              <a:ext uri="{FF2B5EF4-FFF2-40B4-BE49-F238E27FC236}">
                <a16:creationId xmlns:a16="http://schemas.microsoft.com/office/drawing/2014/main" id="{87EF163E-E9B2-411B-9AC9-F21ACA914083}"/>
              </a:ext>
            </a:extLst>
          </p:cNvPr>
          <p:cNvSpPr>
            <a:spLocks noGrp="1"/>
          </p:cNvSpPr>
          <p:nvPr>
            <p:ph type="body" sz="quarter" idx="17"/>
          </p:nvPr>
        </p:nvSpPr>
        <p:spPr>
          <a:xfrm>
            <a:off x="7500939" y="3767912"/>
            <a:ext cx="3776663"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25" name="Text Placeholder 35">
            <a:extLst>
              <a:ext uri="{FF2B5EF4-FFF2-40B4-BE49-F238E27FC236}">
                <a16:creationId xmlns:a16="http://schemas.microsoft.com/office/drawing/2014/main" id="{4A2B5946-085E-41DE-89E4-FFAC728265B9}"/>
              </a:ext>
            </a:extLst>
          </p:cNvPr>
          <p:cNvSpPr>
            <a:spLocks noGrp="1"/>
          </p:cNvSpPr>
          <p:nvPr>
            <p:ph type="body" sz="quarter" idx="18"/>
          </p:nvPr>
        </p:nvSpPr>
        <p:spPr>
          <a:xfrm>
            <a:off x="7500939" y="4104074"/>
            <a:ext cx="4208463" cy="73342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grpSp>
        <p:nvGrpSpPr>
          <p:cNvPr id="32" name="Group 31">
            <a:extLst>
              <a:ext uri="{FF2B5EF4-FFF2-40B4-BE49-F238E27FC236}">
                <a16:creationId xmlns:a16="http://schemas.microsoft.com/office/drawing/2014/main" id="{2DC31BD4-9614-45FA-BF5E-3CD9E6B62D84}"/>
              </a:ext>
            </a:extLst>
          </p:cNvPr>
          <p:cNvGrpSpPr/>
          <p:nvPr userDrawn="1"/>
        </p:nvGrpSpPr>
        <p:grpSpPr>
          <a:xfrm>
            <a:off x="7158041" y="5095413"/>
            <a:ext cx="866775" cy="733425"/>
            <a:chOff x="8115299" y="1260506"/>
            <a:chExt cx="866775" cy="733425"/>
          </a:xfrm>
        </p:grpSpPr>
        <p:sp>
          <p:nvSpPr>
            <p:cNvPr id="33" name="Oval 32">
              <a:extLst>
                <a:ext uri="{FF2B5EF4-FFF2-40B4-BE49-F238E27FC236}">
                  <a16:creationId xmlns:a16="http://schemas.microsoft.com/office/drawing/2014/main" id="{9EAEDB68-FBD6-4E59-BBB4-3B887D5CA6EE}"/>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Oval 33">
              <a:extLst>
                <a:ext uri="{FF2B5EF4-FFF2-40B4-BE49-F238E27FC236}">
                  <a16:creationId xmlns:a16="http://schemas.microsoft.com/office/drawing/2014/main" id="{D9C0AB51-1F39-4C28-B5EC-17D13A2D10DA}"/>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Box 34">
              <a:extLst>
                <a:ext uri="{FF2B5EF4-FFF2-40B4-BE49-F238E27FC236}">
                  <a16:creationId xmlns:a16="http://schemas.microsoft.com/office/drawing/2014/main" id="{A2BAE1FA-32D1-4BED-953E-720CC178E989}"/>
                </a:ext>
              </a:extLst>
            </p:cNvPr>
            <p:cNvSpPr txBox="1"/>
            <p:nvPr userDrawn="1"/>
          </p:nvSpPr>
          <p:spPr>
            <a:xfrm>
              <a:off x="8115299" y="1473329"/>
              <a:ext cx="866775" cy="307777"/>
            </a:xfrm>
            <a:prstGeom prst="rect">
              <a:avLst/>
            </a:prstGeom>
            <a:noFill/>
          </p:spPr>
          <p:txBody>
            <a:bodyPr wrap="square" rtlCol="0">
              <a:spAutoFit/>
            </a:bodyPr>
            <a:lstStyle/>
            <a:p>
              <a:pPr algn="ctr"/>
              <a:r>
                <a:rPr lang="en-US" sz="1400" b="1">
                  <a:solidFill>
                    <a:schemeClr val="bg1"/>
                  </a:solidFill>
                </a:rPr>
                <a:t>04</a:t>
              </a:r>
            </a:p>
          </p:txBody>
        </p:sp>
      </p:grpSp>
      <p:sp>
        <p:nvSpPr>
          <p:cNvPr id="36" name="Text Placeholder 35">
            <a:extLst>
              <a:ext uri="{FF2B5EF4-FFF2-40B4-BE49-F238E27FC236}">
                <a16:creationId xmlns:a16="http://schemas.microsoft.com/office/drawing/2014/main" id="{85177E29-B38E-40C7-8E25-D9A1F92B1E49}"/>
              </a:ext>
            </a:extLst>
          </p:cNvPr>
          <p:cNvSpPr>
            <a:spLocks noGrp="1"/>
          </p:cNvSpPr>
          <p:nvPr>
            <p:ph type="body" sz="quarter" idx="19"/>
          </p:nvPr>
        </p:nvSpPr>
        <p:spPr>
          <a:xfrm>
            <a:off x="8053390" y="5162088"/>
            <a:ext cx="3776663"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37" name="Text Placeholder 35">
            <a:extLst>
              <a:ext uri="{FF2B5EF4-FFF2-40B4-BE49-F238E27FC236}">
                <a16:creationId xmlns:a16="http://schemas.microsoft.com/office/drawing/2014/main" id="{C1752F23-38D9-4671-BCE9-59A453ECE9D5}"/>
              </a:ext>
            </a:extLst>
          </p:cNvPr>
          <p:cNvSpPr>
            <a:spLocks noGrp="1"/>
          </p:cNvSpPr>
          <p:nvPr>
            <p:ph type="body" sz="quarter" idx="20"/>
          </p:nvPr>
        </p:nvSpPr>
        <p:spPr>
          <a:xfrm>
            <a:off x="8053390" y="5498250"/>
            <a:ext cx="3776663" cy="73342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60" name="Freeform: Shape 59">
            <a:extLst>
              <a:ext uri="{FF2B5EF4-FFF2-40B4-BE49-F238E27FC236}">
                <a16:creationId xmlns:a16="http://schemas.microsoft.com/office/drawing/2014/main" id="{72ADBBA7-DC01-492B-94AC-05FB10D0C479}"/>
              </a:ext>
            </a:extLst>
          </p:cNvPr>
          <p:cNvSpPr/>
          <p:nvPr userDrawn="1"/>
        </p:nvSpPr>
        <p:spPr>
          <a:xfrm>
            <a:off x="10648952" y="2"/>
            <a:ext cx="1543051"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Tree>
    <p:extLst>
      <p:ext uri="{BB962C8B-B14F-4D97-AF65-F5344CB8AC3E}">
        <p14:creationId xmlns:p14="http://schemas.microsoft.com/office/powerpoint/2010/main" val="31369382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4115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0DAA1-48E9-46F3-BCDC-E6486242F6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95571" y="610085"/>
            <a:ext cx="7488253" cy="1075840"/>
          </a:xfrm>
          <a:prstGeom prst="rect">
            <a:avLst/>
          </a:prstGeom>
        </p:spPr>
      </p:pic>
    </p:spTree>
    <p:extLst>
      <p:ext uri="{BB962C8B-B14F-4D97-AF65-F5344CB8AC3E}">
        <p14:creationId xmlns:p14="http://schemas.microsoft.com/office/powerpoint/2010/main" val="12071195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7EEE8-4B90-46FF-B6E1-8A6727684BAA}"/>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35">
            <a:extLst>
              <a:ext uri="{FF2B5EF4-FFF2-40B4-BE49-F238E27FC236}">
                <a16:creationId xmlns:a16="http://schemas.microsoft.com/office/drawing/2014/main" id="{969F52B7-196D-46A2-A864-6AFEEACD996D}"/>
              </a:ext>
            </a:extLst>
          </p:cNvPr>
          <p:cNvSpPr>
            <a:spLocks noGrp="1"/>
          </p:cNvSpPr>
          <p:nvPr>
            <p:ph type="body" sz="quarter" idx="11"/>
          </p:nvPr>
        </p:nvSpPr>
        <p:spPr>
          <a:xfrm>
            <a:off x="2951386" y="3086080"/>
            <a:ext cx="6115049" cy="1990746"/>
          </a:xfrm>
          <a:prstGeom prst="rect">
            <a:avLst/>
          </a:prstGeom>
        </p:spPr>
        <p:txBody>
          <a:bodyPr wrap="square" lIns="0" tIns="0" rIns="0" bIns="0">
            <a:noAutofit/>
          </a:bodyPr>
          <a:lstStyle>
            <a:lvl1pPr marL="0" indent="0" algn="ctr">
              <a:lnSpc>
                <a:spcPct val="100000"/>
              </a:lnSpc>
              <a:spcBef>
                <a:spcPts val="0"/>
              </a:spcBef>
              <a:spcAft>
                <a:spcPts val="0"/>
              </a:spcAft>
              <a:buNone/>
              <a:defRPr sz="3600" b="1">
                <a:solidFill>
                  <a:schemeClr val="bg1"/>
                </a:solidFill>
              </a:defRPr>
            </a:lvl1pPr>
          </a:lstStyle>
          <a:p>
            <a:pPr lvl="0"/>
            <a:endParaRPr lang="en-US"/>
          </a:p>
        </p:txBody>
      </p:sp>
    </p:spTree>
    <p:extLst>
      <p:ext uri="{BB962C8B-B14F-4D97-AF65-F5344CB8AC3E}">
        <p14:creationId xmlns:p14="http://schemas.microsoft.com/office/powerpoint/2010/main" val="23516360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2C0F8A78-7393-4921-ABBC-2315B75625E1}"/>
              </a:ext>
            </a:extLst>
          </p:cNvPr>
          <p:cNvSpPr>
            <a:spLocks noGrp="1"/>
          </p:cNvSpPr>
          <p:nvPr>
            <p:ph type="pic" sz="quarter" idx="10"/>
          </p:nvPr>
        </p:nvSpPr>
        <p:spPr>
          <a:xfrm>
            <a:off x="0" y="0"/>
            <a:ext cx="7367588" cy="6858000"/>
          </a:xfrm>
          <a:prstGeom prst="rect">
            <a:avLst/>
          </a:prstGeom>
        </p:spPr>
        <p:txBody>
          <a:bodyPr/>
          <a:lstStyle/>
          <a:p>
            <a:endParaRPr lang="en-US"/>
          </a:p>
        </p:txBody>
      </p:sp>
      <p:sp>
        <p:nvSpPr>
          <p:cNvPr id="4" name="Rectangle 3">
            <a:extLst>
              <a:ext uri="{FF2B5EF4-FFF2-40B4-BE49-F238E27FC236}">
                <a16:creationId xmlns:a16="http://schemas.microsoft.com/office/drawing/2014/main" id="{8883EF65-F535-44FF-8705-9C5DF7AE52FA}"/>
              </a:ext>
            </a:extLst>
          </p:cNvPr>
          <p:cNvSpPr/>
          <p:nvPr userDrawn="1"/>
        </p:nvSpPr>
        <p:spPr>
          <a:xfrm>
            <a:off x="7077075" y="0"/>
            <a:ext cx="51149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5">
            <a:extLst>
              <a:ext uri="{FF2B5EF4-FFF2-40B4-BE49-F238E27FC236}">
                <a16:creationId xmlns:a16="http://schemas.microsoft.com/office/drawing/2014/main" id="{3DE1F1F2-5A17-4555-95AB-48C1724F4B43}"/>
              </a:ext>
            </a:extLst>
          </p:cNvPr>
          <p:cNvSpPr>
            <a:spLocks noGrp="1"/>
          </p:cNvSpPr>
          <p:nvPr>
            <p:ph type="body" sz="quarter" idx="11"/>
          </p:nvPr>
        </p:nvSpPr>
        <p:spPr>
          <a:xfrm>
            <a:off x="7859210" y="497714"/>
            <a:ext cx="3656514" cy="4641448"/>
          </a:xfrm>
          <a:prstGeom prst="rect">
            <a:avLst/>
          </a:prstGeom>
        </p:spPr>
        <p:txBody>
          <a:bodyPr wrap="square" lIns="0" tIns="0" rIns="0" bIns="0">
            <a:noAutofit/>
          </a:bodyPr>
          <a:lstStyle>
            <a:lvl1pPr marL="0" indent="0" algn="l">
              <a:lnSpc>
                <a:spcPct val="100000"/>
              </a:lnSpc>
              <a:spcBef>
                <a:spcPts val="0"/>
              </a:spcBef>
              <a:spcAft>
                <a:spcPts val="0"/>
              </a:spcAft>
              <a:buNone/>
              <a:defRPr sz="3200" b="1">
                <a:solidFill>
                  <a:schemeClr val="bg1"/>
                </a:solidFill>
              </a:defRPr>
            </a:lvl1pPr>
          </a:lstStyle>
          <a:p>
            <a:pPr lvl="0"/>
            <a:endParaRPr lang="en-US"/>
          </a:p>
        </p:txBody>
      </p:sp>
    </p:spTree>
    <p:extLst>
      <p:ext uri="{BB962C8B-B14F-4D97-AF65-F5344CB8AC3E}">
        <p14:creationId xmlns:p14="http://schemas.microsoft.com/office/powerpoint/2010/main" val="26147138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2C0F8A78-7393-4921-ABBC-2315B75625E1}"/>
              </a:ext>
            </a:extLst>
          </p:cNvPr>
          <p:cNvSpPr>
            <a:spLocks noGrp="1"/>
          </p:cNvSpPr>
          <p:nvPr>
            <p:ph type="pic" sz="quarter" idx="10"/>
          </p:nvPr>
        </p:nvSpPr>
        <p:spPr>
          <a:xfrm>
            <a:off x="0" y="0"/>
            <a:ext cx="4757351" cy="6858000"/>
          </a:xfrm>
          <a:prstGeom prst="rect">
            <a:avLst/>
          </a:prstGeom>
        </p:spPr>
        <p:txBody>
          <a:bodyPr/>
          <a:lstStyle/>
          <a:p>
            <a:endParaRPr lang="en-US"/>
          </a:p>
        </p:txBody>
      </p:sp>
      <p:sp>
        <p:nvSpPr>
          <p:cNvPr id="4" name="Rectangle 3">
            <a:extLst>
              <a:ext uri="{FF2B5EF4-FFF2-40B4-BE49-F238E27FC236}">
                <a16:creationId xmlns:a16="http://schemas.microsoft.com/office/drawing/2014/main" id="{8883EF65-F535-44FF-8705-9C5DF7AE52FA}"/>
              </a:ext>
            </a:extLst>
          </p:cNvPr>
          <p:cNvSpPr/>
          <p:nvPr userDrawn="1"/>
        </p:nvSpPr>
        <p:spPr>
          <a:xfrm>
            <a:off x="4757351" y="0"/>
            <a:ext cx="74346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5">
            <a:extLst>
              <a:ext uri="{FF2B5EF4-FFF2-40B4-BE49-F238E27FC236}">
                <a16:creationId xmlns:a16="http://schemas.microsoft.com/office/drawing/2014/main" id="{3DE1F1F2-5A17-4555-95AB-48C1724F4B43}"/>
              </a:ext>
            </a:extLst>
          </p:cNvPr>
          <p:cNvSpPr>
            <a:spLocks noGrp="1"/>
          </p:cNvSpPr>
          <p:nvPr>
            <p:ph type="body" sz="quarter" idx="11"/>
          </p:nvPr>
        </p:nvSpPr>
        <p:spPr>
          <a:xfrm>
            <a:off x="5424616" y="497714"/>
            <a:ext cx="6091108" cy="6162578"/>
          </a:xfrm>
          <a:prstGeom prst="rect">
            <a:avLst/>
          </a:prstGeom>
        </p:spPr>
        <p:txBody>
          <a:bodyPr wrap="square" lIns="0" tIns="0" rIns="0" bIns="0">
            <a:noAutofit/>
          </a:bodyPr>
          <a:lstStyle>
            <a:lvl1pPr marL="0" indent="0" algn="l">
              <a:lnSpc>
                <a:spcPct val="100000"/>
              </a:lnSpc>
              <a:spcBef>
                <a:spcPts val="0"/>
              </a:spcBef>
              <a:spcAft>
                <a:spcPts val="0"/>
              </a:spcAft>
              <a:buNone/>
              <a:defRPr sz="3200" b="1">
                <a:solidFill>
                  <a:schemeClr val="bg1"/>
                </a:solidFill>
              </a:defRPr>
            </a:lvl1pPr>
          </a:lstStyle>
          <a:p>
            <a:pPr lvl="0"/>
            <a:endParaRPr lang="en-US"/>
          </a:p>
        </p:txBody>
      </p:sp>
    </p:spTree>
    <p:extLst>
      <p:ext uri="{BB962C8B-B14F-4D97-AF65-F5344CB8AC3E}">
        <p14:creationId xmlns:p14="http://schemas.microsoft.com/office/powerpoint/2010/main" val="18785088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716E379-6806-4045-954E-C006D53D73B6}"/>
              </a:ext>
            </a:extLst>
          </p:cNvPr>
          <p:cNvSpPr>
            <a:spLocks noGrp="1"/>
          </p:cNvSpPr>
          <p:nvPr>
            <p:ph type="pic" sz="quarter" idx="10"/>
          </p:nvPr>
        </p:nvSpPr>
        <p:spPr>
          <a:xfrm>
            <a:off x="7512659" y="0"/>
            <a:ext cx="4679341" cy="6858000"/>
          </a:xfrm>
          <a:custGeom>
            <a:avLst/>
            <a:gdLst>
              <a:gd name="connsiteX0" fmla="*/ 1276350 w 4679341"/>
              <a:gd name="connsiteY0" fmla="*/ 0 h 6858000"/>
              <a:gd name="connsiteX1" fmla="*/ 4679341 w 4679341"/>
              <a:gd name="connsiteY1" fmla="*/ 0 h 6858000"/>
              <a:gd name="connsiteX2" fmla="*/ 4679341 w 4679341"/>
              <a:gd name="connsiteY2" fmla="*/ 6858000 h 6858000"/>
              <a:gd name="connsiteX3" fmla="*/ 0 w 4679341"/>
              <a:gd name="connsiteY3" fmla="*/ 6858000 h 6858000"/>
              <a:gd name="connsiteX4" fmla="*/ 79375 w 4679341"/>
              <a:gd name="connsiteY4" fmla="*/ 6432550 h 6858000"/>
              <a:gd name="connsiteX5" fmla="*/ 1196975 w 4679341"/>
              <a:gd name="connsiteY5" fmla="*/ 425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9341" h="6858000">
                <a:moveTo>
                  <a:pt x="1276350" y="0"/>
                </a:moveTo>
                <a:lnTo>
                  <a:pt x="4679341" y="0"/>
                </a:lnTo>
                <a:lnTo>
                  <a:pt x="4679341" y="6858000"/>
                </a:lnTo>
                <a:lnTo>
                  <a:pt x="0" y="6858000"/>
                </a:lnTo>
                <a:lnTo>
                  <a:pt x="79375" y="6432550"/>
                </a:lnTo>
                <a:lnTo>
                  <a:pt x="1196975" y="425450"/>
                </a:lnTo>
                <a:close/>
              </a:path>
            </a:pathLst>
          </a:custGeom>
        </p:spPr>
        <p:txBody>
          <a:bodyPr wrap="square">
            <a:noAutofit/>
          </a:bodyPr>
          <a:lstStyle/>
          <a:p>
            <a:endParaRPr lang="en-US"/>
          </a:p>
        </p:txBody>
      </p:sp>
      <p:sp>
        <p:nvSpPr>
          <p:cNvPr id="32" name="Freeform 5">
            <a:extLst>
              <a:ext uri="{FF2B5EF4-FFF2-40B4-BE49-F238E27FC236}">
                <a16:creationId xmlns:a16="http://schemas.microsoft.com/office/drawing/2014/main" id="{24D0DDBB-6C4B-4E97-B8ED-9A4380E7B997}"/>
              </a:ext>
            </a:extLst>
          </p:cNvPr>
          <p:cNvSpPr>
            <a:spLocks/>
          </p:cNvSpPr>
          <p:nvPr userDrawn="1"/>
        </p:nvSpPr>
        <p:spPr bwMode="auto">
          <a:xfrm>
            <a:off x="0" y="425450"/>
            <a:ext cx="8701088" cy="6007100"/>
          </a:xfrm>
          <a:custGeom>
            <a:avLst/>
            <a:gdLst/>
            <a:ahLst/>
            <a:cxnLst>
              <a:cxn ang="0">
                <a:pos x="5481" y="0"/>
              </a:cxn>
              <a:cxn ang="0">
                <a:pos x="4777" y="3784"/>
              </a:cxn>
              <a:cxn ang="0">
                <a:pos x="0" y="3784"/>
              </a:cxn>
              <a:cxn ang="0">
                <a:pos x="0" y="0"/>
              </a:cxn>
              <a:cxn ang="0">
                <a:pos x="5481" y="0"/>
              </a:cxn>
            </a:cxnLst>
            <a:rect l="0" t="0" r="r" b="b"/>
            <a:pathLst>
              <a:path w="5481" h="3784">
                <a:moveTo>
                  <a:pt x="5481" y="0"/>
                </a:moveTo>
                <a:lnTo>
                  <a:pt x="4777" y="3784"/>
                </a:lnTo>
                <a:lnTo>
                  <a:pt x="0" y="3784"/>
                </a:lnTo>
                <a:lnTo>
                  <a:pt x="0" y="0"/>
                </a:lnTo>
                <a:lnTo>
                  <a:pt x="5481"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F9403155-9A13-496C-883C-5A4402D5F26B}"/>
              </a:ext>
            </a:extLst>
          </p:cNvPr>
          <p:cNvSpPr>
            <a:spLocks/>
          </p:cNvSpPr>
          <p:nvPr userDrawn="1"/>
        </p:nvSpPr>
        <p:spPr bwMode="auto">
          <a:xfrm>
            <a:off x="6960209" y="0"/>
            <a:ext cx="1828800" cy="6858000"/>
          </a:xfrm>
          <a:custGeom>
            <a:avLst/>
            <a:gdLst/>
            <a:ahLst/>
            <a:cxnLst>
              <a:cxn ang="0">
                <a:pos x="1152" y="0"/>
              </a:cxn>
              <a:cxn ang="0">
                <a:pos x="1102" y="268"/>
              </a:cxn>
              <a:cxn ang="0">
                <a:pos x="398" y="4052"/>
              </a:cxn>
              <a:cxn ang="0">
                <a:pos x="348" y="4320"/>
              </a:cxn>
              <a:cxn ang="0">
                <a:pos x="0" y="4320"/>
              </a:cxn>
              <a:cxn ang="0">
                <a:pos x="50" y="4052"/>
              </a:cxn>
              <a:cxn ang="0">
                <a:pos x="754" y="268"/>
              </a:cxn>
              <a:cxn ang="0">
                <a:pos x="804" y="0"/>
              </a:cxn>
              <a:cxn ang="0">
                <a:pos x="1152" y="0"/>
              </a:cxn>
            </a:cxnLst>
            <a:rect l="0" t="0" r="r" b="b"/>
            <a:pathLst>
              <a:path w="1152" h="4320">
                <a:moveTo>
                  <a:pt x="1152" y="0"/>
                </a:moveTo>
                <a:lnTo>
                  <a:pt x="1102" y="268"/>
                </a:lnTo>
                <a:lnTo>
                  <a:pt x="398" y="4052"/>
                </a:lnTo>
                <a:lnTo>
                  <a:pt x="348" y="4320"/>
                </a:lnTo>
                <a:lnTo>
                  <a:pt x="0" y="4320"/>
                </a:lnTo>
                <a:lnTo>
                  <a:pt x="50" y="4052"/>
                </a:lnTo>
                <a:lnTo>
                  <a:pt x="754" y="268"/>
                </a:lnTo>
                <a:lnTo>
                  <a:pt x="804" y="0"/>
                </a:lnTo>
                <a:lnTo>
                  <a:pt x="1152"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Text Placeholder 35">
            <a:extLst>
              <a:ext uri="{FF2B5EF4-FFF2-40B4-BE49-F238E27FC236}">
                <a16:creationId xmlns:a16="http://schemas.microsoft.com/office/drawing/2014/main" id="{9D8F8DD3-058E-4A04-B92F-84E7185CE794}"/>
              </a:ext>
            </a:extLst>
          </p:cNvPr>
          <p:cNvSpPr>
            <a:spLocks noGrp="1"/>
          </p:cNvSpPr>
          <p:nvPr>
            <p:ph type="body" sz="quarter" idx="11"/>
          </p:nvPr>
        </p:nvSpPr>
        <p:spPr>
          <a:xfrm>
            <a:off x="619125" y="2059537"/>
            <a:ext cx="6115049" cy="1474238"/>
          </a:xfrm>
          <a:prstGeom prst="rect">
            <a:avLst/>
          </a:prstGeom>
        </p:spPr>
        <p:txBody>
          <a:bodyPr wrap="square" lIns="0" tIns="0" rIns="0" bIns="0">
            <a:noAutofit/>
          </a:bodyPr>
          <a:lstStyle>
            <a:lvl1pPr marL="91440" indent="0">
              <a:lnSpc>
                <a:spcPts val="4600"/>
              </a:lnSpc>
              <a:spcBef>
                <a:spcPts val="0"/>
              </a:spcBef>
              <a:spcAft>
                <a:spcPts val="0"/>
              </a:spcAft>
              <a:buNone/>
              <a:defRPr sz="3600" b="1">
                <a:solidFill>
                  <a:schemeClr val="bg1"/>
                </a:solidFill>
              </a:defRPr>
            </a:lvl1pPr>
          </a:lstStyle>
          <a:p>
            <a:pPr lvl="0"/>
            <a:endParaRPr lang="en-US"/>
          </a:p>
        </p:txBody>
      </p:sp>
      <p:sp>
        <p:nvSpPr>
          <p:cNvPr id="38" name="Text Placeholder 35">
            <a:extLst>
              <a:ext uri="{FF2B5EF4-FFF2-40B4-BE49-F238E27FC236}">
                <a16:creationId xmlns:a16="http://schemas.microsoft.com/office/drawing/2014/main" id="{12F1B782-84DB-4536-8A90-DD64BC96715F}"/>
              </a:ext>
            </a:extLst>
          </p:cNvPr>
          <p:cNvSpPr>
            <a:spLocks noGrp="1"/>
          </p:cNvSpPr>
          <p:nvPr>
            <p:ph type="body" sz="quarter" idx="12"/>
          </p:nvPr>
        </p:nvSpPr>
        <p:spPr>
          <a:xfrm>
            <a:off x="619125" y="3753888"/>
            <a:ext cx="6115049" cy="1474238"/>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pic>
        <p:nvPicPr>
          <p:cNvPr id="8" name="Picture 7">
            <a:extLst>
              <a:ext uri="{FF2B5EF4-FFF2-40B4-BE49-F238E27FC236}">
                <a16:creationId xmlns:a16="http://schemas.microsoft.com/office/drawing/2014/main" id="{A2A03455-2E94-824C-A864-839C63421C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9125" y="855114"/>
            <a:ext cx="5689078" cy="817352"/>
          </a:xfrm>
          <a:prstGeom prst="rect">
            <a:avLst/>
          </a:prstGeom>
        </p:spPr>
      </p:pic>
    </p:spTree>
    <p:extLst>
      <p:ext uri="{BB962C8B-B14F-4D97-AF65-F5344CB8AC3E}">
        <p14:creationId xmlns:p14="http://schemas.microsoft.com/office/powerpoint/2010/main" val="26218543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716E379-6806-4045-954E-C006D53D73B6}"/>
              </a:ext>
            </a:extLst>
          </p:cNvPr>
          <p:cNvSpPr>
            <a:spLocks noGrp="1"/>
          </p:cNvSpPr>
          <p:nvPr>
            <p:ph type="pic" sz="quarter" idx="10"/>
          </p:nvPr>
        </p:nvSpPr>
        <p:spPr>
          <a:xfrm>
            <a:off x="7512659" y="0"/>
            <a:ext cx="4679341" cy="6858000"/>
          </a:xfrm>
          <a:custGeom>
            <a:avLst/>
            <a:gdLst>
              <a:gd name="connsiteX0" fmla="*/ 1276350 w 4679341"/>
              <a:gd name="connsiteY0" fmla="*/ 0 h 6858000"/>
              <a:gd name="connsiteX1" fmla="*/ 4679341 w 4679341"/>
              <a:gd name="connsiteY1" fmla="*/ 0 h 6858000"/>
              <a:gd name="connsiteX2" fmla="*/ 4679341 w 4679341"/>
              <a:gd name="connsiteY2" fmla="*/ 6858000 h 6858000"/>
              <a:gd name="connsiteX3" fmla="*/ 0 w 4679341"/>
              <a:gd name="connsiteY3" fmla="*/ 6858000 h 6858000"/>
              <a:gd name="connsiteX4" fmla="*/ 79375 w 4679341"/>
              <a:gd name="connsiteY4" fmla="*/ 6432550 h 6858000"/>
              <a:gd name="connsiteX5" fmla="*/ 1196975 w 4679341"/>
              <a:gd name="connsiteY5" fmla="*/ 425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9341" h="6858000">
                <a:moveTo>
                  <a:pt x="1276350" y="0"/>
                </a:moveTo>
                <a:lnTo>
                  <a:pt x="4679341" y="0"/>
                </a:lnTo>
                <a:lnTo>
                  <a:pt x="4679341" y="6858000"/>
                </a:lnTo>
                <a:lnTo>
                  <a:pt x="0" y="6858000"/>
                </a:lnTo>
                <a:lnTo>
                  <a:pt x="79375" y="6432550"/>
                </a:lnTo>
                <a:lnTo>
                  <a:pt x="1196975" y="425450"/>
                </a:lnTo>
                <a:close/>
              </a:path>
            </a:pathLst>
          </a:custGeom>
        </p:spPr>
        <p:txBody>
          <a:bodyPr wrap="square">
            <a:noAutofit/>
          </a:bodyPr>
          <a:lstStyle/>
          <a:p>
            <a:endParaRPr lang="en-US"/>
          </a:p>
        </p:txBody>
      </p:sp>
      <p:sp>
        <p:nvSpPr>
          <p:cNvPr id="32" name="Freeform 5">
            <a:extLst>
              <a:ext uri="{FF2B5EF4-FFF2-40B4-BE49-F238E27FC236}">
                <a16:creationId xmlns:a16="http://schemas.microsoft.com/office/drawing/2014/main" id="{24D0DDBB-6C4B-4E97-B8ED-9A4380E7B997}"/>
              </a:ext>
            </a:extLst>
          </p:cNvPr>
          <p:cNvSpPr>
            <a:spLocks/>
          </p:cNvSpPr>
          <p:nvPr userDrawn="1"/>
        </p:nvSpPr>
        <p:spPr bwMode="auto">
          <a:xfrm>
            <a:off x="0" y="425450"/>
            <a:ext cx="8701088" cy="6007100"/>
          </a:xfrm>
          <a:custGeom>
            <a:avLst/>
            <a:gdLst/>
            <a:ahLst/>
            <a:cxnLst>
              <a:cxn ang="0">
                <a:pos x="5481" y="0"/>
              </a:cxn>
              <a:cxn ang="0">
                <a:pos x="4777" y="3784"/>
              </a:cxn>
              <a:cxn ang="0">
                <a:pos x="0" y="3784"/>
              </a:cxn>
              <a:cxn ang="0">
                <a:pos x="0" y="0"/>
              </a:cxn>
              <a:cxn ang="0">
                <a:pos x="5481" y="0"/>
              </a:cxn>
            </a:cxnLst>
            <a:rect l="0" t="0" r="r" b="b"/>
            <a:pathLst>
              <a:path w="5481" h="3784">
                <a:moveTo>
                  <a:pt x="5481" y="0"/>
                </a:moveTo>
                <a:lnTo>
                  <a:pt x="4777" y="3784"/>
                </a:lnTo>
                <a:lnTo>
                  <a:pt x="0" y="3784"/>
                </a:lnTo>
                <a:lnTo>
                  <a:pt x="0" y="0"/>
                </a:lnTo>
                <a:lnTo>
                  <a:pt x="5481"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F9403155-9A13-496C-883C-5A4402D5F26B}"/>
              </a:ext>
            </a:extLst>
          </p:cNvPr>
          <p:cNvSpPr>
            <a:spLocks/>
          </p:cNvSpPr>
          <p:nvPr userDrawn="1"/>
        </p:nvSpPr>
        <p:spPr bwMode="auto">
          <a:xfrm>
            <a:off x="6960209" y="0"/>
            <a:ext cx="1828800" cy="6858000"/>
          </a:xfrm>
          <a:custGeom>
            <a:avLst/>
            <a:gdLst/>
            <a:ahLst/>
            <a:cxnLst>
              <a:cxn ang="0">
                <a:pos x="1152" y="0"/>
              </a:cxn>
              <a:cxn ang="0">
                <a:pos x="1102" y="268"/>
              </a:cxn>
              <a:cxn ang="0">
                <a:pos x="398" y="4052"/>
              </a:cxn>
              <a:cxn ang="0">
                <a:pos x="348" y="4320"/>
              </a:cxn>
              <a:cxn ang="0">
                <a:pos x="0" y="4320"/>
              </a:cxn>
              <a:cxn ang="0">
                <a:pos x="50" y="4052"/>
              </a:cxn>
              <a:cxn ang="0">
                <a:pos x="754" y="268"/>
              </a:cxn>
              <a:cxn ang="0">
                <a:pos x="804" y="0"/>
              </a:cxn>
              <a:cxn ang="0">
                <a:pos x="1152" y="0"/>
              </a:cxn>
            </a:cxnLst>
            <a:rect l="0" t="0" r="r" b="b"/>
            <a:pathLst>
              <a:path w="1152" h="4320">
                <a:moveTo>
                  <a:pt x="1152" y="0"/>
                </a:moveTo>
                <a:lnTo>
                  <a:pt x="1102" y="268"/>
                </a:lnTo>
                <a:lnTo>
                  <a:pt x="398" y="4052"/>
                </a:lnTo>
                <a:lnTo>
                  <a:pt x="348" y="4320"/>
                </a:lnTo>
                <a:lnTo>
                  <a:pt x="0" y="4320"/>
                </a:lnTo>
                <a:lnTo>
                  <a:pt x="50" y="4052"/>
                </a:lnTo>
                <a:lnTo>
                  <a:pt x="754" y="268"/>
                </a:lnTo>
                <a:lnTo>
                  <a:pt x="804" y="0"/>
                </a:lnTo>
                <a:lnTo>
                  <a:pt x="1152"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Text Placeholder 35">
            <a:extLst>
              <a:ext uri="{FF2B5EF4-FFF2-40B4-BE49-F238E27FC236}">
                <a16:creationId xmlns:a16="http://schemas.microsoft.com/office/drawing/2014/main" id="{9D8F8DD3-058E-4A04-B92F-84E7185CE794}"/>
              </a:ext>
            </a:extLst>
          </p:cNvPr>
          <p:cNvSpPr>
            <a:spLocks noGrp="1"/>
          </p:cNvSpPr>
          <p:nvPr>
            <p:ph type="body" sz="quarter" idx="11"/>
          </p:nvPr>
        </p:nvSpPr>
        <p:spPr>
          <a:xfrm>
            <a:off x="336321" y="892755"/>
            <a:ext cx="6115049" cy="1474238"/>
          </a:xfrm>
          <a:prstGeom prst="rect">
            <a:avLst/>
          </a:prstGeom>
        </p:spPr>
        <p:txBody>
          <a:bodyPr wrap="square" lIns="0" tIns="0" rIns="0" bIns="0">
            <a:noAutofit/>
          </a:bodyPr>
          <a:lstStyle>
            <a:lvl1pPr marL="91440" indent="0">
              <a:lnSpc>
                <a:spcPct val="100000"/>
              </a:lnSpc>
              <a:spcBef>
                <a:spcPts val="0"/>
              </a:spcBef>
              <a:spcAft>
                <a:spcPts val="0"/>
              </a:spcAft>
              <a:buNone/>
              <a:defRPr sz="3600" b="1">
                <a:solidFill>
                  <a:schemeClr val="bg1"/>
                </a:solidFill>
              </a:defRPr>
            </a:lvl1pPr>
          </a:lstStyle>
          <a:p>
            <a:pPr lvl="0"/>
            <a:endParaRPr lang="en-US"/>
          </a:p>
        </p:txBody>
      </p:sp>
      <p:sp>
        <p:nvSpPr>
          <p:cNvPr id="38" name="Text Placeholder 35">
            <a:extLst>
              <a:ext uri="{FF2B5EF4-FFF2-40B4-BE49-F238E27FC236}">
                <a16:creationId xmlns:a16="http://schemas.microsoft.com/office/drawing/2014/main" id="{12F1B782-84DB-4536-8A90-DD64BC96715F}"/>
              </a:ext>
            </a:extLst>
          </p:cNvPr>
          <p:cNvSpPr>
            <a:spLocks noGrp="1"/>
          </p:cNvSpPr>
          <p:nvPr>
            <p:ph type="body" sz="quarter" idx="12"/>
          </p:nvPr>
        </p:nvSpPr>
        <p:spPr>
          <a:xfrm>
            <a:off x="336320" y="3141146"/>
            <a:ext cx="6115049" cy="1474238"/>
          </a:xfrm>
          <a:prstGeom prst="rect">
            <a:avLst/>
          </a:prstGeom>
        </p:spPr>
        <p:txBody>
          <a:bodyPr wrap="square" lIns="0" tIns="0" rIns="0" bIns="0">
            <a:noAutofit/>
          </a:bodyPr>
          <a:lstStyle>
            <a:lvl1pPr indent="0">
              <a:lnSpc>
                <a:spcPct val="100000"/>
              </a:lnSpc>
              <a:spcBef>
                <a:spcPts val="800"/>
              </a:spcBef>
              <a:spcAft>
                <a:spcPts val="0"/>
              </a:spcAft>
              <a:buNone/>
              <a:defRPr sz="2400" b="0">
                <a:solidFill>
                  <a:schemeClr val="bg1"/>
                </a:solidFill>
              </a:defRPr>
            </a:lvl1pPr>
          </a:lstStyle>
          <a:p>
            <a:pPr lvl="0"/>
            <a:endParaRPr lang="en-US"/>
          </a:p>
        </p:txBody>
      </p:sp>
    </p:spTree>
    <p:extLst>
      <p:ext uri="{BB962C8B-B14F-4D97-AF65-F5344CB8AC3E}">
        <p14:creationId xmlns:p14="http://schemas.microsoft.com/office/powerpoint/2010/main" val="10236379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B095C223-9521-4FE9-A8CB-BF8E1D12A661}"/>
              </a:ext>
            </a:extLst>
          </p:cNvPr>
          <p:cNvSpPr/>
          <p:nvPr userDrawn="1"/>
        </p:nvSpPr>
        <p:spPr>
          <a:xfrm>
            <a:off x="0" y="425450"/>
            <a:ext cx="7877175" cy="6007100"/>
          </a:xfrm>
          <a:custGeom>
            <a:avLst/>
            <a:gdLst>
              <a:gd name="connsiteX0" fmla="*/ 0 w 7877175"/>
              <a:gd name="connsiteY0" fmla="*/ 0 h 6007100"/>
              <a:gd name="connsiteX1" fmla="*/ 485774 w 7877175"/>
              <a:gd name="connsiteY1" fmla="*/ 0 h 6007100"/>
              <a:gd name="connsiteX2" fmla="*/ 2919413 w 7877175"/>
              <a:gd name="connsiteY2" fmla="*/ 0 h 6007100"/>
              <a:gd name="connsiteX3" fmla="*/ 5532508 w 7877175"/>
              <a:gd name="connsiteY3" fmla="*/ 0 h 6007100"/>
              <a:gd name="connsiteX4" fmla="*/ 7877175 w 7877175"/>
              <a:gd name="connsiteY4" fmla="*/ 6007100 h 6007100"/>
              <a:gd name="connsiteX5" fmla="*/ 2919413 w 7877175"/>
              <a:gd name="connsiteY5" fmla="*/ 6007100 h 6007100"/>
              <a:gd name="connsiteX6" fmla="*/ 485774 w 7877175"/>
              <a:gd name="connsiteY6" fmla="*/ 6007100 h 6007100"/>
              <a:gd name="connsiteX7" fmla="*/ 0 w 7877175"/>
              <a:gd name="connsiteY7" fmla="*/ 6007100 h 600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7175" h="6007100">
                <a:moveTo>
                  <a:pt x="0" y="0"/>
                </a:moveTo>
                <a:lnTo>
                  <a:pt x="485774" y="0"/>
                </a:lnTo>
                <a:lnTo>
                  <a:pt x="2919413" y="0"/>
                </a:lnTo>
                <a:lnTo>
                  <a:pt x="5532508" y="0"/>
                </a:lnTo>
                <a:lnTo>
                  <a:pt x="7877175" y="6007100"/>
                </a:lnTo>
                <a:lnTo>
                  <a:pt x="2919413" y="6007100"/>
                </a:lnTo>
                <a:lnTo>
                  <a:pt x="485774" y="6007100"/>
                </a:lnTo>
                <a:lnTo>
                  <a:pt x="0" y="60071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35">
            <a:extLst>
              <a:ext uri="{FF2B5EF4-FFF2-40B4-BE49-F238E27FC236}">
                <a16:creationId xmlns:a16="http://schemas.microsoft.com/office/drawing/2014/main" id="{36DD984D-3F28-4A40-BFBA-A12D6F8B3E6A}"/>
              </a:ext>
            </a:extLst>
          </p:cNvPr>
          <p:cNvSpPr>
            <a:spLocks noGrp="1"/>
          </p:cNvSpPr>
          <p:nvPr>
            <p:ph type="body" sz="quarter" idx="11"/>
          </p:nvPr>
        </p:nvSpPr>
        <p:spPr>
          <a:xfrm>
            <a:off x="733426" y="1540425"/>
            <a:ext cx="4757738"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7" name="Text Placeholder 35">
            <a:extLst>
              <a:ext uri="{FF2B5EF4-FFF2-40B4-BE49-F238E27FC236}">
                <a16:creationId xmlns:a16="http://schemas.microsoft.com/office/drawing/2014/main" id="{F9DF2AE0-4795-4A74-A5CD-19945ACD09A4}"/>
              </a:ext>
            </a:extLst>
          </p:cNvPr>
          <p:cNvSpPr>
            <a:spLocks noGrp="1"/>
          </p:cNvSpPr>
          <p:nvPr>
            <p:ph type="body" sz="quarter" idx="12"/>
          </p:nvPr>
        </p:nvSpPr>
        <p:spPr>
          <a:xfrm>
            <a:off x="733426" y="2429912"/>
            <a:ext cx="5257800" cy="2808837"/>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grpSp>
        <p:nvGrpSpPr>
          <p:cNvPr id="11" name="Group 10">
            <a:extLst>
              <a:ext uri="{FF2B5EF4-FFF2-40B4-BE49-F238E27FC236}">
                <a16:creationId xmlns:a16="http://schemas.microsoft.com/office/drawing/2014/main" id="{BE9B6D61-C036-4583-8F90-7A2F944C7829}"/>
              </a:ext>
            </a:extLst>
          </p:cNvPr>
          <p:cNvGrpSpPr/>
          <p:nvPr userDrawn="1"/>
        </p:nvGrpSpPr>
        <p:grpSpPr>
          <a:xfrm>
            <a:off x="5424488" y="788436"/>
            <a:ext cx="866775" cy="733425"/>
            <a:chOff x="8115299" y="1260506"/>
            <a:chExt cx="866775" cy="733425"/>
          </a:xfrm>
        </p:grpSpPr>
        <p:sp>
          <p:nvSpPr>
            <p:cNvPr id="9" name="Oval 8">
              <a:extLst>
                <a:ext uri="{FF2B5EF4-FFF2-40B4-BE49-F238E27FC236}">
                  <a16:creationId xmlns:a16="http://schemas.microsoft.com/office/drawing/2014/main" id="{8DDDF72B-07B5-4496-BB88-E48185133B2C}"/>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ED5BE18-3CD6-4766-A5C3-50265E82986D}"/>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910140E-1C92-4F42-9499-FB3ED8D3BA60}"/>
                </a:ext>
              </a:extLst>
            </p:cNvPr>
            <p:cNvSpPr txBox="1"/>
            <p:nvPr userDrawn="1"/>
          </p:nvSpPr>
          <p:spPr>
            <a:xfrm>
              <a:off x="8115299" y="1473329"/>
              <a:ext cx="866775" cy="307777"/>
            </a:xfrm>
            <a:prstGeom prst="rect">
              <a:avLst/>
            </a:prstGeom>
            <a:noFill/>
          </p:spPr>
          <p:txBody>
            <a:bodyPr wrap="square" rtlCol="0">
              <a:spAutoFit/>
            </a:bodyPr>
            <a:lstStyle/>
            <a:p>
              <a:pPr algn="ctr"/>
              <a:r>
                <a:rPr lang="en-US" sz="1400" b="1">
                  <a:solidFill>
                    <a:schemeClr val="bg1"/>
                  </a:solidFill>
                </a:rPr>
                <a:t>01</a:t>
              </a:r>
            </a:p>
          </p:txBody>
        </p:sp>
      </p:grpSp>
      <p:sp>
        <p:nvSpPr>
          <p:cNvPr id="12" name="Text Placeholder 35">
            <a:extLst>
              <a:ext uri="{FF2B5EF4-FFF2-40B4-BE49-F238E27FC236}">
                <a16:creationId xmlns:a16="http://schemas.microsoft.com/office/drawing/2014/main" id="{6D0C9DB0-30D0-42A4-AD16-33CF7DE39239}"/>
              </a:ext>
            </a:extLst>
          </p:cNvPr>
          <p:cNvSpPr>
            <a:spLocks noGrp="1"/>
          </p:cNvSpPr>
          <p:nvPr>
            <p:ph type="body" sz="quarter" idx="13"/>
          </p:nvPr>
        </p:nvSpPr>
        <p:spPr>
          <a:xfrm>
            <a:off x="6319838" y="855111"/>
            <a:ext cx="3776662"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13" name="Text Placeholder 35">
            <a:extLst>
              <a:ext uri="{FF2B5EF4-FFF2-40B4-BE49-F238E27FC236}">
                <a16:creationId xmlns:a16="http://schemas.microsoft.com/office/drawing/2014/main" id="{7A7C8786-2CFC-42CF-BCA9-AB1B8CE8B0C5}"/>
              </a:ext>
            </a:extLst>
          </p:cNvPr>
          <p:cNvSpPr>
            <a:spLocks noGrp="1"/>
          </p:cNvSpPr>
          <p:nvPr>
            <p:ph type="body" sz="quarter" idx="14"/>
          </p:nvPr>
        </p:nvSpPr>
        <p:spPr>
          <a:xfrm>
            <a:off x="6319838" y="1191273"/>
            <a:ext cx="4595814" cy="73342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grpSp>
        <p:nvGrpSpPr>
          <p:cNvPr id="14" name="Group 13">
            <a:extLst>
              <a:ext uri="{FF2B5EF4-FFF2-40B4-BE49-F238E27FC236}">
                <a16:creationId xmlns:a16="http://schemas.microsoft.com/office/drawing/2014/main" id="{71E3D1D7-90FD-47FD-8C4A-96B3E03B687B}"/>
              </a:ext>
            </a:extLst>
          </p:cNvPr>
          <p:cNvGrpSpPr/>
          <p:nvPr userDrawn="1"/>
        </p:nvGrpSpPr>
        <p:grpSpPr>
          <a:xfrm>
            <a:off x="6034088" y="2235862"/>
            <a:ext cx="866775" cy="733425"/>
            <a:chOff x="8115299" y="1260506"/>
            <a:chExt cx="866775" cy="733425"/>
          </a:xfrm>
        </p:grpSpPr>
        <p:sp>
          <p:nvSpPr>
            <p:cNvPr id="15" name="Oval 14">
              <a:extLst>
                <a:ext uri="{FF2B5EF4-FFF2-40B4-BE49-F238E27FC236}">
                  <a16:creationId xmlns:a16="http://schemas.microsoft.com/office/drawing/2014/main" id="{C73166C7-09C3-4FB1-9C0F-C54BA4C76403}"/>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6D24BA-D669-4C0C-8AD7-09EEC12B2D59}"/>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568E459-CF16-4F13-9671-2200DC94C00A}"/>
                </a:ext>
              </a:extLst>
            </p:cNvPr>
            <p:cNvSpPr txBox="1"/>
            <p:nvPr userDrawn="1"/>
          </p:nvSpPr>
          <p:spPr>
            <a:xfrm>
              <a:off x="8115299" y="1473329"/>
              <a:ext cx="866775" cy="307777"/>
            </a:xfrm>
            <a:prstGeom prst="rect">
              <a:avLst/>
            </a:prstGeom>
            <a:noFill/>
          </p:spPr>
          <p:txBody>
            <a:bodyPr wrap="square" rtlCol="0">
              <a:spAutoFit/>
            </a:bodyPr>
            <a:lstStyle/>
            <a:p>
              <a:pPr algn="ctr"/>
              <a:r>
                <a:rPr lang="en-US" sz="1400" b="1">
                  <a:solidFill>
                    <a:schemeClr val="bg1"/>
                  </a:solidFill>
                </a:rPr>
                <a:t>02</a:t>
              </a:r>
            </a:p>
          </p:txBody>
        </p:sp>
      </p:grpSp>
      <p:sp>
        <p:nvSpPr>
          <p:cNvPr id="18" name="Text Placeholder 35">
            <a:extLst>
              <a:ext uri="{FF2B5EF4-FFF2-40B4-BE49-F238E27FC236}">
                <a16:creationId xmlns:a16="http://schemas.microsoft.com/office/drawing/2014/main" id="{F87A3BE3-9891-497B-9FBC-4A794659C6AE}"/>
              </a:ext>
            </a:extLst>
          </p:cNvPr>
          <p:cNvSpPr>
            <a:spLocks noGrp="1"/>
          </p:cNvSpPr>
          <p:nvPr>
            <p:ph type="body" sz="quarter" idx="15"/>
          </p:nvPr>
        </p:nvSpPr>
        <p:spPr>
          <a:xfrm>
            <a:off x="6929438" y="2302537"/>
            <a:ext cx="3776662"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19" name="Text Placeholder 35">
            <a:extLst>
              <a:ext uri="{FF2B5EF4-FFF2-40B4-BE49-F238E27FC236}">
                <a16:creationId xmlns:a16="http://schemas.microsoft.com/office/drawing/2014/main" id="{CD999772-9399-4ABA-B879-DDB571AD9E93}"/>
              </a:ext>
            </a:extLst>
          </p:cNvPr>
          <p:cNvSpPr>
            <a:spLocks noGrp="1"/>
          </p:cNvSpPr>
          <p:nvPr>
            <p:ph type="body" sz="quarter" idx="16"/>
          </p:nvPr>
        </p:nvSpPr>
        <p:spPr>
          <a:xfrm>
            <a:off x="6929438" y="2638699"/>
            <a:ext cx="4348162" cy="73342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grpSp>
        <p:nvGrpSpPr>
          <p:cNvPr id="20" name="Group 19">
            <a:extLst>
              <a:ext uri="{FF2B5EF4-FFF2-40B4-BE49-F238E27FC236}">
                <a16:creationId xmlns:a16="http://schemas.microsoft.com/office/drawing/2014/main" id="{A4C3396B-A250-4965-844A-AC294184ECED}"/>
              </a:ext>
            </a:extLst>
          </p:cNvPr>
          <p:cNvGrpSpPr/>
          <p:nvPr userDrawn="1"/>
        </p:nvGrpSpPr>
        <p:grpSpPr>
          <a:xfrm>
            <a:off x="6605588" y="3701233"/>
            <a:ext cx="866775" cy="733425"/>
            <a:chOff x="8115299" y="1260506"/>
            <a:chExt cx="866775" cy="733425"/>
          </a:xfrm>
        </p:grpSpPr>
        <p:sp>
          <p:nvSpPr>
            <p:cNvPr id="21" name="Oval 20">
              <a:extLst>
                <a:ext uri="{FF2B5EF4-FFF2-40B4-BE49-F238E27FC236}">
                  <a16:creationId xmlns:a16="http://schemas.microsoft.com/office/drawing/2014/main" id="{0651E840-4CBE-4C3F-AD64-24842C749E6E}"/>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07A9C10-7ADC-44C0-B3B2-1613A0DA0B52}"/>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E31B203-997A-4635-9DD0-45C75DF78B50}"/>
                </a:ext>
              </a:extLst>
            </p:cNvPr>
            <p:cNvSpPr txBox="1"/>
            <p:nvPr userDrawn="1"/>
          </p:nvSpPr>
          <p:spPr>
            <a:xfrm>
              <a:off x="8115299" y="1473329"/>
              <a:ext cx="866775" cy="307777"/>
            </a:xfrm>
            <a:prstGeom prst="rect">
              <a:avLst/>
            </a:prstGeom>
            <a:noFill/>
          </p:spPr>
          <p:txBody>
            <a:bodyPr wrap="square" rtlCol="0">
              <a:spAutoFit/>
            </a:bodyPr>
            <a:lstStyle/>
            <a:p>
              <a:pPr algn="ctr"/>
              <a:r>
                <a:rPr lang="en-US" sz="1400" b="1">
                  <a:solidFill>
                    <a:schemeClr val="bg1"/>
                  </a:solidFill>
                </a:rPr>
                <a:t>03</a:t>
              </a:r>
            </a:p>
          </p:txBody>
        </p:sp>
      </p:grpSp>
      <p:sp>
        <p:nvSpPr>
          <p:cNvPr id="24" name="Text Placeholder 35">
            <a:extLst>
              <a:ext uri="{FF2B5EF4-FFF2-40B4-BE49-F238E27FC236}">
                <a16:creationId xmlns:a16="http://schemas.microsoft.com/office/drawing/2014/main" id="{87EF163E-E9B2-411B-9AC9-F21ACA914083}"/>
              </a:ext>
            </a:extLst>
          </p:cNvPr>
          <p:cNvSpPr>
            <a:spLocks noGrp="1"/>
          </p:cNvSpPr>
          <p:nvPr>
            <p:ph type="body" sz="quarter" idx="17"/>
          </p:nvPr>
        </p:nvSpPr>
        <p:spPr>
          <a:xfrm>
            <a:off x="7500938" y="3767908"/>
            <a:ext cx="3776662"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25" name="Text Placeholder 35">
            <a:extLst>
              <a:ext uri="{FF2B5EF4-FFF2-40B4-BE49-F238E27FC236}">
                <a16:creationId xmlns:a16="http://schemas.microsoft.com/office/drawing/2014/main" id="{4A2B5946-085E-41DE-89E4-FFAC728265B9}"/>
              </a:ext>
            </a:extLst>
          </p:cNvPr>
          <p:cNvSpPr>
            <a:spLocks noGrp="1"/>
          </p:cNvSpPr>
          <p:nvPr>
            <p:ph type="body" sz="quarter" idx="18"/>
          </p:nvPr>
        </p:nvSpPr>
        <p:spPr>
          <a:xfrm>
            <a:off x="7500938" y="4104070"/>
            <a:ext cx="4208462" cy="73342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grpSp>
        <p:nvGrpSpPr>
          <p:cNvPr id="32" name="Group 31">
            <a:extLst>
              <a:ext uri="{FF2B5EF4-FFF2-40B4-BE49-F238E27FC236}">
                <a16:creationId xmlns:a16="http://schemas.microsoft.com/office/drawing/2014/main" id="{2DC31BD4-9614-45FA-BF5E-3CD9E6B62D84}"/>
              </a:ext>
            </a:extLst>
          </p:cNvPr>
          <p:cNvGrpSpPr/>
          <p:nvPr userDrawn="1"/>
        </p:nvGrpSpPr>
        <p:grpSpPr>
          <a:xfrm>
            <a:off x="7158038" y="5095409"/>
            <a:ext cx="866775" cy="733425"/>
            <a:chOff x="8115299" y="1260506"/>
            <a:chExt cx="866775" cy="733425"/>
          </a:xfrm>
        </p:grpSpPr>
        <p:sp>
          <p:nvSpPr>
            <p:cNvPr id="33" name="Oval 32">
              <a:extLst>
                <a:ext uri="{FF2B5EF4-FFF2-40B4-BE49-F238E27FC236}">
                  <a16:creationId xmlns:a16="http://schemas.microsoft.com/office/drawing/2014/main" id="{9EAEDB68-FBD6-4E59-BBB4-3B887D5CA6EE}"/>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9C0AB51-1F39-4C28-B5EC-17D13A2D10DA}"/>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2BAE1FA-32D1-4BED-953E-720CC178E989}"/>
                </a:ext>
              </a:extLst>
            </p:cNvPr>
            <p:cNvSpPr txBox="1"/>
            <p:nvPr userDrawn="1"/>
          </p:nvSpPr>
          <p:spPr>
            <a:xfrm>
              <a:off x="8115299" y="1473329"/>
              <a:ext cx="866775" cy="307777"/>
            </a:xfrm>
            <a:prstGeom prst="rect">
              <a:avLst/>
            </a:prstGeom>
            <a:noFill/>
          </p:spPr>
          <p:txBody>
            <a:bodyPr wrap="square" rtlCol="0">
              <a:spAutoFit/>
            </a:bodyPr>
            <a:lstStyle/>
            <a:p>
              <a:pPr algn="ctr"/>
              <a:r>
                <a:rPr lang="en-US" sz="1400" b="1">
                  <a:solidFill>
                    <a:schemeClr val="bg1"/>
                  </a:solidFill>
                </a:rPr>
                <a:t>04</a:t>
              </a:r>
            </a:p>
          </p:txBody>
        </p:sp>
      </p:grpSp>
      <p:sp>
        <p:nvSpPr>
          <p:cNvPr id="36" name="Text Placeholder 35">
            <a:extLst>
              <a:ext uri="{FF2B5EF4-FFF2-40B4-BE49-F238E27FC236}">
                <a16:creationId xmlns:a16="http://schemas.microsoft.com/office/drawing/2014/main" id="{85177E29-B38E-40C7-8E25-D9A1F92B1E49}"/>
              </a:ext>
            </a:extLst>
          </p:cNvPr>
          <p:cNvSpPr>
            <a:spLocks noGrp="1"/>
          </p:cNvSpPr>
          <p:nvPr>
            <p:ph type="body" sz="quarter" idx="19"/>
          </p:nvPr>
        </p:nvSpPr>
        <p:spPr>
          <a:xfrm>
            <a:off x="8053388" y="5162084"/>
            <a:ext cx="3776662"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tx1"/>
                </a:solidFill>
              </a:defRPr>
            </a:lvl1pPr>
          </a:lstStyle>
          <a:p>
            <a:pPr lvl="0"/>
            <a:endParaRPr lang="en-US"/>
          </a:p>
        </p:txBody>
      </p:sp>
      <p:sp>
        <p:nvSpPr>
          <p:cNvPr id="37" name="Text Placeholder 35">
            <a:extLst>
              <a:ext uri="{FF2B5EF4-FFF2-40B4-BE49-F238E27FC236}">
                <a16:creationId xmlns:a16="http://schemas.microsoft.com/office/drawing/2014/main" id="{C1752F23-38D9-4671-BCE9-59A453ECE9D5}"/>
              </a:ext>
            </a:extLst>
          </p:cNvPr>
          <p:cNvSpPr>
            <a:spLocks noGrp="1"/>
          </p:cNvSpPr>
          <p:nvPr>
            <p:ph type="body" sz="quarter" idx="20"/>
          </p:nvPr>
        </p:nvSpPr>
        <p:spPr>
          <a:xfrm>
            <a:off x="8053388" y="5498246"/>
            <a:ext cx="3776662" cy="733425"/>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tx1"/>
                </a:solidFill>
              </a:defRPr>
            </a:lvl1pPr>
          </a:lstStyle>
          <a:p>
            <a:pPr lvl="0"/>
            <a:endParaRPr lang="en-US"/>
          </a:p>
        </p:txBody>
      </p:sp>
      <p:sp>
        <p:nvSpPr>
          <p:cNvPr id="60" name="Freeform: Shape 59">
            <a:extLst>
              <a:ext uri="{FF2B5EF4-FFF2-40B4-BE49-F238E27FC236}">
                <a16:creationId xmlns:a16="http://schemas.microsoft.com/office/drawing/2014/main" id="{72ADBBA7-DC01-492B-94AC-05FB10D0C479}"/>
              </a:ext>
            </a:extLst>
          </p:cNvPr>
          <p:cNvSpPr/>
          <p:nvPr userDrawn="1"/>
        </p:nvSpPr>
        <p:spPr>
          <a:xfrm>
            <a:off x="10648951" y="0"/>
            <a:ext cx="1543050"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157621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B095C223-9521-4FE9-A8CB-BF8E1D12A661}"/>
              </a:ext>
            </a:extLst>
          </p:cNvPr>
          <p:cNvSpPr/>
          <p:nvPr userDrawn="1"/>
        </p:nvSpPr>
        <p:spPr>
          <a:xfrm>
            <a:off x="0" y="425450"/>
            <a:ext cx="7877175" cy="6007100"/>
          </a:xfrm>
          <a:custGeom>
            <a:avLst/>
            <a:gdLst>
              <a:gd name="connsiteX0" fmla="*/ 0 w 7877175"/>
              <a:gd name="connsiteY0" fmla="*/ 0 h 6007100"/>
              <a:gd name="connsiteX1" fmla="*/ 485774 w 7877175"/>
              <a:gd name="connsiteY1" fmla="*/ 0 h 6007100"/>
              <a:gd name="connsiteX2" fmla="*/ 2919413 w 7877175"/>
              <a:gd name="connsiteY2" fmla="*/ 0 h 6007100"/>
              <a:gd name="connsiteX3" fmla="*/ 5532508 w 7877175"/>
              <a:gd name="connsiteY3" fmla="*/ 0 h 6007100"/>
              <a:gd name="connsiteX4" fmla="*/ 7877175 w 7877175"/>
              <a:gd name="connsiteY4" fmla="*/ 6007100 h 6007100"/>
              <a:gd name="connsiteX5" fmla="*/ 2919413 w 7877175"/>
              <a:gd name="connsiteY5" fmla="*/ 6007100 h 6007100"/>
              <a:gd name="connsiteX6" fmla="*/ 485774 w 7877175"/>
              <a:gd name="connsiteY6" fmla="*/ 6007100 h 6007100"/>
              <a:gd name="connsiteX7" fmla="*/ 0 w 7877175"/>
              <a:gd name="connsiteY7" fmla="*/ 6007100 h 600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7175" h="6007100">
                <a:moveTo>
                  <a:pt x="0" y="0"/>
                </a:moveTo>
                <a:lnTo>
                  <a:pt x="485774" y="0"/>
                </a:lnTo>
                <a:lnTo>
                  <a:pt x="2919413" y="0"/>
                </a:lnTo>
                <a:lnTo>
                  <a:pt x="5532508" y="0"/>
                </a:lnTo>
                <a:lnTo>
                  <a:pt x="7877175" y="6007100"/>
                </a:lnTo>
                <a:lnTo>
                  <a:pt x="2919413" y="6007100"/>
                </a:lnTo>
                <a:lnTo>
                  <a:pt x="485774" y="6007100"/>
                </a:lnTo>
                <a:lnTo>
                  <a:pt x="0" y="60071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35">
            <a:extLst>
              <a:ext uri="{FF2B5EF4-FFF2-40B4-BE49-F238E27FC236}">
                <a16:creationId xmlns:a16="http://schemas.microsoft.com/office/drawing/2014/main" id="{36DD984D-3F28-4A40-BFBA-A12D6F8B3E6A}"/>
              </a:ext>
            </a:extLst>
          </p:cNvPr>
          <p:cNvSpPr>
            <a:spLocks noGrp="1"/>
          </p:cNvSpPr>
          <p:nvPr>
            <p:ph type="body" sz="quarter" idx="11"/>
          </p:nvPr>
        </p:nvSpPr>
        <p:spPr>
          <a:xfrm>
            <a:off x="733426" y="1540425"/>
            <a:ext cx="4757738"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7" name="Text Placeholder 35">
            <a:extLst>
              <a:ext uri="{FF2B5EF4-FFF2-40B4-BE49-F238E27FC236}">
                <a16:creationId xmlns:a16="http://schemas.microsoft.com/office/drawing/2014/main" id="{F9DF2AE0-4795-4A74-A5CD-19945ACD09A4}"/>
              </a:ext>
            </a:extLst>
          </p:cNvPr>
          <p:cNvSpPr>
            <a:spLocks noGrp="1"/>
          </p:cNvSpPr>
          <p:nvPr>
            <p:ph type="body" sz="quarter" idx="12"/>
          </p:nvPr>
        </p:nvSpPr>
        <p:spPr>
          <a:xfrm>
            <a:off x="733426" y="2429912"/>
            <a:ext cx="5257800" cy="2808837"/>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grpSp>
        <p:nvGrpSpPr>
          <p:cNvPr id="11" name="Group 10">
            <a:extLst>
              <a:ext uri="{FF2B5EF4-FFF2-40B4-BE49-F238E27FC236}">
                <a16:creationId xmlns:a16="http://schemas.microsoft.com/office/drawing/2014/main" id="{BE9B6D61-C036-4583-8F90-7A2F944C7829}"/>
              </a:ext>
            </a:extLst>
          </p:cNvPr>
          <p:cNvGrpSpPr/>
          <p:nvPr userDrawn="1"/>
        </p:nvGrpSpPr>
        <p:grpSpPr>
          <a:xfrm>
            <a:off x="5491164" y="788436"/>
            <a:ext cx="733425" cy="733425"/>
            <a:chOff x="8181975" y="1260506"/>
            <a:chExt cx="733425" cy="733425"/>
          </a:xfrm>
        </p:grpSpPr>
        <p:sp>
          <p:nvSpPr>
            <p:cNvPr id="9" name="Oval 8">
              <a:extLst>
                <a:ext uri="{FF2B5EF4-FFF2-40B4-BE49-F238E27FC236}">
                  <a16:creationId xmlns:a16="http://schemas.microsoft.com/office/drawing/2014/main" id="{8DDDF72B-07B5-4496-BB88-E48185133B2C}"/>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ED5BE18-3CD6-4766-A5C3-50265E82986D}"/>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35">
            <a:extLst>
              <a:ext uri="{FF2B5EF4-FFF2-40B4-BE49-F238E27FC236}">
                <a16:creationId xmlns:a16="http://schemas.microsoft.com/office/drawing/2014/main" id="{6D0C9DB0-30D0-42A4-AD16-33CF7DE39239}"/>
              </a:ext>
            </a:extLst>
          </p:cNvPr>
          <p:cNvSpPr>
            <a:spLocks noGrp="1"/>
          </p:cNvSpPr>
          <p:nvPr>
            <p:ph type="body" sz="quarter" idx="13"/>
          </p:nvPr>
        </p:nvSpPr>
        <p:spPr>
          <a:xfrm>
            <a:off x="6319838" y="855111"/>
            <a:ext cx="3776662"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grpSp>
        <p:nvGrpSpPr>
          <p:cNvPr id="14" name="Group 13">
            <a:extLst>
              <a:ext uri="{FF2B5EF4-FFF2-40B4-BE49-F238E27FC236}">
                <a16:creationId xmlns:a16="http://schemas.microsoft.com/office/drawing/2014/main" id="{71E3D1D7-90FD-47FD-8C4A-96B3E03B687B}"/>
              </a:ext>
            </a:extLst>
          </p:cNvPr>
          <p:cNvGrpSpPr/>
          <p:nvPr userDrawn="1"/>
        </p:nvGrpSpPr>
        <p:grpSpPr>
          <a:xfrm>
            <a:off x="6100764" y="2235862"/>
            <a:ext cx="733425" cy="733425"/>
            <a:chOff x="8181975" y="1260506"/>
            <a:chExt cx="733425" cy="733425"/>
          </a:xfrm>
        </p:grpSpPr>
        <p:sp>
          <p:nvSpPr>
            <p:cNvPr id="15" name="Oval 14">
              <a:extLst>
                <a:ext uri="{FF2B5EF4-FFF2-40B4-BE49-F238E27FC236}">
                  <a16:creationId xmlns:a16="http://schemas.microsoft.com/office/drawing/2014/main" id="{C73166C7-09C3-4FB1-9C0F-C54BA4C76403}"/>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6D24BA-D669-4C0C-8AD7-09EEC12B2D59}"/>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 Placeholder 35">
            <a:extLst>
              <a:ext uri="{FF2B5EF4-FFF2-40B4-BE49-F238E27FC236}">
                <a16:creationId xmlns:a16="http://schemas.microsoft.com/office/drawing/2014/main" id="{F87A3BE3-9891-497B-9FBC-4A794659C6AE}"/>
              </a:ext>
            </a:extLst>
          </p:cNvPr>
          <p:cNvSpPr>
            <a:spLocks noGrp="1"/>
          </p:cNvSpPr>
          <p:nvPr>
            <p:ph type="body" sz="quarter" idx="15"/>
          </p:nvPr>
        </p:nvSpPr>
        <p:spPr>
          <a:xfrm>
            <a:off x="6929438" y="2302537"/>
            <a:ext cx="3776662"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grpSp>
        <p:nvGrpSpPr>
          <p:cNvPr id="20" name="Group 19">
            <a:extLst>
              <a:ext uri="{FF2B5EF4-FFF2-40B4-BE49-F238E27FC236}">
                <a16:creationId xmlns:a16="http://schemas.microsoft.com/office/drawing/2014/main" id="{A4C3396B-A250-4965-844A-AC294184ECED}"/>
              </a:ext>
            </a:extLst>
          </p:cNvPr>
          <p:cNvGrpSpPr/>
          <p:nvPr userDrawn="1"/>
        </p:nvGrpSpPr>
        <p:grpSpPr>
          <a:xfrm>
            <a:off x="6672264" y="3701233"/>
            <a:ext cx="733425" cy="733425"/>
            <a:chOff x="8181975" y="1260506"/>
            <a:chExt cx="733425" cy="733425"/>
          </a:xfrm>
        </p:grpSpPr>
        <p:sp>
          <p:nvSpPr>
            <p:cNvPr id="21" name="Oval 20">
              <a:extLst>
                <a:ext uri="{FF2B5EF4-FFF2-40B4-BE49-F238E27FC236}">
                  <a16:creationId xmlns:a16="http://schemas.microsoft.com/office/drawing/2014/main" id="{0651E840-4CBE-4C3F-AD64-24842C749E6E}"/>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07A9C10-7ADC-44C0-B3B2-1613A0DA0B52}"/>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 Placeholder 35">
            <a:extLst>
              <a:ext uri="{FF2B5EF4-FFF2-40B4-BE49-F238E27FC236}">
                <a16:creationId xmlns:a16="http://schemas.microsoft.com/office/drawing/2014/main" id="{87EF163E-E9B2-411B-9AC9-F21ACA914083}"/>
              </a:ext>
            </a:extLst>
          </p:cNvPr>
          <p:cNvSpPr>
            <a:spLocks noGrp="1"/>
          </p:cNvSpPr>
          <p:nvPr>
            <p:ph type="body" sz="quarter" idx="17"/>
          </p:nvPr>
        </p:nvSpPr>
        <p:spPr>
          <a:xfrm>
            <a:off x="7500938" y="3767908"/>
            <a:ext cx="3776662"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grpSp>
        <p:nvGrpSpPr>
          <p:cNvPr id="32" name="Group 31">
            <a:extLst>
              <a:ext uri="{FF2B5EF4-FFF2-40B4-BE49-F238E27FC236}">
                <a16:creationId xmlns:a16="http://schemas.microsoft.com/office/drawing/2014/main" id="{2DC31BD4-9614-45FA-BF5E-3CD9E6B62D84}"/>
              </a:ext>
            </a:extLst>
          </p:cNvPr>
          <p:cNvGrpSpPr/>
          <p:nvPr userDrawn="1"/>
        </p:nvGrpSpPr>
        <p:grpSpPr>
          <a:xfrm>
            <a:off x="7224714" y="5095409"/>
            <a:ext cx="733425" cy="733425"/>
            <a:chOff x="8181975" y="1260506"/>
            <a:chExt cx="733425" cy="733425"/>
          </a:xfrm>
        </p:grpSpPr>
        <p:sp>
          <p:nvSpPr>
            <p:cNvPr id="33" name="Oval 32">
              <a:extLst>
                <a:ext uri="{FF2B5EF4-FFF2-40B4-BE49-F238E27FC236}">
                  <a16:creationId xmlns:a16="http://schemas.microsoft.com/office/drawing/2014/main" id="{9EAEDB68-FBD6-4E59-BBB4-3B887D5CA6EE}"/>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9C0AB51-1F39-4C28-B5EC-17D13A2D10DA}"/>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 Placeholder 35">
            <a:extLst>
              <a:ext uri="{FF2B5EF4-FFF2-40B4-BE49-F238E27FC236}">
                <a16:creationId xmlns:a16="http://schemas.microsoft.com/office/drawing/2014/main" id="{85177E29-B38E-40C7-8E25-D9A1F92B1E49}"/>
              </a:ext>
            </a:extLst>
          </p:cNvPr>
          <p:cNvSpPr>
            <a:spLocks noGrp="1"/>
          </p:cNvSpPr>
          <p:nvPr>
            <p:ph type="body" sz="quarter" idx="19"/>
          </p:nvPr>
        </p:nvSpPr>
        <p:spPr>
          <a:xfrm>
            <a:off x="8053388" y="5162084"/>
            <a:ext cx="3776662"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sp>
        <p:nvSpPr>
          <p:cNvPr id="60" name="Freeform: Shape 59">
            <a:extLst>
              <a:ext uri="{FF2B5EF4-FFF2-40B4-BE49-F238E27FC236}">
                <a16:creationId xmlns:a16="http://schemas.microsoft.com/office/drawing/2014/main" id="{72ADBBA7-DC01-492B-94AC-05FB10D0C479}"/>
              </a:ext>
            </a:extLst>
          </p:cNvPr>
          <p:cNvSpPr/>
          <p:nvPr userDrawn="1"/>
        </p:nvSpPr>
        <p:spPr>
          <a:xfrm>
            <a:off x="10648951" y="0"/>
            <a:ext cx="1543050"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14921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B095C223-9521-4FE9-A8CB-BF8E1D12A661}"/>
              </a:ext>
            </a:extLst>
          </p:cNvPr>
          <p:cNvSpPr/>
          <p:nvPr userDrawn="1"/>
        </p:nvSpPr>
        <p:spPr>
          <a:xfrm>
            <a:off x="0" y="425450"/>
            <a:ext cx="7877175" cy="6007100"/>
          </a:xfrm>
          <a:custGeom>
            <a:avLst/>
            <a:gdLst>
              <a:gd name="connsiteX0" fmla="*/ 0 w 7877175"/>
              <a:gd name="connsiteY0" fmla="*/ 0 h 6007100"/>
              <a:gd name="connsiteX1" fmla="*/ 485774 w 7877175"/>
              <a:gd name="connsiteY1" fmla="*/ 0 h 6007100"/>
              <a:gd name="connsiteX2" fmla="*/ 2919413 w 7877175"/>
              <a:gd name="connsiteY2" fmla="*/ 0 h 6007100"/>
              <a:gd name="connsiteX3" fmla="*/ 5532508 w 7877175"/>
              <a:gd name="connsiteY3" fmla="*/ 0 h 6007100"/>
              <a:gd name="connsiteX4" fmla="*/ 7877175 w 7877175"/>
              <a:gd name="connsiteY4" fmla="*/ 6007100 h 6007100"/>
              <a:gd name="connsiteX5" fmla="*/ 2919413 w 7877175"/>
              <a:gd name="connsiteY5" fmla="*/ 6007100 h 6007100"/>
              <a:gd name="connsiteX6" fmla="*/ 485774 w 7877175"/>
              <a:gd name="connsiteY6" fmla="*/ 6007100 h 6007100"/>
              <a:gd name="connsiteX7" fmla="*/ 0 w 7877175"/>
              <a:gd name="connsiteY7" fmla="*/ 6007100 h 600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7175" h="6007100">
                <a:moveTo>
                  <a:pt x="0" y="0"/>
                </a:moveTo>
                <a:lnTo>
                  <a:pt x="485774" y="0"/>
                </a:lnTo>
                <a:lnTo>
                  <a:pt x="2919413" y="0"/>
                </a:lnTo>
                <a:lnTo>
                  <a:pt x="5532508" y="0"/>
                </a:lnTo>
                <a:lnTo>
                  <a:pt x="7877175" y="6007100"/>
                </a:lnTo>
                <a:lnTo>
                  <a:pt x="2919413" y="6007100"/>
                </a:lnTo>
                <a:lnTo>
                  <a:pt x="485774" y="6007100"/>
                </a:lnTo>
                <a:lnTo>
                  <a:pt x="0" y="60071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35">
            <a:extLst>
              <a:ext uri="{FF2B5EF4-FFF2-40B4-BE49-F238E27FC236}">
                <a16:creationId xmlns:a16="http://schemas.microsoft.com/office/drawing/2014/main" id="{36DD984D-3F28-4A40-BFBA-A12D6F8B3E6A}"/>
              </a:ext>
            </a:extLst>
          </p:cNvPr>
          <p:cNvSpPr>
            <a:spLocks noGrp="1"/>
          </p:cNvSpPr>
          <p:nvPr>
            <p:ph type="body" sz="quarter" idx="11"/>
          </p:nvPr>
        </p:nvSpPr>
        <p:spPr>
          <a:xfrm>
            <a:off x="733426" y="1540425"/>
            <a:ext cx="4757738"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7" name="Text Placeholder 35">
            <a:extLst>
              <a:ext uri="{FF2B5EF4-FFF2-40B4-BE49-F238E27FC236}">
                <a16:creationId xmlns:a16="http://schemas.microsoft.com/office/drawing/2014/main" id="{F9DF2AE0-4795-4A74-A5CD-19945ACD09A4}"/>
              </a:ext>
            </a:extLst>
          </p:cNvPr>
          <p:cNvSpPr>
            <a:spLocks noGrp="1"/>
          </p:cNvSpPr>
          <p:nvPr>
            <p:ph type="body" sz="quarter" idx="12"/>
          </p:nvPr>
        </p:nvSpPr>
        <p:spPr>
          <a:xfrm>
            <a:off x="733426" y="2429912"/>
            <a:ext cx="5257800" cy="2808837"/>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grpSp>
        <p:nvGrpSpPr>
          <p:cNvPr id="11" name="Group 10">
            <a:extLst>
              <a:ext uri="{FF2B5EF4-FFF2-40B4-BE49-F238E27FC236}">
                <a16:creationId xmlns:a16="http://schemas.microsoft.com/office/drawing/2014/main" id="{BE9B6D61-C036-4583-8F90-7A2F944C7829}"/>
              </a:ext>
            </a:extLst>
          </p:cNvPr>
          <p:cNvGrpSpPr/>
          <p:nvPr userDrawn="1"/>
        </p:nvGrpSpPr>
        <p:grpSpPr>
          <a:xfrm>
            <a:off x="5491164" y="788436"/>
            <a:ext cx="733425" cy="733425"/>
            <a:chOff x="8181975" y="1260506"/>
            <a:chExt cx="733425" cy="733425"/>
          </a:xfrm>
        </p:grpSpPr>
        <p:sp>
          <p:nvSpPr>
            <p:cNvPr id="9" name="Oval 8">
              <a:extLst>
                <a:ext uri="{FF2B5EF4-FFF2-40B4-BE49-F238E27FC236}">
                  <a16:creationId xmlns:a16="http://schemas.microsoft.com/office/drawing/2014/main" id="{8DDDF72B-07B5-4496-BB88-E48185133B2C}"/>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ED5BE18-3CD6-4766-A5C3-50265E82986D}"/>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35">
            <a:extLst>
              <a:ext uri="{FF2B5EF4-FFF2-40B4-BE49-F238E27FC236}">
                <a16:creationId xmlns:a16="http://schemas.microsoft.com/office/drawing/2014/main" id="{6D0C9DB0-30D0-42A4-AD16-33CF7DE39239}"/>
              </a:ext>
            </a:extLst>
          </p:cNvPr>
          <p:cNvSpPr>
            <a:spLocks noGrp="1"/>
          </p:cNvSpPr>
          <p:nvPr>
            <p:ph type="body" sz="quarter" idx="13"/>
          </p:nvPr>
        </p:nvSpPr>
        <p:spPr>
          <a:xfrm>
            <a:off x="6329093" y="858202"/>
            <a:ext cx="3776662"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grpSp>
        <p:nvGrpSpPr>
          <p:cNvPr id="20" name="Group 19">
            <a:extLst>
              <a:ext uri="{FF2B5EF4-FFF2-40B4-BE49-F238E27FC236}">
                <a16:creationId xmlns:a16="http://schemas.microsoft.com/office/drawing/2014/main" id="{A4C3396B-A250-4965-844A-AC294184ECED}"/>
              </a:ext>
            </a:extLst>
          </p:cNvPr>
          <p:cNvGrpSpPr/>
          <p:nvPr userDrawn="1"/>
        </p:nvGrpSpPr>
        <p:grpSpPr>
          <a:xfrm>
            <a:off x="6293437" y="2891334"/>
            <a:ext cx="733425" cy="733425"/>
            <a:chOff x="8181975" y="1260506"/>
            <a:chExt cx="733425" cy="733425"/>
          </a:xfrm>
        </p:grpSpPr>
        <p:sp>
          <p:nvSpPr>
            <p:cNvPr id="21" name="Oval 20">
              <a:extLst>
                <a:ext uri="{FF2B5EF4-FFF2-40B4-BE49-F238E27FC236}">
                  <a16:creationId xmlns:a16="http://schemas.microsoft.com/office/drawing/2014/main" id="{0651E840-4CBE-4C3F-AD64-24842C749E6E}"/>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07A9C10-7ADC-44C0-B3B2-1613A0DA0B52}"/>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 Placeholder 35">
            <a:extLst>
              <a:ext uri="{FF2B5EF4-FFF2-40B4-BE49-F238E27FC236}">
                <a16:creationId xmlns:a16="http://schemas.microsoft.com/office/drawing/2014/main" id="{87EF163E-E9B2-411B-9AC9-F21ACA914083}"/>
              </a:ext>
            </a:extLst>
          </p:cNvPr>
          <p:cNvSpPr>
            <a:spLocks noGrp="1"/>
          </p:cNvSpPr>
          <p:nvPr>
            <p:ph type="body" sz="quarter" idx="17"/>
          </p:nvPr>
        </p:nvSpPr>
        <p:spPr>
          <a:xfrm>
            <a:off x="7131366" y="2957866"/>
            <a:ext cx="3776662"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grpSp>
        <p:nvGrpSpPr>
          <p:cNvPr id="32" name="Group 31">
            <a:extLst>
              <a:ext uri="{FF2B5EF4-FFF2-40B4-BE49-F238E27FC236}">
                <a16:creationId xmlns:a16="http://schemas.microsoft.com/office/drawing/2014/main" id="{2DC31BD4-9614-45FA-BF5E-3CD9E6B62D84}"/>
              </a:ext>
            </a:extLst>
          </p:cNvPr>
          <p:cNvGrpSpPr/>
          <p:nvPr userDrawn="1"/>
        </p:nvGrpSpPr>
        <p:grpSpPr>
          <a:xfrm>
            <a:off x="7091635" y="4990855"/>
            <a:ext cx="733425" cy="733425"/>
            <a:chOff x="8181975" y="1260506"/>
            <a:chExt cx="733425" cy="733425"/>
          </a:xfrm>
        </p:grpSpPr>
        <p:sp>
          <p:nvSpPr>
            <p:cNvPr id="33" name="Oval 32">
              <a:extLst>
                <a:ext uri="{FF2B5EF4-FFF2-40B4-BE49-F238E27FC236}">
                  <a16:creationId xmlns:a16="http://schemas.microsoft.com/office/drawing/2014/main" id="{9EAEDB68-FBD6-4E59-BBB4-3B887D5CA6EE}"/>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9C0AB51-1F39-4C28-B5EC-17D13A2D10DA}"/>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 Placeholder 35">
            <a:extLst>
              <a:ext uri="{FF2B5EF4-FFF2-40B4-BE49-F238E27FC236}">
                <a16:creationId xmlns:a16="http://schemas.microsoft.com/office/drawing/2014/main" id="{85177E29-B38E-40C7-8E25-D9A1F92B1E49}"/>
              </a:ext>
            </a:extLst>
          </p:cNvPr>
          <p:cNvSpPr>
            <a:spLocks noGrp="1"/>
          </p:cNvSpPr>
          <p:nvPr>
            <p:ph type="body" sz="quarter" idx="19"/>
          </p:nvPr>
        </p:nvSpPr>
        <p:spPr>
          <a:xfrm>
            <a:off x="7929564" y="5057530"/>
            <a:ext cx="3776662"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sp>
        <p:nvSpPr>
          <p:cNvPr id="60" name="Freeform: Shape 59">
            <a:extLst>
              <a:ext uri="{FF2B5EF4-FFF2-40B4-BE49-F238E27FC236}">
                <a16:creationId xmlns:a16="http://schemas.microsoft.com/office/drawing/2014/main" id="{72ADBBA7-DC01-492B-94AC-05FB10D0C479}"/>
              </a:ext>
            </a:extLst>
          </p:cNvPr>
          <p:cNvSpPr/>
          <p:nvPr userDrawn="1"/>
        </p:nvSpPr>
        <p:spPr>
          <a:xfrm>
            <a:off x="10648951" y="0"/>
            <a:ext cx="1543050"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24065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B095C223-9521-4FE9-A8CB-BF8E1D12A661}"/>
              </a:ext>
            </a:extLst>
          </p:cNvPr>
          <p:cNvSpPr/>
          <p:nvPr userDrawn="1"/>
        </p:nvSpPr>
        <p:spPr>
          <a:xfrm>
            <a:off x="3" y="425450"/>
            <a:ext cx="7877175" cy="6007100"/>
          </a:xfrm>
          <a:custGeom>
            <a:avLst/>
            <a:gdLst>
              <a:gd name="connsiteX0" fmla="*/ 0 w 7877175"/>
              <a:gd name="connsiteY0" fmla="*/ 0 h 6007100"/>
              <a:gd name="connsiteX1" fmla="*/ 485774 w 7877175"/>
              <a:gd name="connsiteY1" fmla="*/ 0 h 6007100"/>
              <a:gd name="connsiteX2" fmla="*/ 2919413 w 7877175"/>
              <a:gd name="connsiteY2" fmla="*/ 0 h 6007100"/>
              <a:gd name="connsiteX3" fmla="*/ 5532508 w 7877175"/>
              <a:gd name="connsiteY3" fmla="*/ 0 h 6007100"/>
              <a:gd name="connsiteX4" fmla="*/ 7877175 w 7877175"/>
              <a:gd name="connsiteY4" fmla="*/ 6007100 h 6007100"/>
              <a:gd name="connsiteX5" fmla="*/ 2919413 w 7877175"/>
              <a:gd name="connsiteY5" fmla="*/ 6007100 h 6007100"/>
              <a:gd name="connsiteX6" fmla="*/ 485774 w 7877175"/>
              <a:gd name="connsiteY6" fmla="*/ 6007100 h 6007100"/>
              <a:gd name="connsiteX7" fmla="*/ 0 w 7877175"/>
              <a:gd name="connsiteY7" fmla="*/ 6007100 h 600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7175" h="6007100">
                <a:moveTo>
                  <a:pt x="0" y="0"/>
                </a:moveTo>
                <a:lnTo>
                  <a:pt x="485774" y="0"/>
                </a:lnTo>
                <a:lnTo>
                  <a:pt x="2919413" y="0"/>
                </a:lnTo>
                <a:lnTo>
                  <a:pt x="5532508" y="0"/>
                </a:lnTo>
                <a:lnTo>
                  <a:pt x="7877175" y="6007100"/>
                </a:lnTo>
                <a:lnTo>
                  <a:pt x="2919413" y="6007100"/>
                </a:lnTo>
                <a:lnTo>
                  <a:pt x="485774" y="6007100"/>
                </a:lnTo>
                <a:lnTo>
                  <a:pt x="0" y="60071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Text Placeholder 35">
            <a:extLst>
              <a:ext uri="{FF2B5EF4-FFF2-40B4-BE49-F238E27FC236}">
                <a16:creationId xmlns:a16="http://schemas.microsoft.com/office/drawing/2014/main" id="{36DD984D-3F28-4A40-BFBA-A12D6F8B3E6A}"/>
              </a:ext>
            </a:extLst>
          </p:cNvPr>
          <p:cNvSpPr>
            <a:spLocks noGrp="1"/>
          </p:cNvSpPr>
          <p:nvPr>
            <p:ph type="body" sz="quarter" idx="11"/>
          </p:nvPr>
        </p:nvSpPr>
        <p:spPr>
          <a:xfrm>
            <a:off x="733425" y="1540425"/>
            <a:ext cx="4757739"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7" name="Text Placeholder 35">
            <a:extLst>
              <a:ext uri="{FF2B5EF4-FFF2-40B4-BE49-F238E27FC236}">
                <a16:creationId xmlns:a16="http://schemas.microsoft.com/office/drawing/2014/main" id="{F9DF2AE0-4795-4A74-A5CD-19945ACD09A4}"/>
              </a:ext>
            </a:extLst>
          </p:cNvPr>
          <p:cNvSpPr>
            <a:spLocks noGrp="1"/>
          </p:cNvSpPr>
          <p:nvPr>
            <p:ph type="body" sz="quarter" idx="12"/>
          </p:nvPr>
        </p:nvSpPr>
        <p:spPr>
          <a:xfrm>
            <a:off x="733427" y="2429916"/>
            <a:ext cx="5257800" cy="2808837"/>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grpSp>
        <p:nvGrpSpPr>
          <p:cNvPr id="11" name="Group 10">
            <a:extLst>
              <a:ext uri="{FF2B5EF4-FFF2-40B4-BE49-F238E27FC236}">
                <a16:creationId xmlns:a16="http://schemas.microsoft.com/office/drawing/2014/main" id="{BE9B6D61-C036-4583-8F90-7A2F944C7829}"/>
              </a:ext>
            </a:extLst>
          </p:cNvPr>
          <p:cNvGrpSpPr/>
          <p:nvPr userDrawn="1"/>
        </p:nvGrpSpPr>
        <p:grpSpPr>
          <a:xfrm>
            <a:off x="5491166" y="788440"/>
            <a:ext cx="733425" cy="733425"/>
            <a:chOff x="8181975" y="1260506"/>
            <a:chExt cx="733425" cy="733425"/>
          </a:xfrm>
        </p:grpSpPr>
        <p:sp>
          <p:nvSpPr>
            <p:cNvPr id="9" name="Oval 8">
              <a:extLst>
                <a:ext uri="{FF2B5EF4-FFF2-40B4-BE49-F238E27FC236}">
                  <a16:creationId xmlns:a16="http://schemas.microsoft.com/office/drawing/2014/main" id="{8DDDF72B-07B5-4496-BB88-E48185133B2C}"/>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a:extLst>
                <a:ext uri="{FF2B5EF4-FFF2-40B4-BE49-F238E27FC236}">
                  <a16:creationId xmlns:a16="http://schemas.microsoft.com/office/drawing/2014/main" id="{DED5BE18-3CD6-4766-A5C3-50265E82986D}"/>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2" name="Text Placeholder 35">
            <a:extLst>
              <a:ext uri="{FF2B5EF4-FFF2-40B4-BE49-F238E27FC236}">
                <a16:creationId xmlns:a16="http://schemas.microsoft.com/office/drawing/2014/main" id="{6D0C9DB0-30D0-42A4-AD16-33CF7DE39239}"/>
              </a:ext>
            </a:extLst>
          </p:cNvPr>
          <p:cNvSpPr>
            <a:spLocks noGrp="1"/>
          </p:cNvSpPr>
          <p:nvPr>
            <p:ph type="body" sz="quarter" idx="13"/>
          </p:nvPr>
        </p:nvSpPr>
        <p:spPr>
          <a:xfrm>
            <a:off x="6319839" y="855112"/>
            <a:ext cx="3776663"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grpSp>
        <p:nvGrpSpPr>
          <p:cNvPr id="14" name="Group 13">
            <a:extLst>
              <a:ext uri="{FF2B5EF4-FFF2-40B4-BE49-F238E27FC236}">
                <a16:creationId xmlns:a16="http://schemas.microsoft.com/office/drawing/2014/main" id="{71E3D1D7-90FD-47FD-8C4A-96B3E03B687B}"/>
              </a:ext>
            </a:extLst>
          </p:cNvPr>
          <p:cNvGrpSpPr/>
          <p:nvPr userDrawn="1"/>
        </p:nvGrpSpPr>
        <p:grpSpPr>
          <a:xfrm>
            <a:off x="6100766" y="2235866"/>
            <a:ext cx="733425" cy="733425"/>
            <a:chOff x="8181975" y="1260506"/>
            <a:chExt cx="733425" cy="733425"/>
          </a:xfrm>
        </p:grpSpPr>
        <p:sp>
          <p:nvSpPr>
            <p:cNvPr id="15" name="Oval 14">
              <a:extLst>
                <a:ext uri="{FF2B5EF4-FFF2-40B4-BE49-F238E27FC236}">
                  <a16:creationId xmlns:a16="http://schemas.microsoft.com/office/drawing/2014/main" id="{C73166C7-09C3-4FB1-9C0F-C54BA4C76403}"/>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Oval 15">
              <a:extLst>
                <a:ext uri="{FF2B5EF4-FFF2-40B4-BE49-F238E27FC236}">
                  <a16:creationId xmlns:a16="http://schemas.microsoft.com/office/drawing/2014/main" id="{606D24BA-D669-4C0C-8AD7-09EEC12B2D59}"/>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8" name="Text Placeholder 35">
            <a:extLst>
              <a:ext uri="{FF2B5EF4-FFF2-40B4-BE49-F238E27FC236}">
                <a16:creationId xmlns:a16="http://schemas.microsoft.com/office/drawing/2014/main" id="{F87A3BE3-9891-497B-9FBC-4A794659C6AE}"/>
              </a:ext>
            </a:extLst>
          </p:cNvPr>
          <p:cNvSpPr>
            <a:spLocks noGrp="1"/>
          </p:cNvSpPr>
          <p:nvPr>
            <p:ph type="body" sz="quarter" idx="15"/>
          </p:nvPr>
        </p:nvSpPr>
        <p:spPr>
          <a:xfrm>
            <a:off x="6929439" y="2302541"/>
            <a:ext cx="3776663"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grpSp>
        <p:nvGrpSpPr>
          <p:cNvPr id="20" name="Group 19">
            <a:extLst>
              <a:ext uri="{FF2B5EF4-FFF2-40B4-BE49-F238E27FC236}">
                <a16:creationId xmlns:a16="http://schemas.microsoft.com/office/drawing/2014/main" id="{A4C3396B-A250-4965-844A-AC294184ECED}"/>
              </a:ext>
            </a:extLst>
          </p:cNvPr>
          <p:cNvGrpSpPr/>
          <p:nvPr userDrawn="1"/>
        </p:nvGrpSpPr>
        <p:grpSpPr>
          <a:xfrm>
            <a:off x="6672266" y="3701233"/>
            <a:ext cx="733425" cy="733425"/>
            <a:chOff x="8181975" y="1260506"/>
            <a:chExt cx="733425" cy="733425"/>
          </a:xfrm>
        </p:grpSpPr>
        <p:sp>
          <p:nvSpPr>
            <p:cNvPr id="21" name="Oval 20">
              <a:extLst>
                <a:ext uri="{FF2B5EF4-FFF2-40B4-BE49-F238E27FC236}">
                  <a16:creationId xmlns:a16="http://schemas.microsoft.com/office/drawing/2014/main" id="{0651E840-4CBE-4C3F-AD64-24842C749E6E}"/>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A07A9C10-7ADC-44C0-B3B2-1613A0DA0B52}"/>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 Placeholder 35">
            <a:extLst>
              <a:ext uri="{FF2B5EF4-FFF2-40B4-BE49-F238E27FC236}">
                <a16:creationId xmlns:a16="http://schemas.microsoft.com/office/drawing/2014/main" id="{87EF163E-E9B2-411B-9AC9-F21ACA914083}"/>
              </a:ext>
            </a:extLst>
          </p:cNvPr>
          <p:cNvSpPr>
            <a:spLocks noGrp="1"/>
          </p:cNvSpPr>
          <p:nvPr>
            <p:ph type="body" sz="quarter" idx="17"/>
          </p:nvPr>
        </p:nvSpPr>
        <p:spPr>
          <a:xfrm>
            <a:off x="7500939" y="3767912"/>
            <a:ext cx="3776663"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grpSp>
        <p:nvGrpSpPr>
          <p:cNvPr id="32" name="Group 31">
            <a:extLst>
              <a:ext uri="{FF2B5EF4-FFF2-40B4-BE49-F238E27FC236}">
                <a16:creationId xmlns:a16="http://schemas.microsoft.com/office/drawing/2014/main" id="{2DC31BD4-9614-45FA-BF5E-3CD9E6B62D84}"/>
              </a:ext>
            </a:extLst>
          </p:cNvPr>
          <p:cNvGrpSpPr/>
          <p:nvPr userDrawn="1"/>
        </p:nvGrpSpPr>
        <p:grpSpPr>
          <a:xfrm>
            <a:off x="7224717" y="5095413"/>
            <a:ext cx="733425" cy="733425"/>
            <a:chOff x="8181975" y="1260506"/>
            <a:chExt cx="733425" cy="733425"/>
          </a:xfrm>
        </p:grpSpPr>
        <p:sp>
          <p:nvSpPr>
            <p:cNvPr id="33" name="Oval 32">
              <a:extLst>
                <a:ext uri="{FF2B5EF4-FFF2-40B4-BE49-F238E27FC236}">
                  <a16:creationId xmlns:a16="http://schemas.microsoft.com/office/drawing/2014/main" id="{9EAEDB68-FBD6-4E59-BBB4-3B887D5CA6EE}"/>
                </a:ext>
              </a:extLst>
            </p:cNvPr>
            <p:cNvSpPr/>
            <p:nvPr userDrawn="1"/>
          </p:nvSpPr>
          <p:spPr>
            <a:xfrm>
              <a:off x="8181975" y="1260506"/>
              <a:ext cx="733425" cy="733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Oval 33">
              <a:extLst>
                <a:ext uri="{FF2B5EF4-FFF2-40B4-BE49-F238E27FC236}">
                  <a16:creationId xmlns:a16="http://schemas.microsoft.com/office/drawing/2014/main" id="{D9C0AB51-1F39-4C28-B5EC-17D13A2D10DA}"/>
                </a:ext>
              </a:extLst>
            </p:cNvPr>
            <p:cNvSpPr/>
            <p:nvPr userDrawn="1"/>
          </p:nvSpPr>
          <p:spPr>
            <a:xfrm>
              <a:off x="8248650" y="1327181"/>
              <a:ext cx="600075" cy="6000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6" name="Text Placeholder 35">
            <a:extLst>
              <a:ext uri="{FF2B5EF4-FFF2-40B4-BE49-F238E27FC236}">
                <a16:creationId xmlns:a16="http://schemas.microsoft.com/office/drawing/2014/main" id="{85177E29-B38E-40C7-8E25-D9A1F92B1E49}"/>
              </a:ext>
            </a:extLst>
          </p:cNvPr>
          <p:cNvSpPr>
            <a:spLocks noGrp="1"/>
          </p:cNvSpPr>
          <p:nvPr>
            <p:ph type="body" sz="quarter" idx="19"/>
          </p:nvPr>
        </p:nvSpPr>
        <p:spPr>
          <a:xfrm>
            <a:off x="8053390" y="5162088"/>
            <a:ext cx="3776663"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sp>
        <p:nvSpPr>
          <p:cNvPr id="60" name="Freeform: Shape 59">
            <a:extLst>
              <a:ext uri="{FF2B5EF4-FFF2-40B4-BE49-F238E27FC236}">
                <a16:creationId xmlns:a16="http://schemas.microsoft.com/office/drawing/2014/main" id="{72ADBBA7-DC01-492B-94AC-05FB10D0C479}"/>
              </a:ext>
            </a:extLst>
          </p:cNvPr>
          <p:cNvSpPr/>
          <p:nvPr userDrawn="1"/>
        </p:nvSpPr>
        <p:spPr>
          <a:xfrm>
            <a:off x="10648952" y="2"/>
            <a:ext cx="1543051"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Tree>
    <p:extLst>
      <p:ext uri="{BB962C8B-B14F-4D97-AF65-F5344CB8AC3E}">
        <p14:creationId xmlns:p14="http://schemas.microsoft.com/office/powerpoint/2010/main" val="21707074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B095C223-9521-4FE9-A8CB-BF8E1D12A661}"/>
              </a:ext>
            </a:extLst>
          </p:cNvPr>
          <p:cNvSpPr/>
          <p:nvPr userDrawn="1"/>
        </p:nvSpPr>
        <p:spPr>
          <a:xfrm>
            <a:off x="0" y="425450"/>
            <a:ext cx="7877175" cy="6007100"/>
          </a:xfrm>
          <a:custGeom>
            <a:avLst/>
            <a:gdLst>
              <a:gd name="connsiteX0" fmla="*/ 0 w 7877175"/>
              <a:gd name="connsiteY0" fmla="*/ 0 h 6007100"/>
              <a:gd name="connsiteX1" fmla="*/ 485774 w 7877175"/>
              <a:gd name="connsiteY1" fmla="*/ 0 h 6007100"/>
              <a:gd name="connsiteX2" fmla="*/ 2919413 w 7877175"/>
              <a:gd name="connsiteY2" fmla="*/ 0 h 6007100"/>
              <a:gd name="connsiteX3" fmla="*/ 5532508 w 7877175"/>
              <a:gd name="connsiteY3" fmla="*/ 0 h 6007100"/>
              <a:gd name="connsiteX4" fmla="*/ 7877175 w 7877175"/>
              <a:gd name="connsiteY4" fmla="*/ 6007100 h 6007100"/>
              <a:gd name="connsiteX5" fmla="*/ 2919413 w 7877175"/>
              <a:gd name="connsiteY5" fmla="*/ 6007100 h 6007100"/>
              <a:gd name="connsiteX6" fmla="*/ 485774 w 7877175"/>
              <a:gd name="connsiteY6" fmla="*/ 6007100 h 6007100"/>
              <a:gd name="connsiteX7" fmla="*/ 0 w 7877175"/>
              <a:gd name="connsiteY7" fmla="*/ 6007100 h 600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7175" h="6007100">
                <a:moveTo>
                  <a:pt x="0" y="0"/>
                </a:moveTo>
                <a:lnTo>
                  <a:pt x="485774" y="0"/>
                </a:lnTo>
                <a:lnTo>
                  <a:pt x="2919413" y="0"/>
                </a:lnTo>
                <a:lnTo>
                  <a:pt x="5532508" y="0"/>
                </a:lnTo>
                <a:lnTo>
                  <a:pt x="7877175" y="6007100"/>
                </a:lnTo>
                <a:lnTo>
                  <a:pt x="2919413" y="6007100"/>
                </a:lnTo>
                <a:lnTo>
                  <a:pt x="485774" y="6007100"/>
                </a:lnTo>
                <a:lnTo>
                  <a:pt x="0" y="60071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35">
            <a:extLst>
              <a:ext uri="{FF2B5EF4-FFF2-40B4-BE49-F238E27FC236}">
                <a16:creationId xmlns:a16="http://schemas.microsoft.com/office/drawing/2014/main" id="{36DD984D-3F28-4A40-BFBA-A12D6F8B3E6A}"/>
              </a:ext>
            </a:extLst>
          </p:cNvPr>
          <p:cNvSpPr>
            <a:spLocks noGrp="1"/>
          </p:cNvSpPr>
          <p:nvPr>
            <p:ph type="body" sz="quarter" idx="11"/>
          </p:nvPr>
        </p:nvSpPr>
        <p:spPr>
          <a:xfrm>
            <a:off x="733426" y="1540425"/>
            <a:ext cx="4757738" cy="569363"/>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7" name="Text Placeholder 35">
            <a:extLst>
              <a:ext uri="{FF2B5EF4-FFF2-40B4-BE49-F238E27FC236}">
                <a16:creationId xmlns:a16="http://schemas.microsoft.com/office/drawing/2014/main" id="{F9DF2AE0-4795-4A74-A5CD-19945ACD09A4}"/>
              </a:ext>
            </a:extLst>
          </p:cNvPr>
          <p:cNvSpPr>
            <a:spLocks noGrp="1"/>
          </p:cNvSpPr>
          <p:nvPr>
            <p:ph type="body" sz="quarter" idx="12"/>
          </p:nvPr>
        </p:nvSpPr>
        <p:spPr>
          <a:xfrm>
            <a:off x="733426" y="2429912"/>
            <a:ext cx="5257800" cy="2808837"/>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sp>
        <p:nvSpPr>
          <p:cNvPr id="12" name="Text Placeholder 35">
            <a:extLst>
              <a:ext uri="{FF2B5EF4-FFF2-40B4-BE49-F238E27FC236}">
                <a16:creationId xmlns:a16="http://schemas.microsoft.com/office/drawing/2014/main" id="{6D0C9DB0-30D0-42A4-AD16-33CF7DE39239}"/>
              </a:ext>
            </a:extLst>
          </p:cNvPr>
          <p:cNvSpPr>
            <a:spLocks noGrp="1"/>
          </p:cNvSpPr>
          <p:nvPr>
            <p:ph type="body" sz="quarter" idx="13"/>
          </p:nvPr>
        </p:nvSpPr>
        <p:spPr>
          <a:xfrm>
            <a:off x="6847575" y="2373639"/>
            <a:ext cx="3776662"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sp>
        <p:nvSpPr>
          <p:cNvPr id="24" name="Text Placeholder 35">
            <a:extLst>
              <a:ext uri="{FF2B5EF4-FFF2-40B4-BE49-F238E27FC236}">
                <a16:creationId xmlns:a16="http://schemas.microsoft.com/office/drawing/2014/main" id="{87EF163E-E9B2-411B-9AC9-F21ACA914083}"/>
              </a:ext>
            </a:extLst>
          </p:cNvPr>
          <p:cNvSpPr>
            <a:spLocks noGrp="1"/>
          </p:cNvSpPr>
          <p:nvPr>
            <p:ph type="body" sz="quarter" idx="17"/>
          </p:nvPr>
        </p:nvSpPr>
        <p:spPr>
          <a:xfrm>
            <a:off x="7440289" y="4008197"/>
            <a:ext cx="3776662"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sp>
        <p:nvSpPr>
          <p:cNvPr id="36" name="Text Placeholder 35">
            <a:extLst>
              <a:ext uri="{FF2B5EF4-FFF2-40B4-BE49-F238E27FC236}">
                <a16:creationId xmlns:a16="http://schemas.microsoft.com/office/drawing/2014/main" id="{85177E29-B38E-40C7-8E25-D9A1F92B1E49}"/>
              </a:ext>
            </a:extLst>
          </p:cNvPr>
          <p:cNvSpPr>
            <a:spLocks noGrp="1"/>
          </p:cNvSpPr>
          <p:nvPr>
            <p:ph type="body" sz="quarter" idx="19"/>
          </p:nvPr>
        </p:nvSpPr>
        <p:spPr>
          <a:xfrm>
            <a:off x="8114919" y="5650659"/>
            <a:ext cx="3776662" cy="237639"/>
          </a:xfrm>
          <a:prstGeom prst="rect">
            <a:avLst/>
          </a:prstGeom>
        </p:spPr>
        <p:txBody>
          <a:bodyPr wrap="square" lIns="0" tIns="0" rIns="0" bIns="0">
            <a:noAutofit/>
          </a:bodyPr>
          <a:lstStyle>
            <a:lvl1pPr indent="0">
              <a:lnSpc>
                <a:spcPts val="2000"/>
              </a:lnSpc>
              <a:spcBef>
                <a:spcPts val="800"/>
              </a:spcBef>
              <a:spcAft>
                <a:spcPts val="0"/>
              </a:spcAft>
              <a:defRPr sz="1800" b="0">
                <a:solidFill>
                  <a:schemeClr val="tx1"/>
                </a:solidFill>
              </a:defRPr>
            </a:lvl1pPr>
          </a:lstStyle>
          <a:p>
            <a:pPr lvl="0"/>
            <a:endParaRPr lang="en-US"/>
          </a:p>
        </p:txBody>
      </p:sp>
      <p:sp>
        <p:nvSpPr>
          <p:cNvPr id="60" name="Freeform: Shape 59">
            <a:extLst>
              <a:ext uri="{FF2B5EF4-FFF2-40B4-BE49-F238E27FC236}">
                <a16:creationId xmlns:a16="http://schemas.microsoft.com/office/drawing/2014/main" id="{72ADBBA7-DC01-492B-94AC-05FB10D0C479}"/>
              </a:ext>
            </a:extLst>
          </p:cNvPr>
          <p:cNvSpPr/>
          <p:nvPr userDrawn="1"/>
        </p:nvSpPr>
        <p:spPr>
          <a:xfrm>
            <a:off x="10648951" y="0"/>
            <a:ext cx="1543050"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 Placeholder 35">
            <a:extLst>
              <a:ext uri="{FF2B5EF4-FFF2-40B4-BE49-F238E27FC236}">
                <a16:creationId xmlns:a16="http://schemas.microsoft.com/office/drawing/2014/main" id="{B7A02F20-00BC-B045-8E2E-7D70FD8A321D}"/>
              </a:ext>
            </a:extLst>
          </p:cNvPr>
          <p:cNvSpPr>
            <a:spLocks noGrp="1"/>
          </p:cNvSpPr>
          <p:nvPr>
            <p:ph type="body" sz="quarter" idx="20"/>
          </p:nvPr>
        </p:nvSpPr>
        <p:spPr>
          <a:xfrm>
            <a:off x="6096000" y="972177"/>
            <a:ext cx="3776662" cy="237639"/>
          </a:xfrm>
          <a:prstGeom prst="rect">
            <a:avLst/>
          </a:prstGeom>
        </p:spPr>
        <p:txBody>
          <a:bodyPr wrap="square" lIns="0" tIns="0" rIns="0" bIns="0">
            <a:noAutofit/>
          </a:bodyPr>
          <a:lstStyle>
            <a:lvl1pPr indent="0">
              <a:lnSpc>
                <a:spcPts val="2000"/>
              </a:lnSpc>
              <a:spcBef>
                <a:spcPts val="800"/>
              </a:spcBef>
              <a:spcAft>
                <a:spcPts val="0"/>
              </a:spcAft>
              <a:defRPr sz="3200" b="1">
                <a:solidFill>
                  <a:schemeClr val="tx1"/>
                </a:solidFill>
              </a:defRPr>
            </a:lvl1pPr>
          </a:lstStyle>
          <a:p>
            <a:pPr lvl="0"/>
            <a:endParaRPr lang="en-US"/>
          </a:p>
        </p:txBody>
      </p:sp>
    </p:spTree>
    <p:extLst>
      <p:ext uri="{BB962C8B-B14F-4D97-AF65-F5344CB8AC3E}">
        <p14:creationId xmlns:p14="http://schemas.microsoft.com/office/powerpoint/2010/main" val="32738334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DD1E824-4F42-45FF-AF36-B469C4CF6A15}"/>
              </a:ext>
            </a:extLst>
          </p:cNvPr>
          <p:cNvSpPr/>
          <p:nvPr userDrawn="1"/>
        </p:nvSpPr>
        <p:spPr>
          <a:xfrm>
            <a:off x="10648951" y="0"/>
            <a:ext cx="1543050"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A44A52D-7177-45A1-97DF-A97DC7B67BC5}"/>
              </a:ext>
            </a:extLst>
          </p:cNvPr>
          <p:cNvSpPr/>
          <p:nvPr userDrawn="1"/>
        </p:nvSpPr>
        <p:spPr>
          <a:xfrm>
            <a:off x="0" y="0"/>
            <a:ext cx="2261868" cy="6858000"/>
          </a:xfrm>
          <a:custGeom>
            <a:avLst/>
            <a:gdLst>
              <a:gd name="connsiteX0" fmla="*/ 0 w 3963769"/>
              <a:gd name="connsiteY0" fmla="*/ 0 h 6858000"/>
              <a:gd name="connsiteX1" fmla="*/ 1286983 w 3963769"/>
              <a:gd name="connsiteY1" fmla="*/ 0 h 6858000"/>
              <a:gd name="connsiteX2" fmla="*/ 3963769 w 3963769"/>
              <a:gd name="connsiteY2" fmla="*/ 6858000 h 6858000"/>
              <a:gd name="connsiteX3" fmla="*/ 0 w 3963769"/>
              <a:gd name="connsiteY3" fmla="*/ 6858000 h 6858000"/>
              <a:gd name="connsiteX4" fmla="*/ 0 w 39637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769" h="6858000">
                <a:moveTo>
                  <a:pt x="0" y="0"/>
                </a:moveTo>
                <a:lnTo>
                  <a:pt x="1286983" y="0"/>
                </a:lnTo>
                <a:lnTo>
                  <a:pt x="3963769" y="6858000"/>
                </a:lnTo>
                <a:lnTo>
                  <a:pt x="0" y="68580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 Placeholder 35">
            <a:extLst>
              <a:ext uri="{FF2B5EF4-FFF2-40B4-BE49-F238E27FC236}">
                <a16:creationId xmlns:a16="http://schemas.microsoft.com/office/drawing/2014/main" id="{B366A6C6-E202-43E6-A905-1B0C4AC3E158}"/>
              </a:ext>
            </a:extLst>
          </p:cNvPr>
          <p:cNvSpPr>
            <a:spLocks noGrp="1"/>
          </p:cNvSpPr>
          <p:nvPr>
            <p:ph type="body" sz="quarter" idx="14"/>
          </p:nvPr>
        </p:nvSpPr>
        <p:spPr>
          <a:xfrm>
            <a:off x="2416627" y="704850"/>
            <a:ext cx="7650752" cy="1105999"/>
          </a:xfrm>
          <a:prstGeom prst="rect">
            <a:avLst/>
          </a:prstGeom>
        </p:spPr>
        <p:txBody>
          <a:bodyPr wrap="square" lIns="0" tIns="0" rIns="0" bIns="0">
            <a:noAutofit/>
          </a:bodyPr>
          <a:lstStyle>
            <a:lvl1pPr marL="0" indent="0">
              <a:lnSpc>
                <a:spcPts val="4200"/>
              </a:lnSpc>
              <a:spcBef>
                <a:spcPts val="600"/>
              </a:spcBef>
              <a:spcAft>
                <a:spcPts val="0"/>
              </a:spcAft>
              <a:buNone/>
              <a:defRPr sz="3200" b="1">
                <a:solidFill>
                  <a:schemeClr val="tx1"/>
                </a:solidFill>
              </a:defRPr>
            </a:lvl1pPr>
          </a:lstStyle>
          <a:p>
            <a:pPr lvl="0"/>
            <a:endParaRPr lang="en-US"/>
          </a:p>
        </p:txBody>
      </p:sp>
      <p:sp>
        <p:nvSpPr>
          <p:cNvPr id="23" name="Text Placeholder 35">
            <a:extLst>
              <a:ext uri="{FF2B5EF4-FFF2-40B4-BE49-F238E27FC236}">
                <a16:creationId xmlns:a16="http://schemas.microsoft.com/office/drawing/2014/main" id="{E85ED23F-52B5-4D1E-8CD1-C0D11B3EF267}"/>
              </a:ext>
            </a:extLst>
          </p:cNvPr>
          <p:cNvSpPr>
            <a:spLocks noGrp="1"/>
          </p:cNvSpPr>
          <p:nvPr>
            <p:ph type="body" sz="quarter" idx="15"/>
          </p:nvPr>
        </p:nvSpPr>
        <p:spPr>
          <a:xfrm>
            <a:off x="3007177" y="1865801"/>
            <a:ext cx="7650752" cy="1906100"/>
          </a:xfrm>
          <a:prstGeom prst="rect">
            <a:avLst/>
          </a:prstGeom>
        </p:spPr>
        <p:txBody>
          <a:bodyPr wrap="square" lIns="0" tIns="0" rIns="0" bIns="0">
            <a:noAutofit/>
          </a:bodyPr>
          <a:lstStyle>
            <a:lvl1pPr marL="0" indent="0">
              <a:lnSpc>
                <a:spcPts val="2000"/>
              </a:lnSpc>
              <a:spcBef>
                <a:spcPts val="600"/>
              </a:spcBef>
              <a:spcAft>
                <a:spcPts val="0"/>
              </a:spcAft>
              <a:buNone/>
              <a:defRPr sz="2400" b="0">
                <a:solidFill>
                  <a:schemeClr val="tx1"/>
                </a:solidFill>
              </a:defRPr>
            </a:lvl1pPr>
          </a:lstStyle>
          <a:p>
            <a:pPr lvl="0"/>
            <a:endParaRPr lang="en-US"/>
          </a:p>
        </p:txBody>
      </p:sp>
      <p:sp>
        <p:nvSpPr>
          <p:cNvPr id="24" name="Text Placeholder 35">
            <a:extLst>
              <a:ext uri="{FF2B5EF4-FFF2-40B4-BE49-F238E27FC236}">
                <a16:creationId xmlns:a16="http://schemas.microsoft.com/office/drawing/2014/main" id="{C11D5F4F-210E-40D2-BB23-C484FB1EAD3E}"/>
              </a:ext>
            </a:extLst>
          </p:cNvPr>
          <p:cNvSpPr>
            <a:spLocks noGrp="1"/>
          </p:cNvSpPr>
          <p:nvPr>
            <p:ph type="body" sz="quarter" idx="13"/>
          </p:nvPr>
        </p:nvSpPr>
        <p:spPr>
          <a:xfrm>
            <a:off x="4543899" y="4036461"/>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25" name="Text Placeholder 35">
            <a:extLst>
              <a:ext uri="{FF2B5EF4-FFF2-40B4-BE49-F238E27FC236}">
                <a16:creationId xmlns:a16="http://schemas.microsoft.com/office/drawing/2014/main" id="{44357718-17FB-4C16-8FD3-59CD8B610ACD}"/>
              </a:ext>
            </a:extLst>
          </p:cNvPr>
          <p:cNvSpPr>
            <a:spLocks noGrp="1"/>
          </p:cNvSpPr>
          <p:nvPr>
            <p:ph type="body" sz="quarter" idx="16"/>
          </p:nvPr>
        </p:nvSpPr>
        <p:spPr>
          <a:xfrm>
            <a:off x="4543899" y="4337698"/>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
        <p:nvSpPr>
          <p:cNvPr id="38" name="Text Placeholder 35">
            <a:extLst>
              <a:ext uri="{FF2B5EF4-FFF2-40B4-BE49-F238E27FC236}">
                <a16:creationId xmlns:a16="http://schemas.microsoft.com/office/drawing/2014/main" id="{E14490AF-A983-44B3-917A-5BD4157ABB96}"/>
              </a:ext>
            </a:extLst>
          </p:cNvPr>
          <p:cNvSpPr>
            <a:spLocks noGrp="1"/>
          </p:cNvSpPr>
          <p:nvPr>
            <p:ph type="body" sz="quarter" idx="17"/>
          </p:nvPr>
        </p:nvSpPr>
        <p:spPr>
          <a:xfrm>
            <a:off x="7849074" y="4036461"/>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39" name="Text Placeholder 35">
            <a:extLst>
              <a:ext uri="{FF2B5EF4-FFF2-40B4-BE49-F238E27FC236}">
                <a16:creationId xmlns:a16="http://schemas.microsoft.com/office/drawing/2014/main" id="{E6591D9D-DD24-420C-BDAE-73AD942F59BB}"/>
              </a:ext>
            </a:extLst>
          </p:cNvPr>
          <p:cNvSpPr>
            <a:spLocks noGrp="1"/>
          </p:cNvSpPr>
          <p:nvPr>
            <p:ph type="body" sz="quarter" idx="18"/>
          </p:nvPr>
        </p:nvSpPr>
        <p:spPr>
          <a:xfrm>
            <a:off x="7849074" y="4337698"/>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
        <p:nvSpPr>
          <p:cNvPr id="43" name="Text Placeholder 35">
            <a:extLst>
              <a:ext uri="{FF2B5EF4-FFF2-40B4-BE49-F238E27FC236}">
                <a16:creationId xmlns:a16="http://schemas.microsoft.com/office/drawing/2014/main" id="{7D322D6E-A49A-42C6-9F85-6A613531D8BC}"/>
              </a:ext>
            </a:extLst>
          </p:cNvPr>
          <p:cNvSpPr>
            <a:spLocks noGrp="1"/>
          </p:cNvSpPr>
          <p:nvPr>
            <p:ph type="body" sz="quarter" idx="19"/>
          </p:nvPr>
        </p:nvSpPr>
        <p:spPr>
          <a:xfrm>
            <a:off x="4543899" y="5323860"/>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44" name="Text Placeholder 35">
            <a:extLst>
              <a:ext uri="{FF2B5EF4-FFF2-40B4-BE49-F238E27FC236}">
                <a16:creationId xmlns:a16="http://schemas.microsoft.com/office/drawing/2014/main" id="{7785E26F-515B-4D4D-89A9-69E252525B92}"/>
              </a:ext>
            </a:extLst>
          </p:cNvPr>
          <p:cNvSpPr>
            <a:spLocks noGrp="1"/>
          </p:cNvSpPr>
          <p:nvPr>
            <p:ph type="body" sz="quarter" idx="20"/>
          </p:nvPr>
        </p:nvSpPr>
        <p:spPr>
          <a:xfrm>
            <a:off x="4543899" y="5625097"/>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
        <p:nvSpPr>
          <p:cNvPr id="48" name="Text Placeholder 35">
            <a:extLst>
              <a:ext uri="{FF2B5EF4-FFF2-40B4-BE49-F238E27FC236}">
                <a16:creationId xmlns:a16="http://schemas.microsoft.com/office/drawing/2014/main" id="{14D47871-3853-4BFB-B48D-9DFF404FA920}"/>
              </a:ext>
            </a:extLst>
          </p:cNvPr>
          <p:cNvSpPr>
            <a:spLocks noGrp="1"/>
          </p:cNvSpPr>
          <p:nvPr>
            <p:ph type="body" sz="quarter" idx="21"/>
          </p:nvPr>
        </p:nvSpPr>
        <p:spPr>
          <a:xfrm>
            <a:off x="7849074" y="5323860"/>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49" name="Text Placeholder 35">
            <a:extLst>
              <a:ext uri="{FF2B5EF4-FFF2-40B4-BE49-F238E27FC236}">
                <a16:creationId xmlns:a16="http://schemas.microsoft.com/office/drawing/2014/main" id="{922A8585-E0AF-418C-998F-CC3ED5885FCF}"/>
              </a:ext>
            </a:extLst>
          </p:cNvPr>
          <p:cNvSpPr>
            <a:spLocks noGrp="1"/>
          </p:cNvSpPr>
          <p:nvPr>
            <p:ph type="body" sz="quarter" idx="22"/>
          </p:nvPr>
        </p:nvSpPr>
        <p:spPr>
          <a:xfrm>
            <a:off x="7849074" y="5625097"/>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Tree>
    <p:extLst>
      <p:ext uri="{BB962C8B-B14F-4D97-AF65-F5344CB8AC3E}">
        <p14:creationId xmlns:p14="http://schemas.microsoft.com/office/powerpoint/2010/main" val="25256464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DD1E824-4F42-45FF-AF36-B469C4CF6A15}"/>
              </a:ext>
            </a:extLst>
          </p:cNvPr>
          <p:cNvSpPr/>
          <p:nvPr userDrawn="1"/>
        </p:nvSpPr>
        <p:spPr>
          <a:xfrm>
            <a:off x="10648951" y="0"/>
            <a:ext cx="1543050"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A44A52D-7177-45A1-97DF-A97DC7B67BC5}"/>
              </a:ext>
            </a:extLst>
          </p:cNvPr>
          <p:cNvSpPr/>
          <p:nvPr userDrawn="1"/>
        </p:nvSpPr>
        <p:spPr>
          <a:xfrm>
            <a:off x="-1" y="0"/>
            <a:ext cx="3388997" cy="6858000"/>
          </a:xfrm>
          <a:custGeom>
            <a:avLst/>
            <a:gdLst>
              <a:gd name="connsiteX0" fmla="*/ 0 w 3963769"/>
              <a:gd name="connsiteY0" fmla="*/ 0 h 6858000"/>
              <a:gd name="connsiteX1" fmla="*/ 1286983 w 3963769"/>
              <a:gd name="connsiteY1" fmla="*/ 0 h 6858000"/>
              <a:gd name="connsiteX2" fmla="*/ 3963769 w 3963769"/>
              <a:gd name="connsiteY2" fmla="*/ 6858000 h 6858000"/>
              <a:gd name="connsiteX3" fmla="*/ 0 w 3963769"/>
              <a:gd name="connsiteY3" fmla="*/ 6858000 h 6858000"/>
              <a:gd name="connsiteX4" fmla="*/ 0 w 39637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769" h="6858000">
                <a:moveTo>
                  <a:pt x="0" y="0"/>
                </a:moveTo>
                <a:lnTo>
                  <a:pt x="1286983" y="0"/>
                </a:lnTo>
                <a:lnTo>
                  <a:pt x="3963769" y="6858000"/>
                </a:lnTo>
                <a:lnTo>
                  <a:pt x="0" y="68580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 Placeholder 35">
            <a:extLst>
              <a:ext uri="{FF2B5EF4-FFF2-40B4-BE49-F238E27FC236}">
                <a16:creationId xmlns:a16="http://schemas.microsoft.com/office/drawing/2014/main" id="{B366A6C6-E202-43E6-A905-1B0C4AC3E158}"/>
              </a:ext>
            </a:extLst>
          </p:cNvPr>
          <p:cNvSpPr>
            <a:spLocks noGrp="1"/>
          </p:cNvSpPr>
          <p:nvPr>
            <p:ph type="body" sz="quarter" idx="14"/>
          </p:nvPr>
        </p:nvSpPr>
        <p:spPr>
          <a:xfrm>
            <a:off x="2416627" y="704850"/>
            <a:ext cx="7650752" cy="1105999"/>
          </a:xfrm>
          <a:prstGeom prst="rect">
            <a:avLst/>
          </a:prstGeom>
        </p:spPr>
        <p:txBody>
          <a:bodyPr wrap="square" lIns="0" tIns="0" rIns="0" bIns="0">
            <a:noAutofit/>
          </a:bodyPr>
          <a:lstStyle>
            <a:lvl1pPr marL="0" indent="0">
              <a:lnSpc>
                <a:spcPts val="4200"/>
              </a:lnSpc>
              <a:spcBef>
                <a:spcPts val="600"/>
              </a:spcBef>
              <a:spcAft>
                <a:spcPts val="0"/>
              </a:spcAft>
              <a:buNone/>
              <a:defRPr sz="3200" b="1">
                <a:solidFill>
                  <a:schemeClr val="tx1"/>
                </a:solidFill>
              </a:defRPr>
            </a:lvl1pPr>
          </a:lstStyle>
          <a:p>
            <a:pPr lvl="0"/>
            <a:endParaRPr lang="en-US"/>
          </a:p>
        </p:txBody>
      </p:sp>
      <p:sp>
        <p:nvSpPr>
          <p:cNvPr id="23" name="Text Placeholder 35">
            <a:extLst>
              <a:ext uri="{FF2B5EF4-FFF2-40B4-BE49-F238E27FC236}">
                <a16:creationId xmlns:a16="http://schemas.microsoft.com/office/drawing/2014/main" id="{E85ED23F-52B5-4D1E-8CD1-C0D11B3EF267}"/>
              </a:ext>
            </a:extLst>
          </p:cNvPr>
          <p:cNvSpPr>
            <a:spLocks noGrp="1"/>
          </p:cNvSpPr>
          <p:nvPr>
            <p:ph type="body" sz="quarter" idx="15"/>
          </p:nvPr>
        </p:nvSpPr>
        <p:spPr>
          <a:xfrm>
            <a:off x="3007177" y="1865801"/>
            <a:ext cx="7650752" cy="1906100"/>
          </a:xfrm>
          <a:prstGeom prst="rect">
            <a:avLst/>
          </a:prstGeom>
        </p:spPr>
        <p:txBody>
          <a:bodyPr wrap="square" lIns="0" tIns="0" rIns="0" bIns="0">
            <a:noAutofit/>
          </a:bodyPr>
          <a:lstStyle>
            <a:lvl1pPr marL="0" indent="0">
              <a:lnSpc>
                <a:spcPts val="2000"/>
              </a:lnSpc>
              <a:spcBef>
                <a:spcPts val="600"/>
              </a:spcBef>
              <a:spcAft>
                <a:spcPts val="0"/>
              </a:spcAft>
              <a:buNone/>
              <a:defRPr sz="2400" b="0">
                <a:solidFill>
                  <a:schemeClr val="tx1"/>
                </a:solidFill>
              </a:defRPr>
            </a:lvl1pPr>
          </a:lstStyle>
          <a:p>
            <a:pPr lvl="0"/>
            <a:endParaRPr lang="en-US"/>
          </a:p>
        </p:txBody>
      </p:sp>
      <p:sp>
        <p:nvSpPr>
          <p:cNvPr id="24" name="Text Placeholder 35">
            <a:extLst>
              <a:ext uri="{FF2B5EF4-FFF2-40B4-BE49-F238E27FC236}">
                <a16:creationId xmlns:a16="http://schemas.microsoft.com/office/drawing/2014/main" id="{C11D5F4F-210E-40D2-BB23-C484FB1EAD3E}"/>
              </a:ext>
            </a:extLst>
          </p:cNvPr>
          <p:cNvSpPr>
            <a:spLocks noGrp="1"/>
          </p:cNvSpPr>
          <p:nvPr>
            <p:ph type="body" sz="quarter" idx="13"/>
          </p:nvPr>
        </p:nvSpPr>
        <p:spPr>
          <a:xfrm>
            <a:off x="4543899" y="4036461"/>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25" name="Text Placeholder 35">
            <a:extLst>
              <a:ext uri="{FF2B5EF4-FFF2-40B4-BE49-F238E27FC236}">
                <a16:creationId xmlns:a16="http://schemas.microsoft.com/office/drawing/2014/main" id="{44357718-17FB-4C16-8FD3-59CD8B610ACD}"/>
              </a:ext>
            </a:extLst>
          </p:cNvPr>
          <p:cNvSpPr>
            <a:spLocks noGrp="1"/>
          </p:cNvSpPr>
          <p:nvPr>
            <p:ph type="body" sz="quarter" idx="16"/>
          </p:nvPr>
        </p:nvSpPr>
        <p:spPr>
          <a:xfrm>
            <a:off x="4543899" y="4337698"/>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
        <p:nvSpPr>
          <p:cNvPr id="38" name="Text Placeholder 35">
            <a:extLst>
              <a:ext uri="{FF2B5EF4-FFF2-40B4-BE49-F238E27FC236}">
                <a16:creationId xmlns:a16="http://schemas.microsoft.com/office/drawing/2014/main" id="{E14490AF-A983-44B3-917A-5BD4157ABB96}"/>
              </a:ext>
            </a:extLst>
          </p:cNvPr>
          <p:cNvSpPr>
            <a:spLocks noGrp="1"/>
          </p:cNvSpPr>
          <p:nvPr>
            <p:ph type="body" sz="quarter" idx="17"/>
          </p:nvPr>
        </p:nvSpPr>
        <p:spPr>
          <a:xfrm>
            <a:off x="7849074" y="4036461"/>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39" name="Text Placeholder 35">
            <a:extLst>
              <a:ext uri="{FF2B5EF4-FFF2-40B4-BE49-F238E27FC236}">
                <a16:creationId xmlns:a16="http://schemas.microsoft.com/office/drawing/2014/main" id="{E6591D9D-DD24-420C-BDAE-73AD942F59BB}"/>
              </a:ext>
            </a:extLst>
          </p:cNvPr>
          <p:cNvSpPr>
            <a:spLocks noGrp="1"/>
          </p:cNvSpPr>
          <p:nvPr>
            <p:ph type="body" sz="quarter" idx="18"/>
          </p:nvPr>
        </p:nvSpPr>
        <p:spPr>
          <a:xfrm>
            <a:off x="7849074" y="4337698"/>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
        <p:nvSpPr>
          <p:cNvPr id="43" name="Text Placeholder 35">
            <a:extLst>
              <a:ext uri="{FF2B5EF4-FFF2-40B4-BE49-F238E27FC236}">
                <a16:creationId xmlns:a16="http://schemas.microsoft.com/office/drawing/2014/main" id="{7D322D6E-A49A-42C6-9F85-6A613531D8BC}"/>
              </a:ext>
            </a:extLst>
          </p:cNvPr>
          <p:cNvSpPr>
            <a:spLocks noGrp="1"/>
          </p:cNvSpPr>
          <p:nvPr>
            <p:ph type="body" sz="quarter" idx="19"/>
          </p:nvPr>
        </p:nvSpPr>
        <p:spPr>
          <a:xfrm>
            <a:off x="4543899" y="5323860"/>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44" name="Text Placeholder 35">
            <a:extLst>
              <a:ext uri="{FF2B5EF4-FFF2-40B4-BE49-F238E27FC236}">
                <a16:creationId xmlns:a16="http://schemas.microsoft.com/office/drawing/2014/main" id="{7785E26F-515B-4D4D-89A9-69E252525B92}"/>
              </a:ext>
            </a:extLst>
          </p:cNvPr>
          <p:cNvSpPr>
            <a:spLocks noGrp="1"/>
          </p:cNvSpPr>
          <p:nvPr>
            <p:ph type="body" sz="quarter" idx="20"/>
          </p:nvPr>
        </p:nvSpPr>
        <p:spPr>
          <a:xfrm>
            <a:off x="4543899" y="5625097"/>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
        <p:nvSpPr>
          <p:cNvPr id="48" name="Text Placeholder 35">
            <a:extLst>
              <a:ext uri="{FF2B5EF4-FFF2-40B4-BE49-F238E27FC236}">
                <a16:creationId xmlns:a16="http://schemas.microsoft.com/office/drawing/2014/main" id="{14D47871-3853-4BFB-B48D-9DFF404FA920}"/>
              </a:ext>
            </a:extLst>
          </p:cNvPr>
          <p:cNvSpPr>
            <a:spLocks noGrp="1"/>
          </p:cNvSpPr>
          <p:nvPr>
            <p:ph type="body" sz="quarter" idx="21"/>
          </p:nvPr>
        </p:nvSpPr>
        <p:spPr>
          <a:xfrm>
            <a:off x="7849074" y="5323860"/>
            <a:ext cx="2616199" cy="237639"/>
          </a:xfrm>
          <a:prstGeom prst="rect">
            <a:avLst/>
          </a:prstGeom>
        </p:spPr>
        <p:txBody>
          <a:bodyPr wrap="square" lIns="0" tIns="0" rIns="0" bIns="0">
            <a:noAutofit/>
          </a:bodyPr>
          <a:lstStyle>
            <a:lvl1pPr marL="0">
              <a:lnSpc>
                <a:spcPts val="2000"/>
              </a:lnSpc>
              <a:spcBef>
                <a:spcPts val="600"/>
              </a:spcBef>
              <a:spcAft>
                <a:spcPts val="0"/>
              </a:spcAft>
              <a:defRPr sz="1400" b="1">
                <a:solidFill>
                  <a:schemeClr val="tx1"/>
                </a:solidFill>
              </a:defRPr>
            </a:lvl1pPr>
          </a:lstStyle>
          <a:p>
            <a:pPr lvl="0"/>
            <a:endParaRPr lang="en-US"/>
          </a:p>
        </p:txBody>
      </p:sp>
      <p:sp>
        <p:nvSpPr>
          <p:cNvPr id="49" name="Text Placeholder 35">
            <a:extLst>
              <a:ext uri="{FF2B5EF4-FFF2-40B4-BE49-F238E27FC236}">
                <a16:creationId xmlns:a16="http://schemas.microsoft.com/office/drawing/2014/main" id="{922A8585-E0AF-418C-998F-CC3ED5885FCF}"/>
              </a:ext>
            </a:extLst>
          </p:cNvPr>
          <p:cNvSpPr>
            <a:spLocks noGrp="1"/>
          </p:cNvSpPr>
          <p:nvPr>
            <p:ph type="body" sz="quarter" idx="22"/>
          </p:nvPr>
        </p:nvSpPr>
        <p:spPr>
          <a:xfrm>
            <a:off x="7849074" y="5625097"/>
            <a:ext cx="2616199" cy="733425"/>
          </a:xfrm>
          <a:prstGeom prst="rect">
            <a:avLst/>
          </a:prstGeom>
        </p:spPr>
        <p:txBody>
          <a:bodyPr wrap="square" lIns="0" tIns="0" rIns="0" bIns="0">
            <a:noAutofit/>
          </a:bodyPr>
          <a:lstStyle>
            <a:lvl1pPr marL="0">
              <a:lnSpc>
                <a:spcPts val="1700"/>
              </a:lnSpc>
              <a:spcBef>
                <a:spcPts val="600"/>
              </a:spcBef>
              <a:spcAft>
                <a:spcPts val="0"/>
              </a:spcAft>
              <a:defRPr sz="1200" b="0" kern="1200" baseline="0">
                <a:solidFill>
                  <a:schemeClr val="tx1"/>
                </a:solidFill>
              </a:defRPr>
            </a:lvl1pPr>
          </a:lstStyle>
          <a:p>
            <a:pPr lvl="0"/>
            <a:endParaRPr lang="en-US"/>
          </a:p>
        </p:txBody>
      </p:sp>
    </p:spTree>
    <p:extLst>
      <p:ext uri="{BB962C8B-B14F-4D97-AF65-F5344CB8AC3E}">
        <p14:creationId xmlns:p14="http://schemas.microsoft.com/office/powerpoint/2010/main" val="5171782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DD1E824-4F42-45FF-AF36-B469C4CF6A15}"/>
              </a:ext>
            </a:extLst>
          </p:cNvPr>
          <p:cNvSpPr/>
          <p:nvPr userDrawn="1"/>
        </p:nvSpPr>
        <p:spPr>
          <a:xfrm>
            <a:off x="10648951" y="0"/>
            <a:ext cx="1543050"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A44A52D-7177-45A1-97DF-A97DC7B67BC5}"/>
              </a:ext>
            </a:extLst>
          </p:cNvPr>
          <p:cNvSpPr/>
          <p:nvPr userDrawn="1"/>
        </p:nvSpPr>
        <p:spPr>
          <a:xfrm>
            <a:off x="0" y="0"/>
            <a:ext cx="3963769" cy="6858000"/>
          </a:xfrm>
          <a:custGeom>
            <a:avLst/>
            <a:gdLst>
              <a:gd name="connsiteX0" fmla="*/ 0 w 3963769"/>
              <a:gd name="connsiteY0" fmla="*/ 0 h 6858000"/>
              <a:gd name="connsiteX1" fmla="*/ 1286983 w 3963769"/>
              <a:gd name="connsiteY1" fmla="*/ 0 h 6858000"/>
              <a:gd name="connsiteX2" fmla="*/ 3963769 w 3963769"/>
              <a:gd name="connsiteY2" fmla="*/ 6858000 h 6858000"/>
              <a:gd name="connsiteX3" fmla="*/ 0 w 3963769"/>
              <a:gd name="connsiteY3" fmla="*/ 6858000 h 6858000"/>
              <a:gd name="connsiteX4" fmla="*/ 0 w 39637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769" h="6858000">
                <a:moveTo>
                  <a:pt x="0" y="0"/>
                </a:moveTo>
                <a:lnTo>
                  <a:pt x="1286983" y="0"/>
                </a:lnTo>
                <a:lnTo>
                  <a:pt x="3963769" y="6858000"/>
                </a:lnTo>
                <a:lnTo>
                  <a:pt x="0" y="68580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Picture Placeholder 16">
            <a:extLst>
              <a:ext uri="{FF2B5EF4-FFF2-40B4-BE49-F238E27FC236}">
                <a16:creationId xmlns:a16="http://schemas.microsoft.com/office/drawing/2014/main" id="{7E89D639-520F-45DF-B544-50498F785D6F}"/>
              </a:ext>
            </a:extLst>
          </p:cNvPr>
          <p:cNvSpPr>
            <a:spLocks noGrp="1"/>
          </p:cNvSpPr>
          <p:nvPr>
            <p:ph type="pic" sz="quarter" idx="10"/>
          </p:nvPr>
        </p:nvSpPr>
        <p:spPr>
          <a:xfrm>
            <a:off x="523875" y="523875"/>
            <a:ext cx="4210050" cy="2867025"/>
          </a:xfrm>
          <a:prstGeom prst="rect">
            <a:avLst/>
          </a:prstGeom>
          <a:solidFill>
            <a:schemeClr val="bg1"/>
          </a:solidFill>
          <a:ln>
            <a:noFill/>
          </a:ln>
        </p:spPr>
        <p:txBody>
          <a:bodyPr/>
          <a:lstStyle/>
          <a:p>
            <a:endParaRPr lang="en-US"/>
          </a:p>
        </p:txBody>
      </p:sp>
      <p:sp>
        <p:nvSpPr>
          <p:cNvPr id="19" name="Picture Placeholder 16">
            <a:extLst>
              <a:ext uri="{FF2B5EF4-FFF2-40B4-BE49-F238E27FC236}">
                <a16:creationId xmlns:a16="http://schemas.microsoft.com/office/drawing/2014/main" id="{1F89708C-023F-4803-A606-E8F5CD33A9B1}"/>
              </a:ext>
            </a:extLst>
          </p:cNvPr>
          <p:cNvSpPr>
            <a:spLocks noGrp="1"/>
          </p:cNvSpPr>
          <p:nvPr>
            <p:ph type="pic" sz="quarter" idx="11"/>
          </p:nvPr>
        </p:nvSpPr>
        <p:spPr>
          <a:xfrm>
            <a:off x="523875" y="3524251"/>
            <a:ext cx="4210050" cy="2867025"/>
          </a:xfrm>
          <a:prstGeom prst="rect">
            <a:avLst/>
          </a:prstGeom>
          <a:solidFill>
            <a:schemeClr val="bg1"/>
          </a:solidFill>
          <a:ln>
            <a:noFill/>
          </a:ln>
        </p:spPr>
        <p:txBody>
          <a:bodyPr/>
          <a:lstStyle/>
          <a:p>
            <a:endParaRPr lang="en-US"/>
          </a:p>
        </p:txBody>
      </p:sp>
      <p:sp>
        <p:nvSpPr>
          <p:cNvPr id="22" name="Text Placeholder 35">
            <a:extLst>
              <a:ext uri="{FF2B5EF4-FFF2-40B4-BE49-F238E27FC236}">
                <a16:creationId xmlns:a16="http://schemas.microsoft.com/office/drawing/2014/main" id="{B366A6C6-E202-43E6-A905-1B0C4AC3E158}"/>
              </a:ext>
            </a:extLst>
          </p:cNvPr>
          <p:cNvSpPr>
            <a:spLocks noGrp="1"/>
          </p:cNvSpPr>
          <p:nvPr>
            <p:ph type="body" sz="quarter" idx="14"/>
          </p:nvPr>
        </p:nvSpPr>
        <p:spPr>
          <a:xfrm>
            <a:off x="5286376" y="704850"/>
            <a:ext cx="5029199" cy="1105999"/>
          </a:xfrm>
          <a:prstGeom prst="rect">
            <a:avLst/>
          </a:prstGeom>
        </p:spPr>
        <p:txBody>
          <a:bodyPr wrap="square" lIns="0" tIns="0" rIns="0" bIns="0">
            <a:noAutofit/>
          </a:bodyPr>
          <a:lstStyle>
            <a:lvl1pPr marL="91440" indent="0">
              <a:lnSpc>
                <a:spcPts val="4200"/>
              </a:lnSpc>
              <a:spcBef>
                <a:spcPts val="0"/>
              </a:spcBef>
              <a:spcAft>
                <a:spcPts val="0"/>
              </a:spcAft>
              <a:buNone/>
              <a:defRPr sz="3200" b="1">
                <a:solidFill>
                  <a:schemeClr val="tx1"/>
                </a:solidFill>
              </a:defRPr>
            </a:lvl1pPr>
          </a:lstStyle>
          <a:p>
            <a:pPr lvl="0"/>
            <a:endParaRPr lang="en-US"/>
          </a:p>
        </p:txBody>
      </p:sp>
      <p:sp>
        <p:nvSpPr>
          <p:cNvPr id="23" name="Text Placeholder 35">
            <a:extLst>
              <a:ext uri="{FF2B5EF4-FFF2-40B4-BE49-F238E27FC236}">
                <a16:creationId xmlns:a16="http://schemas.microsoft.com/office/drawing/2014/main" id="{E85ED23F-52B5-4D1E-8CD1-C0D11B3EF267}"/>
              </a:ext>
            </a:extLst>
          </p:cNvPr>
          <p:cNvSpPr>
            <a:spLocks noGrp="1"/>
          </p:cNvSpPr>
          <p:nvPr>
            <p:ph type="body" sz="quarter" idx="15"/>
          </p:nvPr>
        </p:nvSpPr>
        <p:spPr>
          <a:xfrm>
            <a:off x="5286376" y="1865801"/>
            <a:ext cx="5619749" cy="1906100"/>
          </a:xfrm>
          <a:prstGeom prst="rect">
            <a:avLst/>
          </a:prstGeom>
        </p:spPr>
        <p:txBody>
          <a:bodyPr wrap="square" lIns="0" tIns="0" rIns="0" bIns="0">
            <a:noAutofit/>
          </a:bodyPr>
          <a:lstStyle>
            <a:lvl1pPr marL="91440" indent="0">
              <a:lnSpc>
                <a:spcPts val="2000"/>
              </a:lnSpc>
              <a:spcBef>
                <a:spcPts val="800"/>
              </a:spcBef>
              <a:spcAft>
                <a:spcPts val="0"/>
              </a:spcAft>
              <a:buNone/>
              <a:defRPr sz="2400" b="0">
                <a:solidFill>
                  <a:schemeClr val="tx1"/>
                </a:solidFill>
              </a:defRPr>
            </a:lvl1pPr>
          </a:lstStyle>
          <a:p>
            <a:pPr lvl="0"/>
            <a:endParaRPr lang="en-US"/>
          </a:p>
        </p:txBody>
      </p:sp>
      <p:sp>
        <p:nvSpPr>
          <p:cNvPr id="24" name="Text Placeholder 35">
            <a:extLst>
              <a:ext uri="{FF2B5EF4-FFF2-40B4-BE49-F238E27FC236}">
                <a16:creationId xmlns:a16="http://schemas.microsoft.com/office/drawing/2014/main" id="{C11D5F4F-210E-40D2-BB23-C484FB1EAD3E}"/>
              </a:ext>
            </a:extLst>
          </p:cNvPr>
          <p:cNvSpPr>
            <a:spLocks noGrp="1"/>
          </p:cNvSpPr>
          <p:nvPr>
            <p:ph type="body" sz="quarter" idx="13"/>
          </p:nvPr>
        </p:nvSpPr>
        <p:spPr>
          <a:xfrm>
            <a:off x="5588928" y="4036461"/>
            <a:ext cx="2616199"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tx1"/>
                </a:solidFill>
              </a:defRPr>
            </a:lvl1pPr>
          </a:lstStyle>
          <a:p>
            <a:pPr lvl="0"/>
            <a:endParaRPr lang="en-US"/>
          </a:p>
        </p:txBody>
      </p:sp>
      <p:sp>
        <p:nvSpPr>
          <p:cNvPr id="25" name="Text Placeholder 35">
            <a:extLst>
              <a:ext uri="{FF2B5EF4-FFF2-40B4-BE49-F238E27FC236}">
                <a16:creationId xmlns:a16="http://schemas.microsoft.com/office/drawing/2014/main" id="{44357718-17FB-4C16-8FD3-59CD8B610ACD}"/>
              </a:ext>
            </a:extLst>
          </p:cNvPr>
          <p:cNvSpPr>
            <a:spLocks noGrp="1"/>
          </p:cNvSpPr>
          <p:nvPr>
            <p:ph type="body" sz="quarter" idx="16"/>
          </p:nvPr>
        </p:nvSpPr>
        <p:spPr>
          <a:xfrm>
            <a:off x="5588928" y="4337698"/>
            <a:ext cx="2616199" cy="733425"/>
          </a:xfrm>
          <a:prstGeom prst="rect">
            <a:avLst/>
          </a:prstGeom>
        </p:spPr>
        <p:txBody>
          <a:bodyPr wrap="square" lIns="0" tIns="0" rIns="0" bIns="0">
            <a:noAutofit/>
          </a:bodyPr>
          <a:lstStyle>
            <a:lvl1pPr>
              <a:lnSpc>
                <a:spcPts val="1700"/>
              </a:lnSpc>
              <a:spcBef>
                <a:spcPts val="800"/>
              </a:spcBef>
              <a:spcAft>
                <a:spcPts val="0"/>
              </a:spcAft>
              <a:defRPr sz="1200" b="0" kern="1200" baseline="0">
                <a:solidFill>
                  <a:schemeClr val="tx1"/>
                </a:solidFill>
              </a:defRPr>
            </a:lvl1pPr>
          </a:lstStyle>
          <a:p>
            <a:pPr lvl="0"/>
            <a:endParaRPr lang="en-US"/>
          </a:p>
        </p:txBody>
      </p:sp>
      <p:grpSp>
        <p:nvGrpSpPr>
          <p:cNvPr id="32" name="Group 31">
            <a:extLst>
              <a:ext uri="{FF2B5EF4-FFF2-40B4-BE49-F238E27FC236}">
                <a16:creationId xmlns:a16="http://schemas.microsoft.com/office/drawing/2014/main" id="{A2ADBF03-95DA-403F-AAAA-E3C082B852EC}"/>
              </a:ext>
            </a:extLst>
          </p:cNvPr>
          <p:cNvGrpSpPr/>
          <p:nvPr userDrawn="1"/>
        </p:nvGrpSpPr>
        <p:grpSpPr>
          <a:xfrm>
            <a:off x="5286376" y="4081270"/>
            <a:ext cx="181902" cy="180130"/>
            <a:chOff x="9979025" y="5899150"/>
            <a:chExt cx="488950" cy="484187"/>
          </a:xfrm>
        </p:grpSpPr>
        <p:sp>
          <p:nvSpPr>
            <p:cNvPr id="31" name="Freeform: Shape 30">
              <a:extLst>
                <a:ext uri="{FF2B5EF4-FFF2-40B4-BE49-F238E27FC236}">
                  <a16:creationId xmlns:a16="http://schemas.microsoft.com/office/drawing/2014/main" id="{79598997-A8F8-4B21-BA62-CF79B84D56A7}"/>
                </a:ext>
              </a:extLst>
            </p:cNvPr>
            <p:cNvSpPr/>
            <p:nvPr userDrawn="1"/>
          </p:nvSpPr>
          <p:spPr>
            <a:xfrm>
              <a:off x="10109200" y="6024562"/>
              <a:ext cx="358775" cy="358775"/>
            </a:xfrm>
            <a:custGeom>
              <a:avLst/>
              <a:gdLst>
                <a:gd name="connsiteX0" fmla="*/ 0 w 358775"/>
                <a:gd name="connsiteY0" fmla="*/ 0 h 358775"/>
                <a:gd name="connsiteX1" fmla="*/ 279400 w 358775"/>
                <a:gd name="connsiteY1" fmla="*/ 0 h 358775"/>
                <a:gd name="connsiteX2" fmla="*/ 358775 w 358775"/>
                <a:gd name="connsiteY2" fmla="*/ 0 h 358775"/>
                <a:gd name="connsiteX3" fmla="*/ 358775 w 358775"/>
                <a:gd name="connsiteY3" fmla="*/ 358775 h 358775"/>
                <a:gd name="connsiteX4" fmla="*/ 0 w 358775"/>
                <a:gd name="connsiteY4" fmla="*/ 358775 h 358775"/>
                <a:gd name="connsiteX5" fmla="*/ 0 w 358775"/>
                <a:gd name="connsiteY5" fmla="*/ 284163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75" h="358775">
                  <a:moveTo>
                    <a:pt x="0" y="0"/>
                  </a:moveTo>
                  <a:lnTo>
                    <a:pt x="279400" y="0"/>
                  </a:lnTo>
                  <a:lnTo>
                    <a:pt x="358775" y="0"/>
                  </a:lnTo>
                  <a:lnTo>
                    <a:pt x="358775" y="358775"/>
                  </a:lnTo>
                  <a:lnTo>
                    <a:pt x="0" y="358775"/>
                  </a:lnTo>
                  <a:lnTo>
                    <a:pt x="0" y="28416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3D5681C9-D04F-449B-A982-3597913E13D1}"/>
                </a:ext>
              </a:extLst>
            </p:cNvPr>
            <p:cNvSpPr/>
            <p:nvPr userDrawn="1"/>
          </p:nvSpPr>
          <p:spPr>
            <a:xfrm>
              <a:off x="9979025" y="5899150"/>
              <a:ext cx="358775" cy="358775"/>
            </a:xfrm>
            <a:custGeom>
              <a:avLst/>
              <a:gdLst>
                <a:gd name="connsiteX0" fmla="*/ 0 w 358775"/>
                <a:gd name="connsiteY0" fmla="*/ 0 h 358775"/>
                <a:gd name="connsiteX1" fmla="*/ 358775 w 358775"/>
                <a:gd name="connsiteY1" fmla="*/ 0 h 358775"/>
                <a:gd name="connsiteX2" fmla="*/ 358775 w 358775"/>
                <a:gd name="connsiteY2" fmla="*/ 74612 h 358775"/>
                <a:gd name="connsiteX3" fmla="*/ 79375 w 358775"/>
                <a:gd name="connsiteY3" fmla="*/ 74612 h 358775"/>
                <a:gd name="connsiteX4" fmla="*/ 79375 w 358775"/>
                <a:gd name="connsiteY4" fmla="*/ 358775 h 358775"/>
                <a:gd name="connsiteX5" fmla="*/ 0 w 358775"/>
                <a:gd name="connsiteY5" fmla="*/ 358775 h 358775"/>
                <a:gd name="connsiteX6" fmla="*/ 0 w 358775"/>
                <a:gd name="connsiteY6" fmla="*/ 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75" h="358775">
                  <a:moveTo>
                    <a:pt x="0" y="0"/>
                  </a:moveTo>
                  <a:lnTo>
                    <a:pt x="358775" y="0"/>
                  </a:lnTo>
                  <a:lnTo>
                    <a:pt x="358775" y="74612"/>
                  </a:lnTo>
                  <a:lnTo>
                    <a:pt x="79375" y="74612"/>
                  </a:lnTo>
                  <a:lnTo>
                    <a:pt x="79375" y="358775"/>
                  </a:lnTo>
                  <a:lnTo>
                    <a:pt x="0" y="35877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8" name="Text Placeholder 35">
            <a:extLst>
              <a:ext uri="{FF2B5EF4-FFF2-40B4-BE49-F238E27FC236}">
                <a16:creationId xmlns:a16="http://schemas.microsoft.com/office/drawing/2014/main" id="{E14490AF-A983-44B3-917A-5BD4157ABB96}"/>
              </a:ext>
            </a:extLst>
          </p:cNvPr>
          <p:cNvSpPr>
            <a:spLocks noGrp="1"/>
          </p:cNvSpPr>
          <p:nvPr>
            <p:ph type="body" sz="quarter" idx="17"/>
          </p:nvPr>
        </p:nvSpPr>
        <p:spPr>
          <a:xfrm>
            <a:off x="8894103" y="4036461"/>
            <a:ext cx="2616199"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tx1"/>
                </a:solidFill>
              </a:defRPr>
            </a:lvl1pPr>
          </a:lstStyle>
          <a:p>
            <a:pPr lvl="0"/>
            <a:endParaRPr lang="en-US"/>
          </a:p>
        </p:txBody>
      </p:sp>
      <p:sp>
        <p:nvSpPr>
          <p:cNvPr id="39" name="Text Placeholder 35">
            <a:extLst>
              <a:ext uri="{FF2B5EF4-FFF2-40B4-BE49-F238E27FC236}">
                <a16:creationId xmlns:a16="http://schemas.microsoft.com/office/drawing/2014/main" id="{E6591D9D-DD24-420C-BDAE-73AD942F59BB}"/>
              </a:ext>
            </a:extLst>
          </p:cNvPr>
          <p:cNvSpPr>
            <a:spLocks noGrp="1"/>
          </p:cNvSpPr>
          <p:nvPr>
            <p:ph type="body" sz="quarter" idx="18"/>
          </p:nvPr>
        </p:nvSpPr>
        <p:spPr>
          <a:xfrm>
            <a:off x="8894103" y="4337698"/>
            <a:ext cx="2616199" cy="733425"/>
          </a:xfrm>
          <a:prstGeom prst="rect">
            <a:avLst/>
          </a:prstGeom>
        </p:spPr>
        <p:txBody>
          <a:bodyPr wrap="square" lIns="0" tIns="0" rIns="0" bIns="0">
            <a:noAutofit/>
          </a:bodyPr>
          <a:lstStyle>
            <a:lvl1pPr>
              <a:lnSpc>
                <a:spcPts val="1700"/>
              </a:lnSpc>
              <a:spcBef>
                <a:spcPts val="800"/>
              </a:spcBef>
              <a:spcAft>
                <a:spcPts val="0"/>
              </a:spcAft>
              <a:defRPr sz="1200" b="0" kern="1200" baseline="0">
                <a:solidFill>
                  <a:schemeClr val="tx1"/>
                </a:solidFill>
              </a:defRPr>
            </a:lvl1pPr>
          </a:lstStyle>
          <a:p>
            <a:pPr lvl="0"/>
            <a:endParaRPr lang="en-US"/>
          </a:p>
        </p:txBody>
      </p:sp>
      <p:grpSp>
        <p:nvGrpSpPr>
          <p:cNvPr id="40" name="Group 39">
            <a:extLst>
              <a:ext uri="{FF2B5EF4-FFF2-40B4-BE49-F238E27FC236}">
                <a16:creationId xmlns:a16="http://schemas.microsoft.com/office/drawing/2014/main" id="{F0DD0880-59FB-4853-B7B2-2E508A3C6BD7}"/>
              </a:ext>
            </a:extLst>
          </p:cNvPr>
          <p:cNvGrpSpPr/>
          <p:nvPr userDrawn="1"/>
        </p:nvGrpSpPr>
        <p:grpSpPr>
          <a:xfrm>
            <a:off x="8591551" y="4081270"/>
            <a:ext cx="181902" cy="180130"/>
            <a:chOff x="9979025" y="5899150"/>
            <a:chExt cx="488950" cy="484187"/>
          </a:xfrm>
        </p:grpSpPr>
        <p:sp>
          <p:nvSpPr>
            <p:cNvPr id="41" name="Freeform: Shape 40">
              <a:extLst>
                <a:ext uri="{FF2B5EF4-FFF2-40B4-BE49-F238E27FC236}">
                  <a16:creationId xmlns:a16="http://schemas.microsoft.com/office/drawing/2014/main" id="{B04BD835-A4D2-4341-8243-C7C9D2152B22}"/>
                </a:ext>
              </a:extLst>
            </p:cNvPr>
            <p:cNvSpPr/>
            <p:nvPr userDrawn="1"/>
          </p:nvSpPr>
          <p:spPr>
            <a:xfrm>
              <a:off x="10109200" y="6024562"/>
              <a:ext cx="358775" cy="358775"/>
            </a:xfrm>
            <a:custGeom>
              <a:avLst/>
              <a:gdLst>
                <a:gd name="connsiteX0" fmla="*/ 0 w 358775"/>
                <a:gd name="connsiteY0" fmla="*/ 0 h 358775"/>
                <a:gd name="connsiteX1" fmla="*/ 279400 w 358775"/>
                <a:gd name="connsiteY1" fmla="*/ 0 h 358775"/>
                <a:gd name="connsiteX2" fmla="*/ 358775 w 358775"/>
                <a:gd name="connsiteY2" fmla="*/ 0 h 358775"/>
                <a:gd name="connsiteX3" fmla="*/ 358775 w 358775"/>
                <a:gd name="connsiteY3" fmla="*/ 358775 h 358775"/>
                <a:gd name="connsiteX4" fmla="*/ 0 w 358775"/>
                <a:gd name="connsiteY4" fmla="*/ 358775 h 358775"/>
                <a:gd name="connsiteX5" fmla="*/ 0 w 358775"/>
                <a:gd name="connsiteY5" fmla="*/ 284163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75" h="358775">
                  <a:moveTo>
                    <a:pt x="0" y="0"/>
                  </a:moveTo>
                  <a:lnTo>
                    <a:pt x="279400" y="0"/>
                  </a:lnTo>
                  <a:lnTo>
                    <a:pt x="358775" y="0"/>
                  </a:lnTo>
                  <a:lnTo>
                    <a:pt x="358775" y="358775"/>
                  </a:lnTo>
                  <a:lnTo>
                    <a:pt x="0" y="358775"/>
                  </a:lnTo>
                  <a:lnTo>
                    <a:pt x="0" y="28416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6F38D1B8-4065-4B5C-8384-4C35CF6459CC}"/>
                </a:ext>
              </a:extLst>
            </p:cNvPr>
            <p:cNvSpPr/>
            <p:nvPr userDrawn="1"/>
          </p:nvSpPr>
          <p:spPr>
            <a:xfrm>
              <a:off x="9979025" y="5899150"/>
              <a:ext cx="358775" cy="358775"/>
            </a:xfrm>
            <a:custGeom>
              <a:avLst/>
              <a:gdLst>
                <a:gd name="connsiteX0" fmla="*/ 0 w 358775"/>
                <a:gd name="connsiteY0" fmla="*/ 0 h 358775"/>
                <a:gd name="connsiteX1" fmla="*/ 358775 w 358775"/>
                <a:gd name="connsiteY1" fmla="*/ 0 h 358775"/>
                <a:gd name="connsiteX2" fmla="*/ 358775 w 358775"/>
                <a:gd name="connsiteY2" fmla="*/ 74612 h 358775"/>
                <a:gd name="connsiteX3" fmla="*/ 79375 w 358775"/>
                <a:gd name="connsiteY3" fmla="*/ 74612 h 358775"/>
                <a:gd name="connsiteX4" fmla="*/ 79375 w 358775"/>
                <a:gd name="connsiteY4" fmla="*/ 358775 h 358775"/>
                <a:gd name="connsiteX5" fmla="*/ 0 w 358775"/>
                <a:gd name="connsiteY5" fmla="*/ 358775 h 358775"/>
                <a:gd name="connsiteX6" fmla="*/ 0 w 358775"/>
                <a:gd name="connsiteY6" fmla="*/ 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75" h="358775">
                  <a:moveTo>
                    <a:pt x="0" y="0"/>
                  </a:moveTo>
                  <a:lnTo>
                    <a:pt x="358775" y="0"/>
                  </a:lnTo>
                  <a:lnTo>
                    <a:pt x="358775" y="74612"/>
                  </a:lnTo>
                  <a:lnTo>
                    <a:pt x="79375" y="74612"/>
                  </a:lnTo>
                  <a:lnTo>
                    <a:pt x="79375" y="358775"/>
                  </a:lnTo>
                  <a:lnTo>
                    <a:pt x="0" y="35877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3" name="Text Placeholder 35">
            <a:extLst>
              <a:ext uri="{FF2B5EF4-FFF2-40B4-BE49-F238E27FC236}">
                <a16:creationId xmlns:a16="http://schemas.microsoft.com/office/drawing/2014/main" id="{7D322D6E-A49A-42C6-9F85-6A613531D8BC}"/>
              </a:ext>
            </a:extLst>
          </p:cNvPr>
          <p:cNvSpPr>
            <a:spLocks noGrp="1"/>
          </p:cNvSpPr>
          <p:nvPr>
            <p:ph type="body" sz="quarter" idx="19"/>
          </p:nvPr>
        </p:nvSpPr>
        <p:spPr>
          <a:xfrm>
            <a:off x="5588928" y="5323860"/>
            <a:ext cx="2616199"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tx1"/>
                </a:solidFill>
              </a:defRPr>
            </a:lvl1pPr>
          </a:lstStyle>
          <a:p>
            <a:pPr lvl="0"/>
            <a:endParaRPr lang="en-US"/>
          </a:p>
        </p:txBody>
      </p:sp>
      <p:sp>
        <p:nvSpPr>
          <p:cNvPr id="44" name="Text Placeholder 35">
            <a:extLst>
              <a:ext uri="{FF2B5EF4-FFF2-40B4-BE49-F238E27FC236}">
                <a16:creationId xmlns:a16="http://schemas.microsoft.com/office/drawing/2014/main" id="{7785E26F-515B-4D4D-89A9-69E252525B92}"/>
              </a:ext>
            </a:extLst>
          </p:cNvPr>
          <p:cNvSpPr>
            <a:spLocks noGrp="1"/>
          </p:cNvSpPr>
          <p:nvPr>
            <p:ph type="body" sz="quarter" idx="20"/>
          </p:nvPr>
        </p:nvSpPr>
        <p:spPr>
          <a:xfrm>
            <a:off x="5588928" y="5625097"/>
            <a:ext cx="2616199" cy="733425"/>
          </a:xfrm>
          <a:prstGeom prst="rect">
            <a:avLst/>
          </a:prstGeom>
        </p:spPr>
        <p:txBody>
          <a:bodyPr wrap="square" lIns="0" tIns="0" rIns="0" bIns="0">
            <a:noAutofit/>
          </a:bodyPr>
          <a:lstStyle>
            <a:lvl1pPr>
              <a:lnSpc>
                <a:spcPts val="1700"/>
              </a:lnSpc>
              <a:spcBef>
                <a:spcPts val="800"/>
              </a:spcBef>
              <a:spcAft>
                <a:spcPts val="0"/>
              </a:spcAft>
              <a:defRPr sz="1200" b="0" kern="1200" baseline="0">
                <a:solidFill>
                  <a:schemeClr val="tx1"/>
                </a:solidFill>
              </a:defRPr>
            </a:lvl1pPr>
          </a:lstStyle>
          <a:p>
            <a:pPr lvl="0"/>
            <a:endParaRPr lang="en-US"/>
          </a:p>
        </p:txBody>
      </p:sp>
      <p:grpSp>
        <p:nvGrpSpPr>
          <p:cNvPr id="45" name="Group 44">
            <a:extLst>
              <a:ext uri="{FF2B5EF4-FFF2-40B4-BE49-F238E27FC236}">
                <a16:creationId xmlns:a16="http://schemas.microsoft.com/office/drawing/2014/main" id="{19EFF80B-EFDC-4A5B-9E18-E2EBD9C996C9}"/>
              </a:ext>
            </a:extLst>
          </p:cNvPr>
          <p:cNvGrpSpPr/>
          <p:nvPr userDrawn="1"/>
        </p:nvGrpSpPr>
        <p:grpSpPr>
          <a:xfrm>
            <a:off x="5286376" y="5368669"/>
            <a:ext cx="181902" cy="180130"/>
            <a:chOff x="9979025" y="5899150"/>
            <a:chExt cx="488950" cy="484187"/>
          </a:xfrm>
        </p:grpSpPr>
        <p:sp>
          <p:nvSpPr>
            <p:cNvPr id="46" name="Freeform: Shape 45">
              <a:extLst>
                <a:ext uri="{FF2B5EF4-FFF2-40B4-BE49-F238E27FC236}">
                  <a16:creationId xmlns:a16="http://schemas.microsoft.com/office/drawing/2014/main" id="{3F72CB27-101A-4FA6-855C-C9D3F645EF7C}"/>
                </a:ext>
              </a:extLst>
            </p:cNvPr>
            <p:cNvSpPr/>
            <p:nvPr userDrawn="1"/>
          </p:nvSpPr>
          <p:spPr>
            <a:xfrm>
              <a:off x="10109200" y="6024562"/>
              <a:ext cx="358775" cy="358775"/>
            </a:xfrm>
            <a:custGeom>
              <a:avLst/>
              <a:gdLst>
                <a:gd name="connsiteX0" fmla="*/ 0 w 358775"/>
                <a:gd name="connsiteY0" fmla="*/ 0 h 358775"/>
                <a:gd name="connsiteX1" fmla="*/ 279400 w 358775"/>
                <a:gd name="connsiteY1" fmla="*/ 0 h 358775"/>
                <a:gd name="connsiteX2" fmla="*/ 358775 w 358775"/>
                <a:gd name="connsiteY2" fmla="*/ 0 h 358775"/>
                <a:gd name="connsiteX3" fmla="*/ 358775 w 358775"/>
                <a:gd name="connsiteY3" fmla="*/ 358775 h 358775"/>
                <a:gd name="connsiteX4" fmla="*/ 0 w 358775"/>
                <a:gd name="connsiteY4" fmla="*/ 358775 h 358775"/>
                <a:gd name="connsiteX5" fmla="*/ 0 w 358775"/>
                <a:gd name="connsiteY5" fmla="*/ 284163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75" h="358775">
                  <a:moveTo>
                    <a:pt x="0" y="0"/>
                  </a:moveTo>
                  <a:lnTo>
                    <a:pt x="279400" y="0"/>
                  </a:lnTo>
                  <a:lnTo>
                    <a:pt x="358775" y="0"/>
                  </a:lnTo>
                  <a:lnTo>
                    <a:pt x="358775" y="358775"/>
                  </a:lnTo>
                  <a:lnTo>
                    <a:pt x="0" y="358775"/>
                  </a:lnTo>
                  <a:lnTo>
                    <a:pt x="0" y="28416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8C50FA8A-8C79-40E8-9621-2D04E7F96672}"/>
                </a:ext>
              </a:extLst>
            </p:cNvPr>
            <p:cNvSpPr/>
            <p:nvPr userDrawn="1"/>
          </p:nvSpPr>
          <p:spPr>
            <a:xfrm>
              <a:off x="9979025" y="5899150"/>
              <a:ext cx="358775" cy="358775"/>
            </a:xfrm>
            <a:custGeom>
              <a:avLst/>
              <a:gdLst>
                <a:gd name="connsiteX0" fmla="*/ 0 w 358775"/>
                <a:gd name="connsiteY0" fmla="*/ 0 h 358775"/>
                <a:gd name="connsiteX1" fmla="*/ 358775 w 358775"/>
                <a:gd name="connsiteY1" fmla="*/ 0 h 358775"/>
                <a:gd name="connsiteX2" fmla="*/ 358775 w 358775"/>
                <a:gd name="connsiteY2" fmla="*/ 74612 h 358775"/>
                <a:gd name="connsiteX3" fmla="*/ 79375 w 358775"/>
                <a:gd name="connsiteY3" fmla="*/ 74612 h 358775"/>
                <a:gd name="connsiteX4" fmla="*/ 79375 w 358775"/>
                <a:gd name="connsiteY4" fmla="*/ 358775 h 358775"/>
                <a:gd name="connsiteX5" fmla="*/ 0 w 358775"/>
                <a:gd name="connsiteY5" fmla="*/ 358775 h 358775"/>
                <a:gd name="connsiteX6" fmla="*/ 0 w 358775"/>
                <a:gd name="connsiteY6" fmla="*/ 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75" h="358775">
                  <a:moveTo>
                    <a:pt x="0" y="0"/>
                  </a:moveTo>
                  <a:lnTo>
                    <a:pt x="358775" y="0"/>
                  </a:lnTo>
                  <a:lnTo>
                    <a:pt x="358775" y="74612"/>
                  </a:lnTo>
                  <a:lnTo>
                    <a:pt x="79375" y="74612"/>
                  </a:lnTo>
                  <a:lnTo>
                    <a:pt x="79375" y="358775"/>
                  </a:lnTo>
                  <a:lnTo>
                    <a:pt x="0" y="35877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8" name="Text Placeholder 35">
            <a:extLst>
              <a:ext uri="{FF2B5EF4-FFF2-40B4-BE49-F238E27FC236}">
                <a16:creationId xmlns:a16="http://schemas.microsoft.com/office/drawing/2014/main" id="{14D47871-3853-4BFB-B48D-9DFF404FA920}"/>
              </a:ext>
            </a:extLst>
          </p:cNvPr>
          <p:cNvSpPr>
            <a:spLocks noGrp="1"/>
          </p:cNvSpPr>
          <p:nvPr>
            <p:ph type="body" sz="quarter" idx="21"/>
          </p:nvPr>
        </p:nvSpPr>
        <p:spPr>
          <a:xfrm>
            <a:off x="8894103" y="5323860"/>
            <a:ext cx="2616199"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tx1"/>
                </a:solidFill>
              </a:defRPr>
            </a:lvl1pPr>
          </a:lstStyle>
          <a:p>
            <a:pPr lvl="0"/>
            <a:endParaRPr lang="en-US"/>
          </a:p>
        </p:txBody>
      </p:sp>
      <p:sp>
        <p:nvSpPr>
          <p:cNvPr id="49" name="Text Placeholder 35">
            <a:extLst>
              <a:ext uri="{FF2B5EF4-FFF2-40B4-BE49-F238E27FC236}">
                <a16:creationId xmlns:a16="http://schemas.microsoft.com/office/drawing/2014/main" id="{922A8585-E0AF-418C-998F-CC3ED5885FCF}"/>
              </a:ext>
            </a:extLst>
          </p:cNvPr>
          <p:cNvSpPr>
            <a:spLocks noGrp="1"/>
          </p:cNvSpPr>
          <p:nvPr>
            <p:ph type="body" sz="quarter" idx="22"/>
          </p:nvPr>
        </p:nvSpPr>
        <p:spPr>
          <a:xfrm>
            <a:off x="8894103" y="5625097"/>
            <a:ext cx="2616199" cy="733425"/>
          </a:xfrm>
          <a:prstGeom prst="rect">
            <a:avLst/>
          </a:prstGeom>
        </p:spPr>
        <p:txBody>
          <a:bodyPr wrap="square" lIns="0" tIns="0" rIns="0" bIns="0">
            <a:noAutofit/>
          </a:bodyPr>
          <a:lstStyle>
            <a:lvl1pPr>
              <a:lnSpc>
                <a:spcPts val="1700"/>
              </a:lnSpc>
              <a:spcBef>
                <a:spcPts val="800"/>
              </a:spcBef>
              <a:spcAft>
                <a:spcPts val="0"/>
              </a:spcAft>
              <a:defRPr sz="1200" b="0" kern="1200" baseline="0">
                <a:solidFill>
                  <a:schemeClr val="tx1"/>
                </a:solidFill>
              </a:defRPr>
            </a:lvl1pPr>
          </a:lstStyle>
          <a:p>
            <a:pPr lvl="0"/>
            <a:endParaRPr lang="en-US"/>
          </a:p>
        </p:txBody>
      </p:sp>
      <p:grpSp>
        <p:nvGrpSpPr>
          <p:cNvPr id="50" name="Group 49">
            <a:extLst>
              <a:ext uri="{FF2B5EF4-FFF2-40B4-BE49-F238E27FC236}">
                <a16:creationId xmlns:a16="http://schemas.microsoft.com/office/drawing/2014/main" id="{4DB2BA6D-81F4-4478-9E59-4B7D900C1570}"/>
              </a:ext>
            </a:extLst>
          </p:cNvPr>
          <p:cNvGrpSpPr/>
          <p:nvPr userDrawn="1"/>
        </p:nvGrpSpPr>
        <p:grpSpPr>
          <a:xfrm>
            <a:off x="8591551" y="5368669"/>
            <a:ext cx="181902" cy="180130"/>
            <a:chOff x="9979025" y="5899150"/>
            <a:chExt cx="488950" cy="484187"/>
          </a:xfrm>
        </p:grpSpPr>
        <p:sp>
          <p:nvSpPr>
            <p:cNvPr id="51" name="Freeform: Shape 50">
              <a:extLst>
                <a:ext uri="{FF2B5EF4-FFF2-40B4-BE49-F238E27FC236}">
                  <a16:creationId xmlns:a16="http://schemas.microsoft.com/office/drawing/2014/main" id="{9F1EC680-1C48-488A-845C-AE4B9F938F5F}"/>
                </a:ext>
              </a:extLst>
            </p:cNvPr>
            <p:cNvSpPr/>
            <p:nvPr userDrawn="1"/>
          </p:nvSpPr>
          <p:spPr>
            <a:xfrm>
              <a:off x="10109200" y="6024562"/>
              <a:ext cx="358775" cy="358775"/>
            </a:xfrm>
            <a:custGeom>
              <a:avLst/>
              <a:gdLst>
                <a:gd name="connsiteX0" fmla="*/ 0 w 358775"/>
                <a:gd name="connsiteY0" fmla="*/ 0 h 358775"/>
                <a:gd name="connsiteX1" fmla="*/ 279400 w 358775"/>
                <a:gd name="connsiteY1" fmla="*/ 0 h 358775"/>
                <a:gd name="connsiteX2" fmla="*/ 358775 w 358775"/>
                <a:gd name="connsiteY2" fmla="*/ 0 h 358775"/>
                <a:gd name="connsiteX3" fmla="*/ 358775 w 358775"/>
                <a:gd name="connsiteY3" fmla="*/ 358775 h 358775"/>
                <a:gd name="connsiteX4" fmla="*/ 0 w 358775"/>
                <a:gd name="connsiteY4" fmla="*/ 358775 h 358775"/>
                <a:gd name="connsiteX5" fmla="*/ 0 w 358775"/>
                <a:gd name="connsiteY5" fmla="*/ 284163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75" h="358775">
                  <a:moveTo>
                    <a:pt x="0" y="0"/>
                  </a:moveTo>
                  <a:lnTo>
                    <a:pt x="279400" y="0"/>
                  </a:lnTo>
                  <a:lnTo>
                    <a:pt x="358775" y="0"/>
                  </a:lnTo>
                  <a:lnTo>
                    <a:pt x="358775" y="358775"/>
                  </a:lnTo>
                  <a:lnTo>
                    <a:pt x="0" y="358775"/>
                  </a:lnTo>
                  <a:lnTo>
                    <a:pt x="0" y="28416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80E913F9-B808-4EF2-B759-7F36BF4C77EE}"/>
                </a:ext>
              </a:extLst>
            </p:cNvPr>
            <p:cNvSpPr/>
            <p:nvPr userDrawn="1"/>
          </p:nvSpPr>
          <p:spPr>
            <a:xfrm>
              <a:off x="9979025" y="5899150"/>
              <a:ext cx="358775" cy="358775"/>
            </a:xfrm>
            <a:custGeom>
              <a:avLst/>
              <a:gdLst>
                <a:gd name="connsiteX0" fmla="*/ 0 w 358775"/>
                <a:gd name="connsiteY0" fmla="*/ 0 h 358775"/>
                <a:gd name="connsiteX1" fmla="*/ 358775 w 358775"/>
                <a:gd name="connsiteY1" fmla="*/ 0 h 358775"/>
                <a:gd name="connsiteX2" fmla="*/ 358775 w 358775"/>
                <a:gd name="connsiteY2" fmla="*/ 74612 h 358775"/>
                <a:gd name="connsiteX3" fmla="*/ 79375 w 358775"/>
                <a:gd name="connsiteY3" fmla="*/ 74612 h 358775"/>
                <a:gd name="connsiteX4" fmla="*/ 79375 w 358775"/>
                <a:gd name="connsiteY4" fmla="*/ 358775 h 358775"/>
                <a:gd name="connsiteX5" fmla="*/ 0 w 358775"/>
                <a:gd name="connsiteY5" fmla="*/ 358775 h 358775"/>
                <a:gd name="connsiteX6" fmla="*/ 0 w 358775"/>
                <a:gd name="connsiteY6" fmla="*/ 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75" h="358775">
                  <a:moveTo>
                    <a:pt x="0" y="0"/>
                  </a:moveTo>
                  <a:lnTo>
                    <a:pt x="358775" y="0"/>
                  </a:lnTo>
                  <a:lnTo>
                    <a:pt x="358775" y="74612"/>
                  </a:lnTo>
                  <a:lnTo>
                    <a:pt x="79375" y="74612"/>
                  </a:lnTo>
                  <a:lnTo>
                    <a:pt x="79375" y="358775"/>
                  </a:lnTo>
                  <a:lnTo>
                    <a:pt x="0" y="35877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6961207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1D10E2EB-5AFD-47B4-81F3-57BB371773DF}"/>
              </a:ext>
            </a:extLst>
          </p:cNvPr>
          <p:cNvSpPr/>
          <p:nvPr userDrawn="1"/>
        </p:nvSpPr>
        <p:spPr>
          <a:xfrm>
            <a:off x="10648951" y="0"/>
            <a:ext cx="1543050"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5">
            <a:extLst>
              <a:ext uri="{FF2B5EF4-FFF2-40B4-BE49-F238E27FC236}">
                <a16:creationId xmlns:a16="http://schemas.microsoft.com/office/drawing/2014/main" id="{7C54FCB7-AB22-4E93-9CBE-E422C39E50A0}"/>
              </a:ext>
            </a:extLst>
          </p:cNvPr>
          <p:cNvSpPr>
            <a:spLocks noGrp="1"/>
          </p:cNvSpPr>
          <p:nvPr>
            <p:ph type="body" sz="quarter" idx="14"/>
          </p:nvPr>
        </p:nvSpPr>
        <p:spPr>
          <a:xfrm>
            <a:off x="904876" y="781051"/>
            <a:ext cx="7794624" cy="628650"/>
          </a:xfrm>
          <a:prstGeom prst="rect">
            <a:avLst/>
          </a:prstGeom>
        </p:spPr>
        <p:txBody>
          <a:bodyPr wrap="square" lIns="0" tIns="0" rIns="0" bIns="0">
            <a:noAutofit/>
          </a:bodyPr>
          <a:lstStyle>
            <a:lvl1pPr marL="91440" indent="-457200">
              <a:lnSpc>
                <a:spcPts val="4200"/>
              </a:lnSpc>
              <a:spcBef>
                <a:spcPts val="0"/>
              </a:spcBef>
              <a:spcAft>
                <a:spcPts val="0"/>
              </a:spcAft>
              <a:buNone/>
              <a:defRPr sz="3200" b="1">
                <a:solidFill>
                  <a:schemeClr val="tx1"/>
                </a:solidFill>
              </a:defRPr>
            </a:lvl1pPr>
          </a:lstStyle>
          <a:p>
            <a:pPr lvl="0"/>
            <a:endParaRPr lang="en-US"/>
          </a:p>
        </p:txBody>
      </p:sp>
      <p:sp>
        <p:nvSpPr>
          <p:cNvPr id="5" name="Text Placeholder 35">
            <a:extLst>
              <a:ext uri="{FF2B5EF4-FFF2-40B4-BE49-F238E27FC236}">
                <a16:creationId xmlns:a16="http://schemas.microsoft.com/office/drawing/2014/main" id="{50F51AAF-6319-4509-85B3-742410D42B79}"/>
              </a:ext>
            </a:extLst>
          </p:cNvPr>
          <p:cNvSpPr>
            <a:spLocks noGrp="1"/>
          </p:cNvSpPr>
          <p:nvPr>
            <p:ph type="body" sz="quarter" idx="15"/>
          </p:nvPr>
        </p:nvSpPr>
        <p:spPr>
          <a:xfrm>
            <a:off x="904876" y="1600200"/>
            <a:ext cx="8797924" cy="4305299"/>
          </a:xfrm>
          <a:prstGeom prst="rect">
            <a:avLst/>
          </a:prstGeom>
        </p:spPr>
        <p:txBody>
          <a:bodyPr wrap="square" lIns="0" tIns="0" rIns="0" bIns="0">
            <a:noAutofit/>
          </a:bodyPr>
          <a:lstStyle>
            <a:lvl1pPr marL="377190" indent="-285750">
              <a:lnSpc>
                <a:spcPct val="100000"/>
              </a:lnSpc>
              <a:spcBef>
                <a:spcPts val="1200"/>
              </a:spcBef>
              <a:spcAft>
                <a:spcPts val="0"/>
              </a:spcAft>
              <a:buClr>
                <a:srgbClr val="EC722F"/>
              </a:buClr>
              <a:buFont typeface="Wingdings" pitchFamily="2" charset="2"/>
              <a:buChar char="§"/>
              <a:defRPr sz="2400" b="0">
                <a:solidFill>
                  <a:schemeClr val="tx1"/>
                </a:solidFill>
              </a:defRPr>
            </a:lvl1pPr>
          </a:lstStyle>
          <a:p>
            <a:pPr lvl="0"/>
            <a:endParaRPr lang="en-US"/>
          </a:p>
        </p:txBody>
      </p:sp>
    </p:spTree>
    <p:extLst>
      <p:ext uri="{BB962C8B-B14F-4D97-AF65-F5344CB8AC3E}">
        <p14:creationId xmlns:p14="http://schemas.microsoft.com/office/powerpoint/2010/main" val="16967656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5919772-9315-486D-BE4C-E45BA7613226}"/>
              </a:ext>
            </a:extLst>
          </p:cNvPr>
          <p:cNvSpPr/>
          <p:nvPr userDrawn="1"/>
        </p:nvSpPr>
        <p:spPr>
          <a:xfrm>
            <a:off x="10648951" y="0"/>
            <a:ext cx="1543050" cy="3889159"/>
          </a:xfrm>
          <a:custGeom>
            <a:avLst/>
            <a:gdLst>
              <a:gd name="connsiteX0" fmla="*/ 0 w 885959"/>
              <a:gd name="connsiteY0" fmla="*/ 0 h 3756077"/>
              <a:gd name="connsiteX1" fmla="*/ 885959 w 885959"/>
              <a:gd name="connsiteY1" fmla="*/ 0 h 3756077"/>
              <a:gd name="connsiteX2" fmla="*/ 885959 w 885959"/>
              <a:gd name="connsiteY2" fmla="*/ 3731551 h 3756077"/>
              <a:gd name="connsiteX3" fmla="*/ 874246 w 885959"/>
              <a:gd name="connsiteY3" fmla="*/ 3756077 h 3756077"/>
              <a:gd name="connsiteX4" fmla="*/ 0 w 885959"/>
              <a:gd name="connsiteY4" fmla="*/ 0 h 375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959" h="3756077">
                <a:moveTo>
                  <a:pt x="0" y="0"/>
                </a:moveTo>
                <a:lnTo>
                  <a:pt x="885959" y="0"/>
                </a:lnTo>
                <a:lnTo>
                  <a:pt x="885959" y="3731551"/>
                </a:lnTo>
                <a:lnTo>
                  <a:pt x="874246" y="375607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5">
            <a:extLst>
              <a:ext uri="{FF2B5EF4-FFF2-40B4-BE49-F238E27FC236}">
                <a16:creationId xmlns:a16="http://schemas.microsoft.com/office/drawing/2014/main" id="{059EB7FE-58D2-4B88-A474-FC9A254AB388}"/>
              </a:ext>
            </a:extLst>
          </p:cNvPr>
          <p:cNvSpPr>
            <a:spLocks noGrp="1"/>
          </p:cNvSpPr>
          <p:nvPr>
            <p:ph type="body" sz="quarter" idx="14"/>
          </p:nvPr>
        </p:nvSpPr>
        <p:spPr>
          <a:xfrm>
            <a:off x="904876" y="781051"/>
            <a:ext cx="7794624" cy="628650"/>
          </a:xfrm>
          <a:prstGeom prst="rect">
            <a:avLst/>
          </a:prstGeom>
        </p:spPr>
        <p:txBody>
          <a:bodyPr wrap="square" lIns="0" tIns="0" rIns="0" bIns="0">
            <a:noAutofit/>
          </a:bodyPr>
          <a:lstStyle>
            <a:lvl1pPr marL="91440" indent="-457200">
              <a:lnSpc>
                <a:spcPts val="4200"/>
              </a:lnSpc>
              <a:spcBef>
                <a:spcPts val="0"/>
              </a:spcBef>
              <a:spcAft>
                <a:spcPts val="0"/>
              </a:spcAft>
              <a:buNone/>
              <a:defRPr sz="3200" b="1">
                <a:solidFill>
                  <a:schemeClr val="tx1"/>
                </a:solidFill>
              </a:defRPr>
            </a:lvl1pPr>
          </a:lstStyle>
          <a:p>
            <a:pPr lvl="0"/>
            <a:endParaRPr lang="en-US"/>
          </a:p>
        </p:txBody>
      </p:sp>
      <p:sp>
        <p:nvSpPr>
          <p:cNvPr id="5" name="Text Placeholder 35">
            <a:extLst>
              <a:ext uri="{FF2B5EF4-FFF2-40B4-BE49-F238E27FC236}">
                <a16:creationId xmlns:a16="http://schemas.microsoft.com/office/drawing/2014/main" id="{1BB85236-9097-4EB7-9B43-01FE1FB1EB31}"/>
              </a:ext>
            </a:extLst>
          </p:cNvPr>
          <p:cNvSpPr>
            <a:spLocks noGrp="1"/>
          </p:cNvSpPr>
          <p:nvPr>
            <p:ph type="body" sz="quarter" idx="15"/>
          </p:nvPr>
        </p:nvSpPr>
        <p:spPr>
          <a:xfrm>
            <a:off x="904876" y="1600200"/>
            <a:ext cx="8797924" cy="4305299"/>
          </a:xfrm>
          <a:prstGeom prst="rect">
            <a:avLst/>
          </a:prstGeom>
        </p:spPr>
        <p:txBody>
          <a:bodyPr wrap="square" lIns="0" tIns="0" rIns="0" bIns="0">
            <a:noAutofit/>
          </a:bodyPr>
          <a:lstStyle>
            <a:lvl1pPr marL="91440" indent="0">
              <a:lnSpc>
                <a:spcPct val="100000"/>
              </a:lnSpc>
              <a:spcBef>
                <a:spcPts val="1200"/>
              </a:spcBef>
              <a:spcAft>
                <a:spcPts val="0"/>
              </a:spcAft>
              <a:buFontTx/>
              <a:buNone/>
              <a:defRPr sz="2400" b="0">
                <a:solidFill>
                  <a:schemeClr val="tx1"/>
                </a:solidFill>
              </a:defRPr>
            </a:lvl1pPr>
          </a:lstStyle>
          <a:p>
            <a:pPr lvl="0"/>
            <a:endParaRPr lang="en-US"/>
          </a:p>
        </p:txBody>
      </p:sp>
    </p:spTree>
    <p:extLst>
      <p:ext uri="{BB962C8B-B14F-4D97-AF65-F5344CB8AC3E}">
        <p14:creationId xmlns:p14="http://schemas.microsoft.com/office/powerpoint/2010/main" val="20287061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14" name="Picture Placeholder 113">
            <a:extLst>
              <a:ext uri="{FF2B5EF4-FFF2-40B4-BE49-F238E27FC236}">
                <a16:creationId xmlns:a16="http://schemas.microsoft.com/office/drawing/2014/main" id="{DF62DD42-8C5F-4DE9-B17D-24C3E6D2FD3B}"/>
              </a:ext>
            </a:extLst>
          </p:cNvPr>
          <p:cNvSpPr>
            <a:spLocks noGrp="1"/>
          </p:cNvSpPr>
          <p:nvPr>
            <p:ph type="pic" sz="quarter" idx="33"/>
          </p:nvPr>
        </p:nvSpPr>
        <p:spPr>
          <a:xfrm>
            <a:off x="7324725" y="-1"/>
            <a:ext cx="4867276" cy="6858000"/>
          </a:xfrm>
          <a:custGeom>
            <a:avLst/>
            <a:gdLst>
              <a:gd name="connsiteX0" fmla="*/ 0 w 4867276"/>
              <a:gd name="connsiteY0" fmla="*/ 0 h 6858000"/>
              <a:gd name="connsiteX1" fmla="*/ 4867276 w 4867276"/>
              <a:gd name="connsiteY1" fmla="*/ 0 h 6858000"/>
              <a:gd name="connsiteX2" fmla="*/ 4867276 w 4867276"/>
              <a:gd name="connsiteY2" fmla="*/ 6858000 h 6858000"/>
              <a:gd name="connsiteX3" fmla="*/ 0 w 4867276"/>
              <a:gd name="connsiteY3" fmla="*/ 6858000 h 6858000"/>
              <a:gd name="connsiteX4" fmla="*/ 0 w 4867276"/>
              <a:gd name="connsiteY4" fmla="*/ 6391275 h 6858000"/>
              <a:gd name="connsiteX5" fmla="*/ 4400550 w 4867276"/>
              <a:gd name="connsiteY5" fmla="*/ 6391275 h 6858000"/>
              <a:gd name="connsiteX6" fmla="*/ 4400550 w 4867276"/>
              <a:gd name="connsiteY6" fmla="*/ 3067050 h 6858000"/>
              <a:gd name="connsiteX7" fmla="*/ 0 w 4867276"/>
              <a:gd name="connsiteY7" fmla="*/ 30670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7276" h="6858000">
                <a:moveTo>
                  <a:pt x="0" y="0"/>
                </a:moveTo>
                <a:lnTo>
                  <a:pt x="4867276" y="0"/>
                </a:lnTo>
                <a:lnTo>
                  <a:pt x="4867276" y="6858000"/>
                </a:lnTo>
                <a:lnTo>
                  <a:pt x="0" y="6858000"/>
                </a:lnTo>
                <a:lnTo>
                  <a:pt x="0" y="6391275"/>
                </a:lnTo>
                <a:lnTo>
                  <a:pt x="4400550" y="6391275"/>
                </a:lnTo>
                <a:lnTo>
                  <a:pt x="4400550" y="3067050"/>
                </a:lnTo>
                <a:lnTo>
                  <a:pt x="0" y="3067050"/>
                </a:lnTo>
                <a:close/>
              </a:path>
            </a:pathLst>
          </a:custGeom>
        </p:spPr>
        <p:txBody>
          <a:bodyPr wrap="square">
            <a:noAutofit/>
          </a:bodyPr>
          <a:lstStyle/>
          <a:p>
            <a:endParaRPr lang="en-US"/>
          </a:p>
        </p:txBody>
      </p:sp>
      <p:sp>
        <p:nvSpPr>
          <p:cNvPr id="8" name="Text Placeholder 35">
            <a:extLst>
              <a:ext uri="{FF2B5EF4-FFF2-40B4-BE49-F238E27FC236}">
                <a16:creationId xmlns:a16="http://schemas.microsoft.com/office/drawing/2014/main" id="{747902D5-D205-4B6E-8079-0783F4771974}"/>
              </a:ext>
            </a:extLst>
          </p:cNvPr>
          <p:cNvSpPr>
            <a:spLocks noGrp="1"/>
          </p:cNvSpPr>
          <p:nvPr>
            <p:ph type="body" sz="quarter" idx="11"/>
          </p:nvPr>
        </p:nvSpPr>
        <p:spPr>
          <a:xfrm>
            <a:off x="742950" y="564112"/>
            <a:ext cx="6115049" cy="1121813"/>
          </a:xfrm>
          <a:prstGeom prst="rect">
            <a:avLst/>
          </a:prstGeom>
        </p:spPr>
        <p:txBody>
          <a:bodyPr wrap="square" lIns="0" tIns="0" rIns="0" bIns="0">
            <a:noAutofit/>
          </a:bodyPr>
          <a:lstStyle>
            <a:lvl1pPr marL="91440" indent="0">
              <a:lnSpc>
                <a:spcPts val="4600"/>
              </a:lnSpc>
              <a:spcBef>
                <a:spcPts val="0"/>
              </a:spcBef>
              <a:spcAft>
                <a:spcPts val="0"/>
              </a:spcAft>
              <a:buNone/>
              <a:defRPr sz="3600" b="1">
                <a:solidFill>
                  <a:schemeClr val="tx1"/>
                </a:solidFill>
              </a:defRPr>
            </a:lvl1pPr>
          </a:lstStyle>
          <a:p>
            <a:pPr lvl="0"/>
            <a:endParaRPr lang="en-US"/>
          </a:p>
        </p:txBody>
      </p:sp>
      <p:sp>
        <p:nvSpPr>
          <p:cNvPr id="9" name="Text Placeholder 35">
            <a:extLst>
              <a:ext uri="{FF2B5EF4-FFF2-40B4-BE49-F238E27FC236}">
                <a16:creationId xmlns:a16="http://schemas.microsoft.com/office/drawing/2014/main" id="{4E1DD58D-DEDC-4D47-A43D-31B18E9AADD5}"/>
              </a:ext>
            </a:extLst>
          </p:cNvPr>
          <p:cNvSpPr>
            <a:spLocks noGrp="1"/>
          </p:cNvSpPr>
          <p:nvPr>
            <p:ph type="body" sz="quarter" idx="12"/>
          </p:nvPr>
        </p:nvSpPr>
        <p:spPr>
          <a:xfrm>
            <a:off x="742950" y="1796531"/>
            <a:ext cx="6115049" cy="1051444"/>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tx1"/>
                </a:solidFill>
              </a:defRPr>
            </a:lvl1pPr>
          </a:lstStyle>
          <a:p>
            <a:pPr lvl="0"/>
            <a:endParaRPr lang="en-US"/>
          </a:p>
        </p:txBody>
      </p:sp>
      <p:sp>
        <p:nvSpPr>
          <p:cNvPr id="115" name="Rectangle 114">
            <a:extLst>
              <a:ext uri="{FF2B5EF4-FFF2-40B4-BE49-F238E27FC236}">
                <a16:creationId xmlns:a16="http://schemas.microsoft.com/office/drawing/2014/main" id="{2E74994A-BC28-429C-A275-D7F8FFFFECC4}"/>
              </a:ext>
            </a:extLst>
          </p:cNvPr>
          <p:cNvSpPr/>
          <p:nvPr userDrawn="1"/>
        </p:nvSpPr>
        <p:spPr>
          <a:xfrm>
            <a:off x="466725" y="3067050"/>
            <a:ext cx="11258550" cy="3324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 Placeholder 35">
            <a:extLst>
              <a:ext uri="{FF2B5EF4-FFF2-40B4-BE49-F238E27FC236}">
                <a16:creationId xmlns:a16="http://schemas.microsoft.com/office/drawing/2014/main" id="{08C37262-9F7A-48BB-9FE2-13E09E269D69}"/>
              </a:ext>
            </a:extLst>
          </p:cNvPr>
          <p:cNvSpPr>
            <a:spLocks noGrp="1"/>
          </p:cNvSpPr>
          <p:nvPr>
            <p:ph type="body" sz="quarter" idx="13"/>
          </p:nvPr>
        </p:nvSpPr>
        <p:spPr>
          <a:xfrm>
            <a:off x="1491273" y="3369711"/>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bg1"/>
                </a:solidFill>
              </a:defRPr>
            </a:lvl1pPr>
          </a:lstStyle>
          <a:p>
            <a:pPr lvl="0"/>
            <a:endParaRPr lang="en-US"/>
          </a:p>
        </p:txBody>
      </p:sp>
      <p:sp>
        <p:nvSpPr>
          <p:cNvPr id="117" name="Text Placeholder 35">
            <a:extLst>
              <a:ext uri="{FF2B5EF4-FFF2-40B4-BE49-F238E27FC236}">
                <a16:creationId xmlns:a16="http://schemas.microsoft.com/office/drawing/2014/main" id="{CD950E10-9EA3-433E-8993-BA62AE5B7F3C}"/>
              </a:ext>
            </a:extLst>
          </p:cNvPr>
          <p:cNvSpPr>
            <a:spLocks noGrp="1"/>
          </p:cNvSpPr>
          <p:nvPr>
            <p:ph type="body" sz="quarter" idx="16"/>
          </p:nvPr>
        </p:nvSpPr>
        <p:spPr>
          <a:xfrm>
            <a:off x="1491273" y="3696348"/>
            <a:ext cx="2616200" cy="904227"/>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bg1"/>
                </a:solidFill>
              </a:defRPr>
            </a:lvl1pPr>
          </a:lstStyle>
          <a:p>
            <a:pPr lvl="0"/>
            <a:endParaRPr lang="en-US"/>
          </a:p>
        </p:txBody>
      </p:sp>
      <p:sp>
        <p:nvSpPr>
          <p:cNvPr id="118" name="Text Placeholder 35">
            <a:extLst>
              <a:ext uri="{FF2B5EF4-FFF2-40B4-BE49-F238E27FC236}">
                <a16:creationId xmlns:a16="http://schemas.microsoft.com/office/drawing/2014/main" id="{902CFD5E-54A6-4995-9266-7AB1C56EF3C0}"/>
              </a:ext>
            </a:extLst>
          </p:cNvPr>
          <p:cNvSpPr>
            <a:spLocks noGrp="1"/>
          </p:cNvSpPr>
          <p:nvPr>
            <p:ph type="body" sz="quarter" idx="17" hasCustomPrompt="1"/>
          </p:nvPr>
        </p:nvSpPr>
        <p:spPr>
          <a:xfrm>
            <a:off x="745636" y="3866324"/>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01</a:t>
            </a:r>
          </a:p>
        </p:txBody>
      </p:sp>
      <p:cxnSp>
        <p:nvCxnSpPr>
          <p:cNvPr id="119" name="Straight Connector 118">
            <a:extLst>
              <a:ext uri="{FF2B5EF4-FFF2-40B4-BE49-F238E27FC236}">
                <a16:creationId xmlns:a16="http://schemas.microsoft.com/office/drawing/2014/main" id="{B244EA7F-2C4A-49EF-85A5-7373281D90EB}"/>
              </a:ext>
            </a:extLst>
          </p:cNvPr>
          <p:cNvCxnSpPr>
            <a:cxnSpLocks/>
          </p:cNvCxnSpPr>
          <p:nvPr userDrawn="1"/>
        </p:nvCxnSpPr>
        <p:spPr>
          <a:xfrm>
            <a:off x="1303020" y="3369711"/>
            <a:ext cx="0" cy="1230864"/>
          </a:xfrm>
          <a:prstGeom prst="line">
            <a:avLst/>
          </a:prstGeom>
        </p:spPr>
        <p:style>
          <a:lnRef idx="1">
            <a:schemeClr val="accent2"/>
          </a:lnRef>
          <a:fillRef idx="0">
            <a:schemeClr val="accent2"/>
          </a:fillRef>
          <a:effectRef idx="0">
            <a:schemeClr val="accent2"/>
          </a:effectRef>
          <a:fontRef idx="minor">
            <a:schemeClr val="tx1"/>
          </a:fontRef>
        </p:style>
      </p:cxnSp>
      <p:sp>
        <p:nvSpPr>
          <p:cNvPr id="120" name="Text Placeholder 35">
            <a:extLst>
              <a:ext uri="{FF2B5EF4-FFF2-40B4-BE49-F238E27FC236}">
                <a16:creationId xmlns:a16="http://schemas.microsoft.com/office/drawing/2014/main" id="{A43D7CF0-3C64-4595-891C-CAD5517CBCF6}"/>
              </a:ext>
            </a:extLst>
          </p:cNvPr>
          <p:cNvSpPr>
            <a:spLocks noGrp="1"/>
          </p:cNvSpPr>
          <p:nvPr>
            <p:ph type="body" sz="quarter" idx="18"/>
          </p:nvPr>
        </p:nvSpPr>
        <p:spPr>
          <a:xfrm>
            <a:off x="1491273" y="4941336"/>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bg1"/>
                </a:solidFill>
              </a:defRPr>
            </a:lvl1pPr>
          </a:lstStyle>
          <a:p>
            <a:pPr lvl="0"/>
            <a:endParaRPr lang="en-US"/>
          </a:p>
        </p:txBody>
      </p:sp>
      <p:sp>
        <p:nvSpPr>
          <p:cNvPr id="121" name="Text Placeholder 35">
            <a:extLst>
              <a:ext uri="{FF2B5EF4-FFF2-40B4-BE49-F238E27FC236}">
                <a16:creationId xmlns:a16="http://schemas.microsoft.com/office/drawing/2014/main" id="{F198C2F0-5942-4394-B886-46C73216F470}"/>
              </a:ext>
            </a:extLst>
          </p:cNvPr>
          <p:cNvSpPr>
            <a:spLocks noGrp="1"/>
          </p:cNvSpPr>
          <p:nvPr>
            <p:ph type="body" sz="quarter" idx="19"/>
          </p:nvPr>
        </p:nvSpPr>
        <p:spPr>
          <a:xfrm>
            <a:off x="1491273" y="5267973"/>
            <a:ext cx="2616200" cy="904227"/>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bg1"/>
                </a:solidFill>
              </a:defRPr>
            </a:lvl1pPr>
          </a:lstStyle>
          <a:p>
            <a:pPr lvl="0"/>
            <a:endParaRPr lang="en-US"/>
          </a:p>
        </p:txBody>
      </p:sp>
      <p:sp>
        <p:nvSpPr>
          <p:cNvPr id="122" name="Text Placeholder 35">
            <a:extLst>
              <a:ext uri="{FF2B5EF4-FFF2-40B4-BE49-F238E27FC236}">
                <a16:creationId xmlns:a16="http://schemas.microsoft.com/office/drawing/2014/main" id="{B455BE0C-4453-4657-9ED8-7E671162CEA5}"/>
              </a:ext>
            </a:extLst>
          </p:cNvPr>
          <p:cNvSpPr>
            <a:spLocks noGrp="1"/>
          </p:cNvSpPr>
          <p:nvPr>
            <p:ph type="body" sz="quarter" idx="20" hasCustomPrompt="1"/>
          </p:nvPr>
        </p:nvSpPr>
        <p:spPr>
          <a:xfrm>
            <a:off x="745636" y="5437949"/>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02</a:t>
            </a:r>
          </a:p>
        </p:txBody>
      </p:sp>
      <p:cxnSp>
        <p:nvCxnSpPr>
          <p:cNvPr id="123" name="Straight Connector 122">
            <a:extLst>
              <a:ext uri="{FF2B5EF4-FFF2-40B4-BE49-F238E27FC236}">
                <a16:creationId xmlns:a16="http://schemas.microsoft.com/office/drawing/2014/main" id="{659B75C7-FFC5-425B-9079-6975E0141749}"/>
              </a:ext>
            </a:extLst>
          </p:cNvPr>
          <p:cNvCxnSpPr>
            <a:cxnSpLocks/>
          </p:cNvCxnSpPr>
          <p:nvPr userDrawn="1"/>
        </p:nvCxnSpPr>
        <p:spPr>
          <a:xfrm>
            <a:off x="1303020" y="4941336"/>
            <a:ext cx="0" cy="1230864"/>
          </a:xfrm>
          <a:prstGeom prst="line">
            <a:avLst/>
          </a:prstGeom>
        </p:spPr>
        <p:style>
          <a:lnRef idx="1">
            <a:schemeClr val="accent2"/>
          </a:lnRef>
          <a:fillRef idx="0">
            <a:schemeClr val="accent2"/>
          </a:fillRef>
          <a:effectRef idx="0">
            <a:schemeClr val="accent2"/>
          </a:effectRef>
          <a:fontRef idx="minor">
            <a:schemeClr val="tx1"/>
          </a:fontRef>
        </p:style>
      </p:cxnSp>
      <p:sp>
        <p:nvSpPr>
          <p:cNvPr id="124" name="Text Placeholder 35">
            <a:extLst>
              <a:ext uri="{FF2B5EF4-FFF2-40B4-BE49-F238E27FC236}">
                <a16:creationId xmlns:a16="http://schemas.microsoft.com/office/drawing/2014/main" id="{FE949094-0039-4902-8670-3F590790420D}"/>
              </a:ext>
            </a:extLst>
          </p:cNvPr>
          <p:cNvSpPr>
            <a:spLocks noGrp="1"/>
          </p:cNvSpPr>
          <p:nvPr>
            <p:ph type="body" sz="quarter" idx="21"/>
          </p:nvPr>
        </p:nvSpPr>
        <p:spPr>
          <a:xfrm>
            <a:off x="5191369" y="3369711"/>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bg1"/>
                </a:solidFill>
              </a:defRPr>
            </a:lvl1pPr>
          </a:lstStyle>
          <a:p>
            <a:pPr lvl="0"/>
            <a:endParaRPr lang="en-US"/>
          </a:p>
        </p:txBody>
      </p:sp>
      <p:sp>
        <p:nvSpPr>
          <p:cNvPr id="125" name="Text Placeholder 35">
            <a:extLst>
              <a:ext uri="{FF2B5EF4-FFF2-40B4-BE49-F238E27FC236}">
                <a16:creationId xmlns:a16="http://schemas.microsoft.com/office/drawing/2014/main" id="{22671970-E910-449D-9780-696EBD0DA1CD}"/>
              </a:ext>
            </a:extLst>
          </p:cNvPr>
          <p:cNvSpPr>
            <a:spLocks noGrp="1"/>
          </p:cNvSpPr>
          <p:nvPr>
            <p:ph type="body" sz="quarter" idx="22"/>
          </p:nvPr>
        </p:nvSpPr>
        <p:spPr>
          <a:xfrm>
            <a:off x="5191369" y="3696348"/>
            <a:ext cx="2616200" cy="904227"/>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bg1"/>
                </a:solidFill>
              </a:defRPr>
            </a:lvl1pPr>
          </a:lstStyle>
          <a:p>
            <a:pPr lvl="0"/>
            <a:endParaRPr lang="en-US"/>
          </a:p>
        </p:txBody>
      </p:sp>
      <p:sp>
        <p:nvSpPr>
          <p:cNvPr id="126" name="Text Placeholder 35">
            <a:extLst>
              <a:ext uri="{FF2B5EF4-FFF2-40B4-BE49-F238E27FC236}">
                <a16:creationId xmlns:a16="http://schemas.microsoft.com/office/drawing/2014/main" id="{9D533C81-9B9C-40F0-9B45-59A75FC4EB50}"/>
              </a:ext>
            </a:extLst>
          </p:cNvPr>
          <p:cNvSpPr>
            <a:spLocks noGrp="1"/>
          </p:cNvSpPr>
          <p:nvPr>
            <p:ph type="body" sz="quarter" idx="23" hasCustomPrompt="1"/>
          </p:nvPr>
        </p:nvSpPr>
        <p:spPr>
          <a:xfrm>
            <a:off x="4445732" y="3866324"/>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03</a:t>
            </a:r>
          </a:p>
        </p:txBody>
      </p:sp>
      <p:cxnSp>
        <p:nvCxnSpPr>
          <p:cNvPr id="127" name="Straight Connector 126">
            <a:extLst>
              <a:ext uri="{FF2B5EF4-FFF2-40B4-BE49-F238E27FC236}">
                <a16:creationId xmlns:a16="http://schemas.microsoft.com/office/drawing/2014/main" id="{D92B1703-15BC-4249-83D7-E5A4A2E2188E}"/>
              </a:ext>
            </a:extLst>
          </p:cNvPr>
          <p:cNvCxnSpPr>
            <a:cxnSpLocks/>
          </p:cNvCxnSpPr>
          <p:nvPr userDrawn="1"/>
        </p:nvCxnSpPr>
        <p:spPr>
          <a:xfrm>
            <a:off x="5003116" y="3369711"/>
            <a:ext cx="0" cy="1230864"/>
          </a:xfrm>
          <a:prstGeom prst="line">
            <a:avLst/>
          </a:prstGeom>
        </p:spPr>
        <p:style>
          <a:lnRef idx="1">
            <a:schemeClr val="accent2"/>
          </a:lnRef>
          <a:fillRef idx="0">
            <a:schemeClr val="accent2"/>
          </a:fillRef>
          <a:effectRef idx="0">
            <a:schemeClr val="accent2"/>
          </a:effectRef>
          <a:fontRef idx="minor">
            <a:schemeClr val="tx1"/>
          </a:fontRef>
        </p:style>
      </p:cxnSp>
      <p:sp>
        <p:nvSpPr>
          <p:cNvPr id="128" name="Text Placeholder 35">
            <a:extLst>
              <a:ext uri="{FF2B5EF4-FFF2-40B4-BE49-F238E27FC236}">
                <a16:creationId xmlns:a16="http://schemas.microsoft.com/office/drawing/2014/main" id="{21F332EE-522C-411D-9963-28DAEB1C2F06}"/>
              </a:ext>
            </a:extLst>
          </p:cNvPr>
          <p:cNvSpPr>
            <a:spLocks noGrp="1"/>
          </p:cNvSpPr>
          <p:nvPr>
            <p:ph type="body" sz="quarter" idx="24" hasCustomPrompt="1"/>
          </p:nvPr>
        </p:nvSpPr>
        <p:spPr>
          <a:xfrm>
            <a:off x="5191369" y="4941336"/>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bg1"/>
                </a:solidFill>
              </a:defRPr>
            </a:lvl1pPr>
          </a:lstStyle>
          <a:p>
            <a:pPr lvl="0"/>
            <a:r>
              <a:rPr lang="en-US"/>
              <a:t>Your Title Text One</a:t>
            </a:r>
          </a:p>
        </p:txBody>
      </p:sp>
      <p:sp>
        <p:nvSpPr>
          <p:cNvPr id="129" name="Text Placeholder 35">
            <a:extLst>
              <a:ext uri="{FF2B5EF4-FFF2-40B4-BE49-F238E27FC236}">
                <a16:creationId xmlns:a16="http://schemas.microsoft.com/office/drawing/2014/main" id="{59DCC9BC-94A9-4822-A135-B4345627D7EE}"/>
              </a:ext>
            </a:extLst>
          </p:cNvPr>
          <p:cNvSpPr>
            <a:spLocks noGrp="1"/>
          </p:cNvSpPr>
          <p:nvPr>
            <p:ph type="body" sz="quarter" idx="25"/>
          </p:nvPr>
        </p:nvSpPr>
        <p:spPr>
          <a:xfrm>
            <a:off x="5191369" y="5267973"/>
            <a:ext cx="2616200" cy="904227"/>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bg1"/>
                </a:solidFill>
              </a:defRPr>
            </a:lvl1pPr>
          </a:lstStyle>
          <a:p>
            <a:pPr lvl="0"/>
            <a:endParaRPr lang="en-US"/>
          </a:p>
        </p:txBody>
      </p:sp>
      <p:sp>
        <p:nvSpPr>
          <p:cNvPr id="130" name="Text Placeholder 35">
            <a:extLst>
              <a:ext uri="{FF2B5EF4-FFF2-40B4-BE49-F238E27FC236}">
                <a16:creationId xmlns:a16="http://schemas.microsoft.com/office/drawing/2014/main" id="{D6F1DBB1-1F18-44AA-80BB-DBF78C56FCBD}"/>
              </a:ext>
            </a:extLst>
          </p:cNvPr>
          <p:cNvSpPr>
            <a:spLocks noGrp="1"/>
          </p:cNvSpPr>
          <p:nvPr>
            <p:ph type="body" sz="quarter" idx="26" hasCustomPrompt="1"/>
          </p:nvPr>
        </p:nvSpPr>
        <p:spPr>
          <a:xfrm>
            <a:off x="4445732" y="5437949"/>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04</a:t>
            </a:r>
          </a:p>
        </p:txBody>
      </p:sp>
      <p:cxnSp>
        <p:nvCxnSpPr>
          <p:cNvPr id="131" name="Straight Connector 130">
            <a:extLst>
              <a:ext uri="{FF2B5EF4-FFF2-40B4-BE49-F238E27FC236}">
                <a16:creationId xmlns:a16="http://schemas.microsoft.com/office/drawing/2014/main" id="{D262CD96-3099-404D-A13F-9BE04A28E65A}"/>
              </a:ext>
            </a:extLst>
          </p:cNvPr>
          <p:cNvCxnSpPr>
            <a:cxnSpLocks/>
          </p:cNvCxnSpPr>
          <p:nvPr userDrawn="1"/>
        </p:nvCxnSpPr>
        <p:spPr>
          <a:xfrm>
            <a:off x="5003116" y="4941336"/>
            <a:ext cx="0" cy="1230864"/>
          </a:xfrm>
          <a:prstGeom prst="line">
            <a:avLst/>
          </a:prstGeom>
        </p:spPr>
        <p:style>
          <a:lnRef idx="1">
            <a:schemeClr val="accent2"/>
          </a:lnRef>
          <a:fillRef idx="0">
            <a:schemeClr val="accent2"/>
          </a:fillRef>
          <a:effectRef idx="0">
            <a:schemeClr val="accent2"/>
          </a:effectRef>
          <a:fontRef idx="minor">
            <a:schemeClr val="tx1"/>
          </a:fontRef>
        </p:style>
      </p:cxnSp>
      <p:sp>
        <p:nvSpPr>
          <p:cNvPr id="132" name="Text Placeholder 35">
            <a:extLst>
              <a:ext uri="{FF2B5EF4-FFF2-40B4-BE49-F238E27FC236}">
                <a16:creationId xmlns:a16="http://schemas.microsoft.com/office/drawing/2014/main" id="{B0BBFD9B-029D-47B9-9936-8AFC57A12366}"/>
              </a:ext>
            </a:extLst>
          </p:cNvPr>
          <p:cNvSpPr>
            <a:spLocks noGrp="1"/>
          </p:cNvSpPr>
          <p:nvPr>
            <p:ph type="body" sz="quarter" idx="27"/>
          </p:nvPr>
        </p:nvSpPr>
        <p:spPr>
          <a:xfrm>
            <a:off x="8832850" y="3369711"/>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bg1"/>
                </a:solidFill>
              </a:defRPr>
            </a:lvl1pPr>
          </a:lstStyle>
          <a:p>
            <a:pPr lvl="0"/>
            <a:endParaRPr lang="en-US"/>
          </a:p>
        </p:txBody>
      </p:sp>
      <p:sp>
        <p:nvSpPr>
          <p:cNvPr id="133" name="Text Placeholder 35">
            <a:extLst>
              <a:ext uri="{FF2B5EF4-FFF2-40B4-BE49-F238E27FC236}">
                <a16:creationId xmlns:a16="http://schemas.microsoft.com/office/drawing/2014/main" id="{0735C504-46BF-48F5-BE96-2101626299C7}"/>
              </a:ext>
            </a:extLst>
          </p:cNvPr>
          <p:cNvSpPr>
            <a:spLocks noGrp="1"/>
          </p:cNvSpPr>
          <p:nvPr>
            <p:ph type="body" sz="quarter" idx="28"/>
          </p:nvPr>
        </p:nvSpPr>
        <p:spPr>
          <a:xfrm>
            <a:off x="8832850" y="3696348"/>
            <a:ext cx="2616200" cy="904227"/>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bg1"/>
                </a:solidFill>
              </a:defRPr>
            </a:lvl1pPr>
          </a:lstStyle>
          <a:p>
            <a:pPr lvl="0"/>
            <a:endParaRPr lang="en-US"/>
          </a:p>
        </p:txBody>
      </p:sp>
      <p:sp>
        <p:nvSpPr>
          <p:cNvPr id="134" name="Text Placeholder 35">
            <a:extLst>
              <a:ext uri="{FF2B5EF4-FFF2-40B4-BE49-F238E27FC236}">
                <a16:creationId xmlns:a16="http://schemas.microsoft.com/office/drawing/2014/main" id="{449D2FE1-ADD3-4D2B-A155-F09EA1357A5C}"/>
              </a:ext>
            </a:extLst>
          </p:cNvPr>
          <p:cNvSpPr>
            <a:spLocks noGrp="1"/>
          </p:cNvSpPr>
          <p:nvPr>
            <p:ph type="body" sz="quarter" idx="29" hasCustomPrompt="1"/>
          </p:nvPr>
        </p:nvSpPr>
        <p:spPr>
          <a:xfrm>
            <a:off x="8087213" y="3866324"/>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05</a:t>
            </a:r>
          </a:p>
        </p:txBody>
      </p:sp>
      <p:cxnSp>
        <p:nvCxnSpPr>
          <p:cNvPr id="135" name="Straight Connector 134">
            <a:extLst>
              <a:ext uri="{FF2B5EF4-FFF2-40B4-BE49-F238E27FC236}">
                <a16:creationId xmlns:a16="http://schemas.microsoft.com/office/drawing/2014/main" id="{DD1D6654-B5B1-4296-9A3A-2F5D3315DAAB}"/>
              </a:ext>
            </a:extLst>
          </p:cNvPr>
          <p:cNvCxnSpPr>
            <a:cxnSpLocks/>
          </p:cNvCxnSpPr>
          <p:nvPr userDrawn="1"/>
        </p:nvCxnSpPr>
        <p:spPr>
          <a:xfrm>
            <a:off x="8644597" y="3369711"/>
            <a:ext cx="0" cy="1230864"/>
          </a:xfrm>
          <a:prstGeom prst="line">
            <a:avLst/>
          </a:prstGeom>
        </p:spPr>
        <p:style>
          <a:lnRef idx="1">
            <a:schemeClr val="accent2"/>
          </a:lnRef>
          <a:fillRef idx="0">
            <a:schemeClr val="accent2"/>
          </a:fillRef>
          <a:effectRef idx="0">
            <a:schemeClr val="accent2"/>
          </a:effectRef>
          <a:fontRef idx="minor">
            <a:schemeClr val="tx1"/>
          </a:fontRef>
        </p:style>
      </p:cxnSp>
      <p:sp>
        <p:nvSpPr>
          <p:cNvPr id="136" name="Text Placeholder 35">
            <a:extLst>
              <a:ext uri="{FF2B5EF4-FFF2-40B4-BE49-F238E27FC236}">
                <a16:creationId xmlns:a16="http://schemas.microsoft.com/office/drawing/2014/main" id="{4F367541-BD84-4FF3-82C8-0D9D52E74C61}"/>
              </a:ext>
            </a:extLst>
          </p:cNvPr>
          <p:cNvSpPr>
            <a:spLocks noGrp="1"/>
          </p:cNvSpPr>
          <p:nvPr>
            <p:ph type="body" sz="quarter" idx="30"/>
          </p:nvPr>
        </p:nvSpPr>
        <p:spPr>
          <a:xfrm>
            <a:off x="8832850" y="4941336"/>
            <a:ext cx="2616199" cy="237639"/>
          </a:xfrm>
          <a:prstGeom prst="rect">
            <a:avLst/>
          </a:prstGeom>
        </p:spPr>
        <p:txBody>
          <a:bodyPr wrap="square" lIns="0" tIns="0" rIns="0" bIns="0">
            <a:noAutofit/>
          </a:bodyPr>
          <a:lstStyle>
            <a:lvl1pPr indent="0">
              <a:lnSpc>
                <a:spcPts val="2000"/>
              </a:lnSpc>
              <a:spcBef>
                <a:spcPts val="800"/>
              </a:spcBef>
              <a:spcAft>
                <a:spcPts val="0"/>
              </a:spcAft>
              <a:defRPr sz="1400" b="1">
                <a:solidFill>
                  <a:schemeClr val="bg1"/>
                </a:solidFill>
              </a:defRPr>
            </a:lvl1pPr>
          </a:lstStyle>
          <a:p>
            <a:pPr lvl="0"/>
            <a:endParaRPr lang="en-US"/>
          </a:p>
        </p:txBody>
      </p:sp>
      <p:sp>
        <p:nvSpPr>
          <p:cNvPr id="137" name="Text Placeholder 35">
            <a:extLst>
              <a:ext uri="{FF2B5EF4-FFF2-40B4-BE49-F238E27FC236}">
                <a16:creationId xmlns:a16="http://schemas.microsoft.com/office/drawing/2014/main" id="{CCBCD2EE-5A2B-46D5-B266-AA96BCB9CBCA}"/>
              </a:ext>
            </a:extLst>
          </p:cNvPr>
          <p:cNvSpPr>
            <a:spLocks noGrp="1"/>
          </p:cNvSpPr>
          <p:nvPr>
            <p:ph type="body" sz="quarter" idx="31"/>
          </p:nvPr>
        </p:nvSpPr>
        <p:spPr>
          <a:xfrm>
            <a:off x="8832850" y="5267973"/>
            <a:ext cx="2616200" cy="904227"/>
          </a:xfrm>
          <a:prstGeom prst="rect">
            <a:avLst/>
          </a:prstGeom>
        </p:spPr>
        <p:txBody>
          <a:bodyPr wrap="square" lIns="0" tIns="0" rIns="0" bIns="0">
            <a:noAutofit/>
          </a:bodyPr>
          <a:lstStyle>
            <a:lvl1pPr indent="0">
              <a:lnSpc>
                <a:spcPts val="1700"/>
              </a:lnSpc>
              <a:spcBef>
                <a:spcPts val="800"/>
              </a:spcBef>
              <a:spcAft>
                <a:spcPts val="0"/>
              </a:spcAft>
              <a:defRPr sz="1200" b="0" kern="1200" baseline="0">
                <a:solidFill>
                  <a:schemeClr val="bg1"/>
                </a:solidFill>
              </a:defRPr>
            </a:lvl1pPr>
          </a:lstStyle>
          <a:p>
            <a:pPr lvl="0"/>
            <a:endParaRPr lang="en-US"/>
          </a:p>
        </p:txBody>
      </p:sp>
      <p:sp>
        <p:nvSpPr>
          <p:cNvPr id="138" name="Text Placeholder 35">
            <a:extLst>
              <a:ext uri="{FF2B5EF4-FFF2-40B4-BE49-F238E27FC236}">
                <a16:creationId xmlns:a16="http://schemas.microsoft.com/office/drawing/2014/main" id="{52BD7C98-9A9D-4DDD-8269-ED67A73C5D5B}"/>
              </a:ext>
            </a:extLst>
          </p:cNvPr>
          <p:cNvSpPr>
            <a:spLocks noGrp="1"/>
          </p:cNvSpPr>
          <p:nvPr>
            <p:ph type="body" sz="quarter" idx="32" hasCustomPrompt="1"/>
          </p:nvPr>
        </p:nvSpPr>
        <p:spPr>
          <a:xfrm>
            <a:off x="8087213" y="5437949"/>
            <a:ext cx="421347" cy="237639"/>
          </a:xfrm>
          <a:prstGeom prst="rect">
            <a:avLst/>
          </a:prstGeom>
        </p:spPr>
        <p:txBody>
          <a:bodyPr wrap="square" lIns="0" tIns="0" rIns="0" bIns="0">
            <a:noAutofit/>
          </a:bodyPr>
          <a:lstStyle>
            <a:lvl1pPr marL="0" indent="0">
              <a:lnSpc>
                <a:spcPts val="2000"/>
              </a:lnSpc>
              <a:spcBef>
                <a:spcPts val="800"/>
              </a:spcBef>
              <a:spcAft>
                <a:spcPts val="0"/>
              </a:spcAft>
              <a:buNone/>
              <a:defRPr sz="1400" b="1">
                <a:solidFill>
                  <a:schemeClr val="bg2"/>
                </a:solidFill>
              </a:defRPr>
            </a:lvl1pPr>
          </a:lstStyle>
          <a:p>
            <a:pPr lvl="0"/>
            <a:r>
              <a:rPr lang="en-US"/>
              <a:t>06</a:t>
            </a:r>
          </a:p>
        </p:txBody>
      </p:sp>
      <p:cxnSp>
        <p:nvCxnSpPr>
          <p:cNvPr id="139" name="Straight Connector 138">
            <a:extLst>
              <a:ext uri="{FF2B5EF4-FFF2-40B4-BE49-F238E27FC236}">
                <a16:creationId xmlns:a16="http://schemas.microsoft.com/office/drawing/2014/main" id="{0B7C0595-13F8-4C2F-8617-88C96F8FF5FF}"/>
              </a:ext>
            </a:extLst>
          </p:cNvPr>
          <p:cNvCxnSpPr>
            <a:cxnSpLocks/>
          </p:cNvCxnSpPr>
          <p:nvPr userDrawn="1"/>
        </p:nvCxnSpPr>
        <p:spPr>
          <a:xfrm>
            <a:off x="8644597" y="4941336"/>
            <a:ext cx="0" cy="1230864"/>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566502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14" name="Picture Placeholder 113">
            <a:extLst>
              <a:ext uri="{FF2B5EF4-FFF2-40B4-BE49-F238E27FC236}">
                <a16:creationId xmlns:a16="http://schemas.microsoft.com/office/drawing/2014/main" id="{DF62DD42-8C5F-4DE9-B17D-24C3E6D2FD3B}"/>
              </a:ext>
            </a:extLst>
          </p:cNvPr>
          <p:cNvSpPr>
            <a:spLocks noGrp="1"/>
          </p:cNvSpPr>
          <p:nvPr>
            <p:ph type="pic" sz="quarter" idx="33"/>
          </p:nvPr>
        </p:nvSpPr>
        <p:spPr>
          <a:xfrm>
            <a:off x="7324725" y="-1"/>
            <a:ext cx="4867276" cy="6858000"/>
          </a:xfrm>
          <a:custGeom>
            <a:avLst/>
            <a:gdLst>
              <a:gd name="connsiteX0" fmla="*/ 0 w 4867276"/>
              <a:gd name="connsiteY0" fmla="*/ 0 h 6858000"/>
              <a:gd name="connsiteX1" fmla="*/ 4867276 w 4867276"/>
              <a:gd name="connsiteY1" fmla="*/ 0 h 6858000"/>
              <a:gd name="connsiteX2" fmla="*/ 4867276 w 4867276"/>
              <a:gd name="connsiteY2" fmla="*/ 6858000 h 6858000"/>
              <a:gd name="connsiteX3" fmla="*/ 0 w 4867276"/>
              <a:gd name="connsiteY3" fmla="*/ 6858000 h 6858000"/>
              <a:gd name="connsiteX4" fmla="*/ 0 w 4867276"/>
              <a:gd name="connsiteY4" fmla="*/ 6391275 h 6858000"/>
              <a:gd name="connsiteX5" fmla="*/ 4400550 w 4867276"/>
              <a:gd name="connsiteY5" fmla="*/ 6391275 h 6858000"/>
              <a:gd name="connsiteX6" fmla="*/ 4400550 w 4867276"/>
              <a:gd name="connsiteY6" fmla="*/ 3067050 h 6858000"/>
              <a:gd name="connsiteX7" fmla="*/ 0 w 4867276"/>
              <a:gd name="connsiteY7" fmla="*/ 30670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7276" h="6858000">
                <a:moveTo>
                  <a:pt x="0" y="0"/>
                </a:moveTo>
                <a:lnTo>
                  <a:pt x="4867276" y="0"/>
                </a:lnTo>
                <a:lnTo>
                  <a:pt x="4867276" y="6858000"/>
                </a:lnTo>
                <a:lnTo>
                  <a:pt x="0" y="6858000"/>
                </a:lnTo>
                <a:lnTo>
                  <a:pt x="0" y="6391275"/>
                </a:lnTo>
                <a:lnTo>
                  <a:pt x="4400550" y="6391275"/>
                </a:lnTo>
                <a:lnTo>
                  <a:pt x="4400550" y="3067050"/>
                </a:lnTo>
                <a:lnTo>
                  <a:pt x="0" y="3067050"/>
                </a:lnTo>
                <a:close/>
              </a:path>
            </a:pathLst>
          </a:custGeom>
        </p:spPr>
        <p:txBody>
          <a:bodyPr wrap="square">
            <a:noAutofit/>
          </a:bodyPr>
          <a:lstStyle/>
          <a:p>
            <a:endParaRPr lang="en-US"/>
          </a:p>
        </p:txBody>
      </p:sp>
      <p:sp>
        <p:nvSpPr>
          <p:cNvPr id="8" name="Text Placeholder 35">
            <a:extLst>
              <a:ext uri="{FF2B5EF4-FFF2-40B4-BE49-F238E27FC236}">
                <a16:creationId xmlns:a16="http://schemas.microsoft.com/office/drawing/2014/main" id="{747902D5-D205-4B6E-8079-0783F4771974}"/>
              </a:ext>
            </a:extLst>
          </p:cNvPr>
          <p:cNvSpPr>
            <a:spLocks noGrp="1"/>
          </p:cNvSpPr>
          <p:nvPr>
            <p:ph type="body" sz="quarter" idx="11"/>
          </p:nvPr>
        </p:nvSpPr>
        <p:spPr>
          <a:xfrm>
            <a:off x="742950" y="564112"/>
            <a:ext cx="6115049" cy="1121813"/>
          </a:xfrm>
          <a:prstGeom prst="rect">
            <a:avLst/>
          </a:prstGeom>
        </p:spPr>
        <p:txBody>
          <a:bodyPr wrap="square" lIns="0" tIns="0" rIns="0" bIns="0">
            <a:noAutofit/>
          </a:bodyPr>
          <a:lstStyle>
            <a:lvl1pPr marL="7938" indent="-7938">
              <a:lnSpc>
                <a:spcPts val="4600"/>
              </a:lnSpc>
              <a:spcBef>
                <a:spcPts val="0"/>
              </a:spcBef>
              <a:spcAft>
                <a:spcPts val="0"/>
              </a:spcAft>
              <a:buNone/>
              <a:tabLst/>
              <a:defRPr sz="3600" b="1">
                <a:solidFill>
                  <a:schemeClr val="tx1"/>
                </a:solidFill>
              </a:defRPr>
            </a:lvl1pPr>
          </a:lstStyle>
          <a:p>
            <a:pPr lvl="0"/>
            <a:endParaRPr lang="en-US"/>
          </a:p>
        </p:txBody>
      </p:sp>
      <p:sp>
        <p:nvSpPr>
          <p:cNvPr id="9" name="Text Placeholder 35">
            <a:extLst>
              <a:ext uri="{FF2B5EF4-FFF2-40B4-BE49-F238E27FC236}">
                <a16:creationId xmlns:a16="http://schemas.microsoft.com/office/drawing/2014/main" id="{4E1DD58D-DEDC-4D47-A43D-31B18E9AADD5}"/>
              </a:ext>
            </a:extLst>
          </p:cNvPr>
          <p:cNvSpPr>
            <a:spLocks noGrp="1"/>
          </p:cNvSpPr>
          <p:nvPr>
            <p:ph type="body" sz="quarter" idx="12"/>
          </p:nvPr>
        </p:nvSpPr>
        <p:spPr>
          <a:xfrm>
            <a:off x="742950" y="1796531"/>
            <a:ext cx="6115049" cy="1051444"/>
          </a:xfrm>
          <a:prstGeom prst="rect">
            <a:avLst/>
          </a:prstGeom>
        </p:spPr>
        <p:txBody>
          <a:bodyPr wrap="square" lIns="0" tIns="0" rIns="0" bIns="0">
            <a:noAutofit/>
          </a:bodyPr>
          <a:lstStyle>
            <a:lvl1pPr>
              <a:lnSpc>
                <a:spcPts val="2000"/>
              </a:lnSpc>
              <a:spcBef>
                <a:spcPts val="800"/>
              </a:spcBef>
              <a:spcAft>
                <a:spcPts val="0"/>
              </a:spcAft>
              <a:buNone/>
              <a:defRPr sz="2400" b="0">
                <a:solidFill>
                  <a:schemeClr val="tx1"/>
                </a:solidFill>
              </a:defRPr>
            </a:lvl1pPr>
          </a:lstStyle>
          <a:p>
            <a:pPr lvl="0"/>
            <a:endParaRPr lang="en-US"/>
          </a:p>
        </p:txBody>
      </p:sp>
      <p:sp>
        <p:nvSpPr>
          <p:cNvPr id="115" name="Rectangle 114">
            <a:extLst>
              <a:ext uri="{FF2B5EF4-FFF2-40B4-BE49-F238E27FC236}">
                <a16:creationId xmlns:a16="http://schemas.microsoft.com/office/drawing/2014/main" id="{2E74994A-BC28-429C-A275-D7F8FFFFECC4}"/>
              </a:ext>
            </a:extLst>
          </p:cNvPr>
          <p:cNvSpPr/>
          <p:nvPr userDrawn="1"/>
        </p:nvSpPr>
        <p:spPr>
          <a:xfrm>
            <a:off x="466725" y="3067050"/>
            <a:ext cx="11258550" cy="3324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35">
            <a:extLst>
              <a:ext uri="{FF2B5EF4-FFF2-40B4-BE49-F238E27FC236}">
                <a16:creationId xmlns:a16="http://schemas.microsoft.com/office/drawing/2014/main" id="{65DE62AE-A938-2745-A023-4D026C39E3C7}"/>
              </a:ext>
            </a:extLst>
          </p:cNvPr>
          <p:cNvSpPr>
            <a:spLocks noGrp="1"/>
          </p:cNvSpPr>
          <p:nvPr>
            <p:ph type="body" sz="quarter" idx="37"/>
          </p:nvPr>
        </p:nvSpPr>
        <p:spPr>
          <a:xfrm>
            <a:off x="6149688" y="3416846"/>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cxnSp>
        <p:nvCxnSpPr>
          <p:cNvPr id="42" name="Straight Connector 41">
            <a:extLst>
              <a:ext uri="{FF2B5EF4-FFF2-40B4-BE49-F238E27FC236}">
                <a16:creationId xmlns:a16="http://schemas.microsoft.com/office/drawing/2014/main" id="{E7EC12DF-94D8-AB40-BEDE-E19DF9E71BC3}"/>
              </a:ext>
            </a:extLst>
          </p:cNvPr>
          <p:cNvCxnSpPr>
            <a:cxnSpLocks/>
          </p:cNvCxnSpPr>
          <p:nvPr userDrawn="1"/>
        </p:nvCxnSpPr>
        <p:spPr>
          <a:xfrm>
            <a:off x="5954751" y="3416846"/>
            <a:ext cx="0" cy="526675"/>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70161481-104F-1049-9B0D-96033611BBD5}"/>
              </a:ext>
            </a:extLst>
          </p:cNvPr>
          <p:cNvCxnSpPr>
            <a:cxnSpLocks/>
          </p:cNvCxnSpPr>
          <p:nvPr userDrawn="1"/>
        </p:nvCxnSpPr>
        <p:spPr>
          <a:xfrm>
            <a:off x="5954751" y="5622339"/>
            <a:ext cx="0" cy="526675"/>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B5D47E94-88D3-C54E-8C27-14EEDEAA42AD}"/>
              </a:ext>
            </a:extLst>
          </p:cNvPr>
          <p:cNvCxnSpPr>
            <a:cxnSpLocks/>
          </p:cNvCxnSpPr>
          <p:nvPr userDrawn="1"/>
        </p:nvCxnSpPr>
        <p:spPr>
          <a:xfrm>
            <a:off x="5954751" y="4864093"/>
            <a:ext cx="0" cy="526675"/>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A9A75D4F-F58D-2543-9C7F-7EF95A8C1E9E}"/>
              </a:ext>
            </a:extLst>
          </p:cNvPr>
          <p:cNvCxnSpPr>
            <a:cxnSpLocks/>
          </p:cNvCxnSpPr>
          <p:nvPr userDrawn="1"/>
        </p:nvCxnSpPr>
        <p:spPr>
          <a:xfrm>
            <a:off x="5954751" y="4155058"/>
            <a:ext cx="0" cy="526675"/>
          </a:xfrm>
          <a:prstGeom prst="line">
            <a:avLst/>
          </a:prstGeom>
        </p:spPr>
        <p:style>
          <a:lnRef idx="1">
            <a:schemeClr val="accent2"/>
          </a:lnRef>
          <a:fillRef idx="0">
            <a:schemeClr val="accent2"/>
          </a:fillRef>
          <a:effectRef idx="0">
            <a:schemeClr val="accent2"/>
          </a:effectRef>
          <a:fontRef idx="minor">
            <a:schemeClr val="tx1"/>
          </a:fontRef>
        </p:style>
      </p:cxnSp>
      <p:sp>
        <p:nvSpPr>
          <p:cNvPr id="46" name="Text Placeholder 35">
            <a:extLst>
              <a:ext uri="{FF2B5EF4-FFF2-40B4-BE49-F238E27FC236}">
                <a16:creationId xmlns:a16="http://schemas.microsoft.com/office/drawing/2014/main" id="{183D101A-F198-E345-9859-2BEFEBA0D598}"/>
              </a:ext>
            </a:extLst>
          </p:cNvPr>
          <p:cNvSpPr>
            <a:spLocks noGrp="1"/>
          </p:cNvSpPr>
          <p:nvPr>
            <p:ph type="body" sz="quarter" idx="38"/>
          </p:nvPr>
        </p:nvSpPr>
        <p:spPr>
          <a:xfrm>
            <a:off x="6149688" y="4155058"/>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sp>
        <p:nvSpPr>
          <p:cNvPr id="47" name="Text Placeholder 35">
            <a:extLst>
              <a:ext uri="{FF2B5EF4-FFF2-40B4-BE49-F238E27FC236}">
                <a16:creationId xmlns:a16="http://schemas.microsoft.com/office/drawing/2014/main" id="{46DAC3CE-046A-AE43-8853-D55A1ACF1828}"/>
              </a:ext>
            </a:extLst>
          </p:cNvPr>
          <p:cNvSpPr>
            <a:spLocks noGrp="1"/>
          </p:cNvSpPr>
          <p:nvPr>
            <p:ph type="body" sz="quarter" idx="39"/>
          </p:nvPr>
        </p:nvSpPr>
        <p:spPr>
          <a:xfrm>
            <a:off x="6149688" y="4887453"/>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sp>
        <p:nvSpPr>
          <p:cNvPr id="48" name="Text Placeholder 35">
            <a:extLst>
              <a:ext uri="{FF2B5EF4-FFF2-40B4-BE49-F238E27FC236}">
                <a16:creationId xmlns:a16="http://schemas.microsoft.com/office/drawing/2014/main" id="{1096918A-B606-DA43-8773-F64A99355D8A}"/>
              </a:ext>
            </a:extLst>
          </p:cNvPr>
          <p:cNvSpPr>
            <a:spLocks noGrp="1"/>
          </p:cNvSpPr>
          <p:nvPr>
            <p:ph type="body" sz="quarter" idx="40"/>
          </p:nvPr>
        </p:nvSpPr>
        <p:spPr>
          <a:xfrm>
            <a:off x="6149688" y="5632588"/>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sp>
        <p:nvSpPr>
          <p:cNvPr id="49" name="Text Placeholder 35">
            <a:extLst>
              <a:ext uri="{FF2B5EF4-FFF2-40B4-BE49-F238E27FC236}">
                <a16:creationId xmlns:a16="http://schemas.microsoft.com/office/drawing/2014/main" id="{7F1FBAA2-557A-A949-8434-28D6AADB8705}"/>
              </a:ext>
            </a:extLst>
          </p:cNvPr>
          <p:cNvSpPr>
            <a:spLocks noGrp="1"/>
          </p:cNvSpPr>
          <p:nvPr>
            <p:ph type="body" sz="quarter" idx="41"/>
          </p:nvPr>
        </p:nvSpPr>
        <p:spPr>
          <a:xfrm>
            <a:off x="1503770" y="3416846"/>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cxnSp>
        <p:nvCxnSpPr>
          <p:cNvPr id="50" name="Straight Connector 49">
            <a:extLst>
              <a:ext uri="{FF2B5EF4-FFF2-40B4-BE49-F238E27FC236}">
                <a16:creationId xmlns:a16="http://schemas.microsoft.com/office/drawing/2014/main" id="{FEC2FBDB-AB8B-B24E-82E3-D7A83BE75934}"/>
              </a:ext>
            </a:extLst>
          </p:cNvPr>
          <p:cNvCxnSpPr>
            <a:cxnSpLocks/>
          </p:cNvCxnSpPr>
          <p:nvPr userDrawn="1"/>
        </p:nvCxnSpPr>
        <p:spPr>
          <a:xfrm>
            <a:off x="1308833" y="3416846"/>
            <a:ext cx="0" cy="526675"/>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59513BCE-950E-0846-8D65-DB1F6AD4C0F0}"/>
              </a:ext>
            </a:extLst>
          </p:cNvPr>
          <p:cNvCxnSpPr>
            <a:cxnSpLocks/>
          </p:cNvCxnSpPr>
          <p:nvPr userDrawn="1"/>
        </p:nvCxnSpPr>
        <p:spPr>
          <a:xfrm>
            <a:off x="1308833" y="5622339"/>
            <a:ext cx="0" cy="526675"/>
          </a:xfrm>
          <a:prstGeom prst="line">
            <a:avLst/>
          </a:prstGeom>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94DB6EF1-E0DC-1143-8C1C-9491DAB1A7C2}"/>
              </a:ext>
            </a:extLst>
          </p:cNvPr>
          <p:cNvCxnSpPr>
            <a:cxnSpLocks/>
          </p:cNvCxnSpPr>
          <p:nvPr userDrawn="1"/>
        </p:nvCxnSpPr>
        <p:spPr>
          <a:xfrm>
            <a:off x="1308833" y="4864093"/>
            <a:ext cx="0" cy="526675"/>
          </a:xfrm>
          <a:prstGeom prst="line">
            <a:avLst/>
          </a:prstGeom>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3D56B9FA-5C62-164F-8B8F-29C68CA716E4}"/>
              </a:ext>
            </a:extLst>
          </p:cNvPr>
          <p:cNvCxnSpPr>
            <a:cxnSpLocks/>
          </p:cNvCxnSpPr>
          <p:nvPr userDrawn="1"/>
        </p:nvCxnSpPr>
        <p:spPr>
          <a:xfrm>
            <a:off x="1308833" y="4155058"/>
            <a:ext cx="0" cy="526675"/>
          </a:xfrm>
          <a:prstGeom prst="line">
            <a:avLst/>
          </a:prstGeom>
        </p:spPr>
        <p:style>
          <a:lnRef idx="1">
            <a:schemeClr val="accent2"/>
          </a:lnRef>
          <a:fillRef idx="0">
            <a:schemeClr val="accent2"/>
          </a:fillRef>
          <a:effectRef idx="0">
            <a:schemeClr val="accent2"/>
          </a:effectRef>
          <a:fontRef idx="minor">
            <a:schemeClr val="tx1"/>
          </a:fontRef>
        </p:style>
      </p:cxnSp>
      <p:sp>
        <p:nvSpPr>
          <p:cNvPr id="54" name="Text Placeholder 35">
            <a:extLst>
              <a:ext uri="{FF2B5EF4-FFF2-40B4-BE49-F238E27FC236}">
                <a16:creationId xmlns:a16="http://schemas.microsoft.com/office/drawing/2014/main" id="{342C46D3-E784-A541-ACDA-F827CB9F13F4}"/>
              </a:ext>
            </a:extLst>
          </p:cNvPr>
          <p:cNvSpPr>
            <a:spLocks noGrp="1"/>
          </p:cNvSpPr>
          <p:nvPr>
            <p:ph type="body" sz="quarter" idx="42"/>
          </p:nvPr>
        </p:nvSpPr>
        <p:spPr>
          <a:xfrm>
            <a:off x="1503770" y="4155058"/>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sp>
        <p:nvSpPr>
          <p:cNvPr id="55" name="Text Placeholder 35">
            <a:extLst>
              <a:ext uri="{FF2B5EF4-FFF2-40B4-BE49-F238E27FC236}">
                <a16:creationId xmlns:a16="http://schemas.microsoft.com/office/drawing/2014/main" id="{C438BA60-9D36-C444-806B-1E59F90DC12A}"/>
              </a:ext>
            </a:extLst>
          </p:cNvPr>
          <p:cNvSpPr>
            <a:spLocks noGrp="1"/>
          </p:cNvSpPr>
          <p:nvPr>
            <p:ph type="body" sz="quarter" idx="43"/>
          </p:nvPr>
        </p:nvSpPr>
        <p:spPr>
          <a:xfrm>
            <a:off x="1503770" y="4887453"/>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sp>
        <p:nvSpPr>
          <p:cNvPr id="56" name="Text Placeholder 35">
            <a:extLst>
              <a:ext uri="{FF2B5EF4-FFF2-40B4-BE49-F238E27FC236}">
                <a16:creationId xmlns:a16="http://schemas.microsoft.com/office/drawing/2014/main" id="{6443DF83-3D94-6145-9F41-39E200C9895B}"/>
              </a:ext>
            </a:extLst>
          </p:cNvPr>
          <p:cNvSpPr>
            <a:spLocks noGrp="1"/>
          </p:cNvSpPr>
          <p:nvPr>
            <p:ph type="body" sz="quarter" idx="44"/>
          </p:nvPr>
        </p:nvSpPr>
        <p:spPr>
          <a:xfrm>
            <a:off x="1503770" y="5632588"/>
            <a:ext cx="3900845" cy="359325"/>
          </a:xfrm>
          <a:prstGeom prst="rect">
            <a:avLst/>
          </a:prstGeom>
        </p:spPr>
        <p:txBody>
          <a:bodyPr wrap="square" lIns="0" tIns="0" rIns="0" bIns="0">
            <a:noAutofit/>
          </a:bodyPr>
          <a:lstStyle>
            <a:lvl1pPr>
              <a:lnSpc>
                <a:spcPct val="100000"/>
              </a:lnSpc>
              <a:spcBef>
                <a:spcPts val="800"/>
              </a:spcBef>
              <a:spcAft>
                <a:spcPts val="0"/>
              </a:spcAft>
              <a:defRPr sz="2400" b="0">
                <a:solidFill>
                  <a:schemeClr val="bg1"/>
                </a:solidFill>
              </a:defRPr>
            </a:lvl1pPr>
          </a:lstStyle>
          <a:p>
            <a:pPr lvl="0"/>
            <a:endParaRPr lang="en-US"/>
          </a:p>
        </p:txBody>
      </p:sp>
    </p:spTree>
    <p:extLst>
      <p:ext uri="{BB962C8B-B14F-4D97-AF65-F5344CB8AC3E}">
        <p14:creationId xmlns:p14="http://schemas.microsoft.com/office/powerpoint/2010/main" val="30504796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4" name="Picture Placeholder 113">
            <a:extLst>
              <a:ext uri="{FF2B5EF4-FFF2-40B4-BE49-F238E27FC236}">
                <a16:creationId xmlns:a16="http://schemas.microsoft.com/office/drawing/2014/main" id="{DF62DD42-8C5F-4DE9-B17D-24C3E6D2FD3B}"/>
              </a:ext>
            </a:extLst>
          </p:cNvPr>
          <p:cNvSpPr>
            <a:spLocks noGrp="1"/>
          </p:cNvSpPr>
          <p:nvPr>
            <p:ph type="pic" sz="quarter" idx="33"/>
          </p:nvPr>
        </p:nvSpPr>
        <p:spPr>
          <a:xfrm>
            <a:off x="7324725" y="-1"/>
            <a:ext cx="4867276" cy="6858000"/>
          </a:xfrm>
          <a:custGeom>
            <a:avLst/>
            <a:gdLst>
              <a:gd name="connsiteX0" fmla="*/ 0 w 4867276"/>
              <a:gd name="connsiteY0" fmla="*/ 0 h 6858000"/>
              <a:gd name="connsiteX1" fmla="*/ 4867276 w 4867276"/>
              <a:gd name="connsiteY1" fmla="*/ 0 h 6858000"/>
              <a:gd name="connsiteX2" fmla="*/ 4867276 w 4867276"/>
              <a:gd name="connsiteY2" fmla="*/ 6858000 h 6858000"/>
              <a:gd name="connsiteX3" fmla="*/ 0 w 4867276"/>
              <a:gd name="connsiteY3" fmla="*/ 6858000 h 6858000"/>
              <a:gd name="connsiteX4" fmla="*/ 0 w 4867276"/>
              <a:gd name="connsiteY4" fmla="*/ 6391275 h 6858000"/>
              <a:gd name="connsiteX5" fmla="*/ 4400550 w 4867276"/>
              <a:gd name="connsiteY5" fmla="*/ 6391275 h 6858000"/>
              <a:gd name="connsiteX6" fmla="*/ 4400550 w 4867276"/>
              <a:gd name="connsiteY6" fmla="*/ 3067050 h 6858000"/>
              <a:gd name="connsiteX7" fmla="*/ 0 w 4867276"/>
              <a:gd name="connsiteY7" fmla="*/ 30670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7276" h="6858000">
                <a:moveTo>
                  <a:pt x="0" y="0"/>
                </a:moveTo>
                <a:lnTo>
                  <a:pt x="4867276" y="0"/>
                </a:lnTo>
                <a:lnTo>
                  <a:pt x="4867276" y="6858000"/>
                </a:lnTo>
                <a:lnTo>
                  <a:pt x="0" y="6858000"/>
                </a:lnTo>
                <a:lnTo>
                  <a:pt x="0" y="6391275"/>
                </a:lnTo>
                <a:lnTo>
                  <a:pt x="4400550" y="6391275"/>
                </a:lnTo>
                <a:lnTo>
                  <a:pt x="4400550" y="3067050"/>
                </a:lnTo>
                <a:lnTo>
                  <a:pt x="0" y="3067050"/>
                </a:lnTo>
                <a:close/>
              </a:path>
            </a:pathLst>
          </a:custGeom>
        </p:spPr>
        <p:txBody>
          <a:bodyPr wrap="square">
            <a:noAutofit/>
          </a:bodyPr>
          <a:lstStyle/>
          <a:p>
            <a:endParaRPr lang="en-US"/>
          </a:p>
        </p:txBody>
      </p:sp>
      <p:sp>
        <p:nvSpPr>
          <p:cNvPr id="8" name="Text Placeholder 35">
            <a:extLst>
              <a:ext uri="{FF2B5EF4-FFF2-40B4-BE49-F238E27FC236}">
                <a16:creationId xmlns:a16="http://schemas.microsoft.com/office/drawing/2014/main" id="{747902D5-D205-4B6E-8079-0783F4771974}"/>
              </a:ext>
            </a:extLst>
          </p:cNvPr>
          <p:cNvSpPr>
            <a:spLocks noGrp="1"/>
          </p:cNvSpPr>
          <p:nvPr>
            <p:ph type="body" sz="quarter" idx="11"/>
          </p:nvPr>
        </p:nvSpPr>
        <p:spPr>
          <a:xfrm>
            <a:off x="742950" y="564112"/>
            <a:ext cx="6115049" cy="1121813"/>
          </a:xfrm>
          <a:prstGeom prst="rect">
            <a:avLst/>
          </a:prstGeom>
        </p:spPr>
        <p:txBody>
          <a:bodyPr wrap="square" lIns="0" tIns="0" rIns="0" bIns="0">
            <a:noAutofit/>
          </a:bodyPr>
          <a:lstStyle>
            <a:lvl1pPr marL="91440" indent="0">
              <a:lnSpc>
                <a:spcPts val="4600"/>
              </a:lnSpc>
              <a:spcBef>
                <a:spcPts val="0"/>
              </a:spcBef>
              <a:spcAft>
                <a:spcPts val="0"/>
              </a:spcAft>
              <a:buNone/>
              <a:defRPr sz="3600" b="1">
                <a:solidFill>
                  <a:schemeClr val="tx1"/>
                </a:solidFill>
              </a:defRPr>
            </a:lvl1pPr>
          </a:lstStyle>
          <a:p>
            <a:pPr lvl="0"/>
            <a:endParaRPr lang="en-US"/>
          </a:p>
        </p:txBody>
      </p:sp>
      <p:sp>
        <p:nvSpPr>
          <p:cNvPr id="9" name="Text Placeholder 35">
            <a:extLst>
              <a:ext uri="{FF2B5EF4-FFF2-40B4-BE49-F238E27FC236}">
                <a16:creationId xmlns:a16="http://schemas.microsoft.com/office/drawing/2014/main" id="{4E1DD58D-DEDC-4D47-A43D-31B18E9AADD5}"/>
              </a:ext>
            </a:extLst>
          </p:cNvPr>
          <p:cNvSpPr>
            <a:spLocks noGrp="1"/>
          </p:cNvSpPr>
          <p:nvPr>
            <p:ph type="body" sz="quarter" idx="12"/>
          </p:nvPr>
        </p:nvSpPr>
        <p:spPr>
          <a:xfrm>
            <a:off x="742950" y="1796531"/>
            <a:ext cx="6115049" cy="1051444"/>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tx1"/>
                </a:solidFill>
              </a:defRPr>
            </a:lvl1pPr>
          </a:lstStyle>
          <a:p>
            <a:pPr lvl="0"/>
            <a:endParaRPr lang="en-US"/>
          </a:p>
        </p:txBody>
      </p:sp>
      <p:sp>
        <p:nvSpPr>
          <p:cNvPr id="115" name="Rectangle 114">
            <a:extLst>
              <a:ext uri="{FF2B5EF4-FFF2-40B4-BE49-F238E27FC236}">
                <a16:creationId xmlns:a16="http://schemas.microsoft.com/office/drawing/2014/main" id="{2E74994A-BC28-429C-A275-D7F8FFFFECC4}"/>
              </a:ext>
            </a:extLst>
          </p:cNvPr>
          <p:cNvSpPr/>
          <p:nvPr userDrawn="1"/>
        </p:nvSpPr>
        <p:spPr>
          <a:xfrm>
            <a:off x="466725" y="3067050"/>
            <a:ext cx="11258550" cy="3324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35">
            <a:extLst>
              <a:ext uri="{FF2B5EF4-FFF2-40B4-BE49-F238E27FC236}">
                <a16:creationId xmlns:a16="http://schemas.microsoft.com/office/drawing/2014/main" id="{CD950E10-9EA3-433E-8993-BA62AE5B7F3C}"/>
              </a:ext>
            </a:extLst>
          </p:cNvPr>
          <p:cNvSpPr>
            <a:spLocks noGrp="1"/>
          </p:cNvSpPr>
          <p:nvPr>
            <p:ph type="body" sz="quarter" idx="16"/>
          </p:nvPr>
        </p:nvSpPr>
        <p:spPr>
          <a:xfrm>
            <a:off x="1471557" y="3576577"/>
            <a:ext cx="2529428" cy="2534856"/>
          </a:xfrm>
          <a:prstGeom prst="rect">
            <a:avLst/>
          </a:prstGeom>
        </p:spPr>
        <p:txBody>
          <a:bodyPr wrap="square" lIns="0" tIns="0" rIns="0" bIns="0">
            <a:noAutofit/>
          </a:bodyPr>
          <a:lstStyle>
            <a:lvl1pPr>
              <a:lnSpc>
                <a:spcPct val="100000"/>
              </a:lnSpc>
              <a:spcBef>
                <a:spcPts val="800"/>
              </a:spcBef>
              <a:spcAft>
                <a:spcPts val="0"/>
              </a:spcAft>
              <a:defRPr sz="2400" b="0" kern="1200" baseline="0">
                <a:solidFill>
                  <a:schemeClr val="bg1"/>
                </a:solidFill>
              </a:defRPr>
            </a:lvl1pPr>
          </a:lstStyle>
          <a:p>
            <a:pPr lvl="0"/>
            <a:endParaRPr lang="en-US"/>
          </a:p>
        </p:txBody>
      </p:sp>
      <p:sp>
        <p:nvSpPr>
          <p:cNvPr id="118" name="Text Placeholder 35">
            <a:extLst>
              <a:ext uri="{FF2B5EF4-FFF2-40B4-BE49-F238E27FC236}">
                <a16:creationId xmlns:a16="http://schemas.microsoft.com/office/drawing/2014/main" id="{902CFD5E-54A6-4995-9266-7AB1C56EF3C0}"/>
              </a:ext>
            </a:extLst>
          </p:cNvPr>
          <p:cNvSpPr>
            <a:spLocks noGrp="1"/>
          </p:cNvSpPr>
          <p:nvPr>
            <p:ph type="body" sz="quarter" idx="17" hasCustomPrompt="1"/>
          </p:nvPr>
        </p:nvSpPr>
        <p:spPr>
          <a:xfrm>
            <a:off x="759438" y="4073189"/>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01</a:t>
            </a:r>
          </a:p>
        </p:txBody>
      </p:sp>
      <p:cxnSp>
        <p:nvCxnSpPr>
          <p:cNvPr id="119" name="Straight Connector 118">
            <a:extLst>
              <a:ext uri="{FF2B5EF4-FFF2-40B4-BE49-F238E27FC236}">
                <a16:creationId xmlns:a16="http://schemas.microsoft.com/office/drawing/2014/main" id="{B244EA7F-2C4A-49EF-85A5-7373281D90EB}"/>
              </a:ext>
            </a:extLst>
          </p:cNvPr>
          <p:cNvCxnSpPr>
            <a:cxnSpLocks/>
          </p:cNvCxnSpPr>
          <p:nvPr userDrawn="1"/>
        </p:nvCxnSpPr>
        <p:spPr>
          <a:xfrm>
            <a:off x="1326170" y="4051143"/>
            <a:ext cx="0" cy="1230864"/>
          </a:xfrm>
          <a:prstGeom prst="line">
            <a:avLst/>
          </a:prstGeom>
        </p:spPr>
        <p:style>
          <a:lnRef idx="1">
            <a:schemeClr val="accent2"/>
          </a:lnRef>
          <a:fillRef idx="0">
            <a:schemeClr val="accent2"/>
          </a:fillRef>
          <a:effectRef idx="0">
            <a:schemeClr val="accent2"/>
          </a:effectRef>
          <a:fontRef idx="minor">
            <a:schemeClr val="tx1"/>
          </a:fontRef>
        </p:style>
      </p:cxnSp>
      <p:sp>
        <p:nvSpPr>
          <p:cNvPr id="125" name="Text Placeholder 35">
            <a:extLst>
              <a:ext uri="{FF2B5EF4-FFF2-40B4-BE49-F238E27FC236}">
                <a16:creationId xmlns:a16="http://schemas.microsoft.com/office/drawing/2014/main" id="{22671970-E910-449D-9780-696EBD0DA1CD}"/>
              </a:ext>
            </a:extLst>
          </p:cNvPr>
          <p:cNvSpPr>
            <a:spLocks noGrp="1"/>
          </p:cNvSpPr>
          <p:nvPr>
            <p:ph type="body" sz="quarter" idx="22"/>
          </p:nvPr>
        </p:nvSpPr>
        <p:spPr>
          <a:xfrm>
            <a:off x="5168220" y="3576577"/>
            <a:ext cx="2529428" cy="2534856"/>
          </a:xfrm>
          <a:prstGeom prst="rect">
            <a:avLst/>
          </a:prstGeom>
        </p:spPr>
        <p:txBody>
          <a:bodyPr wrap="square" lIns="0" tIns="0" rIns="0" bIns="0">
            <a:noAutofit/>
          </a:bodyPr>
          <a:lstStyle>
            <a:lvl1pPr>
              <a:lnSpc>
                <a:spcPts val="1700"/>
              </a:lnSpc>
              <a:spcBef>
                <a:spcPts val="800"/>
              </a:spcBef>
              <a:spcAft>
                <a:spcPts val="0"/>
              </a:spcAft>
              <a:defRPr lang="en-US" sz="2400" b="0" baseline="0" dirty="0">
                <a:solidFill>
                  <a:schemeClr val="bg1"/>
                </a:solidFill>
              </a:defRPr>
            </a:lvl1pPr>
          </a:lstStyle>
          <a:p>
            <a:pPr lvl="0">
              <a:lnSpc>
                <a:spcPct val="100000"/>
              </a:lnSpc>
              <a:spcBef>
                <a:spcPts val="800"/>
              </a:spcBef>
              <a:spcAft>
                <a:spcPts val="0"/>
              </a:spcAft>
            </a:pPr>
            <a:endParaRPr lang="en-US"/>
          </a:p>
        </p:txBody>
      </p:sp>
      <p:sp>
        <p:nvSpPr>
          <p:cNvPr id="126" name="Text Placeholder 35">
            <a:extLst>
              <a:ext uri="{FF2B5EF4-FFF2-40B4-BE49-F238E27FC236}">
                <a16:creationId xmlns:a16="http://schemas.microsoft.com/office/drawing/2014/main" id="{9D533C81-9B9C-40F0-9B45-59A75FC4EB50}"/>
              </a:ext>
            </a:extLst>
          </p:cNvPr>
          <p:cNvSpPr>
            <a:spLocks noGrp="1"/>
          </p:cNvSpPr>
          <p:nvPr>
            <p:ph type="body" sz="quarter" idx="23" hasCustomPrompt="1"/>
          </p:nvPr>
        </p:nvSpPr>
        <p:spPr>
          <a:xfrm>
            <a:off x="4422582" y="4073188"/>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02</a:t>
            </a:r>
          </a:p>
        </p:txBody>
      </p:sp>
      <p:cxnSp>
        <p:nvCxnSpPr>
          <p:cNvPr id="127" name="Straight Connector 126">
            <a:extLst>
              <a:ext uri="{FF2B5EF4-FFF2-40B4-BE49-F238E27FC236}">
                <a16:creationId xmlns:a16="http://schemas.microsoft.com/office/drawing/2014/main" id="{D92B1703-15BC-4249-83D7-E5A4A2E2188E}"/>
              </a:ext>
            </a:extLst>
          </p:cNvPr>
          <p:cNvCxnSpPr>
            <a:cxnSpLocks/>
          </p:cNvCxnSpPr>
          <p:nvPr userDrawn="1"/>
        </p:nvCxnSpPr>
        <p:spPr>
          <a:xfrm>
            <a:off x="4979966" y="4051143"/>
            <a:ext cx="0" cy="1230864"/>
          </a:xfrm>
          <a:prstGeom prst="line">
            <a:avLst/>
          </a:prstGeom>
        </p:spPr>
        <p:style>
          <a:lnRef idx="1">
            <a:schemeClr val="accent2"/>
          </a:lnRef>
          <a:fillRef idx="0">
            <a:schemeClr val="accent2"/>
          </a:fillRef>
          <a:effectRef idx="0">
            <a:schemeClr val="accent2"/>
          </a:effectRef>
          <a:fontRef idx="minor">
            <a:schemeClr val="tx1"/>
          </a:fontRef>
        </p:style>
      </p:cxnSp>
      <p:sp>
        <p:nvSpPr>
          <p:cNvPr id="133" name="Text Placeholder 35">
            <a:extLst>
              <a:ext uri="{FF2B5EF4-FFF2-40B4-BE49-F238E27FC236}">
                <a16:creationId xmlns:a16="http://schemas.microsoft.com/office/drawing/2014/main" id="{0735C504-46BF-48F5-BE96-2101626299C7}"/>
              </a:ext>
            </a:extLst>
          </p:cNvPr>
          <p:cNvSpPr>
            <a:spLocks noGrp="1"/>
          </p:cNvSpPr>
          <p:nvPr>
            <p:ph type="body" sz="quarter" idx="28"/>
          </p:nvPr>
        </p:nvSpPr>
        <p:spPr>
          <a:xfrm>
            <a:off x="8832850" y="3576577"/>
            <a:ext cx="2529426" cy="2534856"/>
          </a:xfrm>
          <a:prstGeom prst="rect">
            <a:avLst/>
          </a:prstGeom>
        </p:spPr>
        <p:txBody>
          <a:bodyPr wrap="square" lIns="0" tIns="0" rIns="0" bIns="0">
            <a:noAutofit/>
          </a:bodyPr>
          <a:lstStyle>
            <a:lvl1pPr>
              <a:lnSpc>
                <a:spcPts val="1700"/>
              </a:lnSpc>
              <a:spcBef>
                <a:spcPts val="800"/>
              </a:spcBef>
              <a:spcAft>
                <a:spcPts val="0"/>
              </a:spcAft>
              <a:defRPr lang="en-US" sz="2400" b="0" baseline="0" dirty="0">
                <a:solidFill>
                  <a:schemeClr val="bg1"/>
                </a:solidFill>
              </a:defRPr>
            </a:lvl1pPr>
          </a:lstStyle>
          <a:p>
            <a:pPr lvl="0">
              <a:lnSpc>
                <a:spcPct val="100000"/>
              </a:lnSpc>
              <a:spcBef>
                <a:spcPts val="800"/>
              </a:spcBef>
              <a:spcAft>
                <a:spcPts val="0"/>
              </a:spcAft>
            </a:pPr>
            <a:endParaRPr lang="en-US"/>
          </a:p>
        </p:txBody>
      </p:sp>
      <p:sp>
        <p:nvSpPr>
          <p:cNvPr id="134" name="Text Placeholder 35">
            <a:extLst>
              <a:ext uri="{FF2B5EF4-FFF2-40B4-BE49-F238E27FC236}">
                <a16:creationId xmlns:a16="http://schemas.microsoft.com/office/drawing/2014/main" id="{449D2FE1-ADD3-4D2B-A155-F09EA1357A5C}"/>
              </a:ext>
            </a:extLst>
          </p:cNvPr>
          <p:cNvSpPr>
            <a:spLocks noGrp="1"/>
          </p:cNvSpPr>
          <p:nvPr>
            <p:ph type="body" sz="quarter" idx="29" hasCustomPrompt="1"/>
          </p:nvPr>
        </p:nvSpPr>
        <p:spPr>
          <a:xfrm>
            <a:off x="8101955" y="4073188"/>
            <a:ext cx="421347" cy="237639"/>
          </a:xfrm>
          <a:prstGeom prst="rect">
            <a:avLst/>
          </a:prstGeom>
        </p:spPr>
        <p:txBody>
          <a:bodyPr wrap="square" lIns="0" tIns="0" rIns="0" bIns="0">
            <a:noAutofit/>
          </a:bodyPr>
          <a:lstStyle>
            <a:lvl1pPr>
              <a:lnSpc>
                <a:spcPts val="2000"/>
              </a:lnSpc>
              <a:spcBef>
                <a:spcPts val="800"/>
              </a:spcBef>
              <a:spcAft>
                <a:spcPts val="0"/>
              </a:spcAft>
              <a:defRPr sz="1400" b="1">
                <a:solidFill>
                  <a:schemeClr val="bg2"/>
                </a:solidFill>
              </a:defRPr>
            </a:lvl1pPr>
          </a:lstStyle>
          <a:p>
            <a:pPr lvl="0"/>
            <a:r>
              <a:rPr lang="en-US"/>
              <a:t>03</a:t>
            </a:r>
          </a:p>
        </p:txBody>
      </p:sp>
      <p:cxnSp>
        <p:nvCxnSpPr>
          <p:cNvPr id="135" name="Straight Connector 134">
            <a:extLst>
              <a:ext uri="{FF2B5EF4-FFF2-40B4-BE49-F238E27FC236}">
                <a16:creationId xmlns:a16="http://schemas.microsoft.com/office/drawing/2014/main" id="{DD1D6654-B5B1-4296-9A3A-2F5D3315DAAB}"/>
              </a:ext>
            </a:extLst>
          </p:cNvPr>
          <p:cNvCxnSpPr>
            <a:cxnSpLocks/>
          </p:cNvCxnSpPr>
          <p:nvPr userDrawn="1"/>
        </p:nvCxnSpPr>
        <p:spPr>
          <a:xfrm>
            <a:off x="8667746" y="4051143"/>
            <a:ext cx="0" cy="1230864"/>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492599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4EF114E3-10EF-4EF5-A7D9-CED47ADBE555}"/>
              </a:ext>
            </a:extLst>
          </p:cNvPr>
          <p:cNvSpPr>
            <a:spLocks noGrp="1"/>
          </p:cNvSpPr>
          <p:nvPr>
            <p:ph type="pic" sz="quarter" idx="10"/>
          </p:nvPr>
        </p:nvSpPr>
        <p:spPr>
          <a:xfrm>
            <a:off x="6096000" y="0"/>
            <a:ext cx="6096000" cy="6858000"/>
          </a:xfrm>
          <a:custGeom>
            <a:avLst/>
            <a:gdLst>
              <a:gd name="connsiteX0" fmla="*/ 2676786 w 5809040"/>
              <a:gd name="connsiteY0" fmla="*/ 0 h 6858000"/>
              <a:gd name="connsiteX1" fmla="*/ 5809040 w 5809040"/>
              <a:gd name="connsiteY1" fmla="*/ 0 h 6858000"/>
              <a:gd name="connsiteX2" fmla="*/ 5809040 w 5809040"/>
              <a:gd name="connsiteY2" fmla="*/ 6858000 h 6858000"/>
              <a:gd name="connsiteX3" fmla="*/ 0 w 580904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09040" h="6858000">
                <a:moveTo>
                  <a:pt x="2676786" y="0"/>
                </a:moveTo>
                <a:lnTo>
                  <a:pt x="5809040" y="0"/>
                </a:lnTo>
                <a:lnTo>
                  <a:pt x="5809040" y="6858000"/>
                </a:lnTo>
                <a:lnTo>
                  <a:pt x="0" y="6858000"/>
                </a:lnTo>
                <a:close/>
              </a:path>
            </a:pathLst>
          </a:custGeom>
        </p:spPr>
        <p:txBody>
          <a:bodyPr wrap="square">
            <a:noAutofit/>
          </a:bodyPr>
          <a:lstStyle>
            <a:lvl1pPr>
              <a:defRPr lang="en-US" dirty="0"/>
            </a:lvl1pPr>
          </a:lstStyle>
          <a:p>
            <a:endParaRPr lang="en-US"/>
          </a:p>
        </p:txBody>
      </p:sp>
      <p:sp>
        <p:nvSpPr>
          <p:cNvPr id="31" name="Freeform: Shape 30">
            <a:extLst>
              <a:ext uri="{FF2B5EF4-FFF2-40B4-BE49-F238E27FC236}">
                <a16:creationId xmlns:a16="http://schemas.microsoft.com/office/drawing/2014/main" id="{EF06CEA1-FFCD-48C5-A2BE-D0291988091A}"/>
              </a:ext>
            </a:extLst>
          </p:cNvPr>
          <p:cNvSpPr/>
          <p:nvPr userDrawn="1"/>
        </p:nvSpPr>
        <p:spPr>
          <a:xfrm>
            <a:off x="0" y="0"/>
            <a:ext cx="9059746" cy="6858000"/>
          </a:xfrm>
          <a:custGeom>
            <a:avLst/>
            <a:gdLst>
              <a:gd name="connsiteX0" fmla="*/ 0 w 9059746"/>
              <a:gd name="connsiteY0" fmla="*/ 0 h 6858000"/>
              <a:gd name="connsiteX1" fmla="*/ 5095977 w 9059746"/>
              <a:gd name="connsiteY1" fmla="*/ 0 h 6858000"/>
              <a:gd name="connsiteX2" fmla="*/ 5334000 w 9059746"/>
              <a:gd name="connsiteY2" fmla="*/ 0 h 6858000"/>
              <a:gd name="connsiteX3" fmla="*/ 9059746 w 9059746"/>
              <a:gd name="connsiteY3" fmla="*/ 0 h 6858000"/>
              <a:gd name="connsiteX4" fmla="*/ 6382960 w 9059746"/>
              <a:gd name="connsiteY4" fmla="*/ 6858000 h 6858000"/>
              <a:gd name="connsiteX5" fmla="*/ 5334000 w 9059746"/>
              <a:gd name="connsiteY5" fmla="*/ 6858000 h 6858000"/>
              <a:gd name="connsiteX6" fmla="*/ 5095977 w 9059746"/>
              <a:gd name="connsiteY6" fmla="*/ 6858000 h 6858000"/>
              <a:gd name="connsiteX7" fmla="*/ 0 w 9059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9746" h="6858000">
                <a:moveTo>
                  <a:pt x="0" y="0"/>
                </a:moveTo>
                <a:lnTo>
                  <a:pt x="5095977" y="0"/>
                </a:lnTo>
                <a:lnTo>
                  <a:pt x="5334000" y="0"/>
                </a:lnTo>
                <a:lnTo>
                  <a:pt x="9059746" y="0"/>
                </a:lnTo>
                <a:lnTo>
                  <a:pt x="6382960" y="6858000"/>
                </a:lnTo>
                <a:lnTo>
                  <a:pt x="5334000" y="6858000"/>
                </a:lnTo>
                <a:lnTo>
                  <a:pt x="5095977"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35">
            <a:extLst>
              <a:ext uri="{FF2B5EF4-FFF2-40B4-BE49-F238E27FC236}">
                <a16:creationId xmlns:a16="http://schemas.microsoft.com/office/drawing/2014/main" id="{CD07FE36-87BD-4410-89E3-684074BDD7DE}"/>
              </a:ext>
            </a:extLst>
          </p:cNvPr>
          <p:cNvSpPr>
            <a:spLocks noGrp="1"/>
          </p:cNvSpPr>
          <p:nvPr>
            <p:ph type="body" sz="quarter" idx="11"/>
          </p:nvPr>
        </p:nvSpPr>
        <p:spPr>
          <a:xfrm>
            <a:off x="671396" y="740325"/>
            <a:ext cx="5856404" cy="1139275"/>
          </a:xfrm>
          <a:prstGeom prst="rect">
            <a:avLst/>
          </a:prstGeom>
        </p:spPr>
        <p:txBody>
          <a:bodyPr wrap="square" lIns="0" tIns="0" rIns="0" bIns="0">
            <a:noAutofit/>
          </a:bodyPr>
          <a:lstStyle>
            <a:lvl1pPr indent="0">
              <a:lnSpc>
                <a:spcPts val="4600"/>
              </a:lnSpc>
              <a:buNone/>
              <a:defRPr sz="3600" b="1">
                <a:solidFill>
                  <a:schemeClr val="bg1"/>
                </a:solidFill>
              </a:defRPr>
            </a:lvl1pPr>
          </a:lstStyle>
          <a:p>
            <a:pPr lvl="0"/>
            <a:endParaRPr lang="en-US"/>
          </a:p>
        </p:txBody>
      </p:sp>
      <p:sp>
        <p:nvSpPr>
          <p:cNvPr id="35" name="Text Placeholder 35">
            <a:extLst>
              <a:ext uri="{FF2B5EF4-FFF2-40B4-BE49-F238E27FC236}">
                <a16:creationId xmlns:a16="http://schemas.microsoft.com/office/drawing/2014/main" id="{2323CB39-C019-40CB-B6A1-AAEA44341A88}"/>
              </a:ext>
            </a:extLst>
          </p:cNvPr>
          <p:cNvSpPr>
            <a:spLocks noGrp="1"/>
          </p:cNvSpPr>
          <p:nvPr>
            <p:ph type="body" sz="quarter" idx="12"/>
          </p:nvPr>
        </p:nvSpPr>
        <p:spPr>
          <a:xfrm>
            <a:off x="671396" y="2036213"/>
            <a:ext cx="6643804" cy="1557888"/>
          </a:xfrm>
          <a:prstGeom prst="rect">
            <a:avLst/>
          </a:prstGeom>
        </p:spPr>
        <p:txBody>
          <a:bodyPr wrap="square" lIns="0" tIns="0" rIns="0" bIns="0">
            <a:noAutofit/>
          </a:bodyPr>
          <a:lstStyle>
            <a:lvl1pPr indent="0">
              <a:lnSpc>
                <a:spcPts val="2000"/>
              </a:lnSpc>
              <a:spcBef>
                <a:spcPts val="800"/>
              </a:spcBef>
              <a:spcAft>
                <a:spcPts val="0"/>
              </a:spcAft>
              <a:buNone/>
              <a:defRPr sz="2400" b="0">
                <a:solidFill>
                  <a:schemeClr val="bg1"/>
                </a:solidFill>
              </a:defRPr>
            </a:lvl1pPr>
          </a:lstStyle>
          <a:p>
            <a:pPr lvl="0"/>
            <a:endParaRPr lang="en-US"/>
          </a:p>
        </p:txBody>
      </p:sp>
    </p:spTree>
    <p:extLst>
      <p:ext uri="{BB962C8B-B14F-4D97-AF65-F5344CB8AC3E}">
        <p14:creationId xmlns:p14="http://schemas.microsoft.com/office/powerpoint/2010/main" val="35757918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47" Type="http://schemas.openxmlformats.org/officeDocument/2006/relationships/image" Target="../media/image4.png"/><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image" Target="../media/image5.svg"/><Relationship Id="rId8" Type="http://schemas.openxmlformats.org/officeDocument/2006/relationships/slideLayout" Target="../slideLayouts/slideLayout4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theme" Target="../theme/theme2.xml"/><Relationship Id="rId20" Type="http://schemas.openxmlformats.org/officeDocument/2006/relationships/slideLayout" Target="../slideLayouts/slideLayout54.xml"/><Relationship Id="rId41"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theme" Target="../theme/theme3.xml"/><Relationship Id="rId8"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7" r:id="rId2"/>
    <p:sldLayoutId id="2147483659" r:id="rId3"/>
    <p:sldLayoutId id="2147483660" r:id="rId4"/>
    <p:sldLayoutId id="2147483681" r:id="rId5"/>
    <p:sldLayoutId id="2147483649" r:id="rId6"/>
    <p:sldLayoutId id="2147483685" r:id="rId7"/>
    <p:sldLayoutId id="2147483688" r:id="rId8"/>
    <p:sldLayoutId id="2147483658" r:id="rId9"/>
    <p:sldLayoutId id="2147483689" r:id="rId10"/>
    <p:sldLayoutId id="2147483693" r:id="rId11"/>
    <p:sldLayoutId id="2147483691" r:id="rId12"/>
    <p:sldLayoutId id="2147483690" r:id="rId13"/>
    <p:sldLayoutId id="2147483651" r:id="rId14"/>
    <p:sldLayoutId id="2147483675" r:id="rId15"/>
    <p:sldLayoutId id="2147483676" r:id="rId16"/>
    <p:sldLayoutId id="2147483661" r:id="rId17"/>
    <p:sldLayoutId id="2147483684" r:id="rId18"/>
    <p:sldLayoutId id="2147483682" r:id="rId19"/>
    <p:sldLayoutId id="2147483662" r:id="rId20"/>
    <p:sldLayoutId id="2147483663" r:id="rId21"/>
    <p:sldLayoutId id="2147483664" r:id="rId22"/>
    <p:sldLayoutId id="2147483674" r:id="rId23"/>
    <p:sldLayoutId id="2147483665" r:id="rId24"/>
    <p:sldLayoutId id="2147483687" r:id="rId25"/>
    <p:sldLayoutId id="2147483686" r:id="rId26"/>
    <p:sldLayoutId id="2147483683" r:id="rId27"/>
    <p:sldLayoutId id="2147483692" r:id="rId28"/>
    <p:sldLayoutId id="2147483678" r:id="rId29"/>
    <p:sldLayoutId id="2147483679" r:id="rId30"/>
    <p:sldLayoutId id="2147483680" r:id="rId31"/>
    <p:sldLayoutId id="2147483666" r:id="rId32"/>
    <p:sldLayoutId id="2147483667" r:id="rId33"/>
    <p:sldLayoutId id="2147483668" r:id="rId34"/>
  </p:sldLayoutIdLst>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136B82-14DC-468C-806F-D0498171BCC1}"/>
              </a:ext>
            </a:extLst>
          </p:cNvPr>
          <p:cNvSpPr>
            <a:spLocks noGrp="1"/>
          </p:cNvSpPr>
          <p:nvPr>
            <p:ph type="title"/>
          </p:nvPr>
        </p:nvSpPr>
        <p:spPr>
          <a:xfrm>
            <a:off x="817157" y="9144"/>
            <a:ext cx="7260043" cy="548640"/>
          </a:xfrm>
          <a:prstGeom prst="rect">
            <a:avLst/>
          </a:prstGeom>
        </p:spPr>
        <p:txBody>
          <a:bodyPr vert="horz" lIns="0" tIns="0" rIns="0" bIns="0" rtlCol="0" anchor="ctr">
            <a:noAutofit/>
          </a:bodyPr>
          <a:lstStyle/>
          <a:p>
            <a:pPr lvl="0"/>
            <a:r>
              <a:rPr lang="en-US" dirty="0"/>
              <a:t>SECTION NAME  :  PAGE TITLE</a:t>
            </a:r>
          </a:p>
        </p:txBody>
      </p:sp>
      <p:sp>
        <p:nvSpPr>
          <p:cNvPr id="3" name="Text Placeholder 2">
            <a:extLst>
              <a:ext uri="{FF2B5EF4-FFF2-40B4-BE49-F238E27FC236}">
                <a16:creationId xmlns:a16="http://schemas.microsoft.com/office/drawing/2014/main" id="{8071E853-22D2-4637-B008-2BA3BFAFE075}"/>
              </a:ext>
            </a:extLst>
          </p:cNvPr>
          <p:cNvSpPr>
            <a:spLocks noGrp="1"/>
          </p:cNvSpPr>
          <p:nvPr>
            <p:ph type="body" idx="1"/>
          </p:nvPr>
        </p:nvSpPr>
        <p:spPr>
          <a:xfrm>
            <a:off x="817157" y="2103121"/>
            <a:ext cx="9241244" cy="380999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a:extLst>
              <a:ext uri="{FF2B5EF4-FFF2-40B4-BE49-F238E27FC236}">
                <a16:creationId xmlns:a16="http://schemas.microsoft.com/office/drawing/2014/main" id="{07661E1C-58DA-476A-A519-BF0AF3EF9511}"/>
              </a:ext>
            </a:extLst>
          </p:cNvPr>
          <p:cNvGrpSpPr/>
          <p:nvPr userDrawn="1"/>
        </p:nvGrpSpPr>
        <p:grpSpPr>
          <a:xfrm>
            <a:off x="0" y="0"/>
            <a:ext cx="12192000" cy="540902"/>
            <a:chOff x="0" y="0"/>
            <a:chExt cx="9144000" cy="540902"/>
          </a:xfrm>
        </p:grpSpPr>
        <p:cxnSp>
          <p:nvCxnSpPr>
            <p:cNvPr id="11" name="Straight Connector 10">
              <a:extLst>
                <a:ext uri="{FF2B5EF4-FFF2-40B4-BE49-F238E27FC236}">
                  <a16:creationId xmlns:a16="http://schemas.microsoft.com/office/drawing/2014/main" id="{0F79767D-B6BC-49DA-A112-ADBDF2CCBDA9}"/>
                </a:ext>
              </a:extLst>
            </p:cNvPr>
            <p:cNvCxnSpPr>
              <a:cxnSpLocks/>
            </p:cNvCxnSpPr>
            <p:nvPr userDrawn="1"/>
          </p:nvCxnSpPr>
          <p:spPr>
            <a:xfrm>
              <a:off x="8526267" y="0"/>
              <a:ext cx="0" cy="540902"/>
            </a:xfrm>
            <a:prstGeom prst="line">
              <a:avLst/>
            </a:prstGeom>
            <a:ln w="825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48728D-96E7-4DA0-96A5-241860C12CFE}"/>
                </a:ext>
              </a:extLst>
            </p:cNvPr>
            <p:cNvCxnSpPr>
              <a:cxnSpLocks/>
            </p:cNvCxnSpPr>
            <p:nvPr userDrawn="1"/>
          </p:nvCxnSpPr>
          <p:spPr>
            <a:xfrm>
              <a:off x="0" y="540902"/>
              <a:ext cx="9144000" cy="0"/>
            </a:xfrm>
            <a:prstGeom prst="line">
              <a:avLst/>
            </a:prstGeom>
            <a:ln w="825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D84D4306-9298-47E1-9F08-3D078081246D}"/>
              </a:ext>
            </a:extLst>
          </p:cNvPr>
          <p:cNvSpPr txBox="1"/>
          <p:nvPr userDrawn="1"/>
        </p:nvSpPr>
        <p:spPr>
          <a:xfrm>
            <a:off x="11418771" y="152401"/>
            <a:ext cx="582861" cy="246221"/>
          </a:xfrm>
          <a:prstGeom prst="rect">
            <a:avLst/>
          </a:prstGeom>
          <a:noFill/>
        </p:spPr>
        <p:txBody>
          <a:bodyPr wrap="square" rtlCol="0">
            <a:spAutoFit/>
          </a:bodyPr>
          <a:lstStyle/>
          <a:p>
            <a:pPr algn="r"/>
            <a:fld id="{5289B18C-AA8C-48FB-AF15-06242FE01140}" type="slidenum">
              <a:rPr lang="en-US" sz="1000" smtClean="0">
                <a:latin typeface="+mj-lt"/>
              </a:rPr>
              <a:pPr algn="r"/>
              <a:t>‹#›</a:t>
            </a:fld>
            <a:endParaRPr lang="en-US" sz="1800" dirty="0">
              <a:latin typeface="+mj-lt"/>
            </a:endParaRPr>
          </a:p>
        </p:txBody>
      </p:sp>
      <p:pic>
        <p:nvPicPr>
          <p:cNvPr id="15" name="Graphic 14">
            <a:extLst>
              <a:ext uri="{FF2B5EF4-FFF2-40B4-BE49-F238E27FC236}">
                <a16:creationId xmlns:a16="http://schemas.microsoft.com/office/drawing/2014/main" id="{74B5AE51-BC71-374D-BFB2-F5293FBF63CE}"/>
              </a:ext>
            </a:extLst>
          </p:cNvPr>
          <p:cNvPicPr>
            <a:picLocks noChangeAspect="1"/>
          </p:cNvPicPr>
          <p:nvPr userDrawn="1"/>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9784539" y="172015"/>
            <a:ext cx="1220135" cy="192331"/>
          </a:xfrm>
          <a:prstGeom prst="rect">
            <a:avLst/>
          </a:prstGeom>
        </p:spPr>
      </p:pic>
    </p:spTree>
    <p:extLst>
      <p:ext uri="{BB962C8B-B14F-4D97-AF65-F5344CB8AC3E}">
        <p14:creationId xmlns:p14="http://schemas.microsoft.com/office/powerpoint/2010/main" val="1211221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 id="2147483730" r:id="rId36"/>
    <p:sldLayoutId id="2147483731" r:id="rId37"/>
    <p:sldLayoutId id="2147483732" r:id="rId38"/>
    <p:sldLayoutId id="2147483733" r:id="rId39"/>
    <p:sldLayoutId id="2147483734" r:id="rId40"/>
    <p:sldLayoutId id="2147483735" r:id="rId41"/>
    <p:sldLayoutId id="2147483736" r:id="rId42"/>
    <p:sldLayoutId id="2147483737" r:id="rId43"/>
    <p:sldLayoutId id="2147483738" r:id="rId44"/>
    <p:sldLayoutId id="2147483739" r:id="rId45"/>
  </p:sldLayoutIdLst>
  <p:hf hdr="0" ftr="0" dt="0"/>
  <p:txStyles>
    <p:titleStyle>
      <a:lvl1pPr marL="0" indent="0" algn="l" defTabSz="685800" rtl="0" eaLnBrk="1" latinLnBrk="0" hangingPunct="1">
        <a:lnSpc>
          <a:spcPct val="100000"/>
        </a:lnSpc>
        <a:spcBef>
          <a:spcPts val="2400"/>
        </a:spcBef>
        <a:spcAft>
          <a:spcPts val="0"/>
        </a:spcAft>
        <a:buFont typeface="Arial" panose="020B0604020202020204" pitchFamily="34" charset="0"/>
        <a:buNone/>
        <a:defRPr lang="en-US" sz="1200" b="0" i="0" kern="1200" cap="all" spc="80" baseline="0" dirty="0">
          <a:solidFill>
            <a:schemeClr val="tx1"/>
          </a:solidFill>
          <a:latin typeface="Roboto" panose="02000000000000000000" pitchFamily="2" charset="0"/>
          <a:ea typeface="Roboto" panose="02000000000000000000" pitchFamily="2" charset="0"/>
          <a:cs typeface="+mj-cs"/>
        </a:defRPr>
      </a:lvl1pPr>
    </p:titleStyle>
    <p:bodyStyle>
      <a:lvl1pPr marL="0" indent="0" algn="l" defTabSz="685800" rtl="0" eaLnBrk="1" latinLnBrk="0" hangingPunct="1">
        <a:lnSpc>
          <a:spcPct val="100000"/>
        </a:lnSpc>
        <a:spcBef>
          <a:spcPts val="2400"/>
        </a:spcBef>
        <a:spcAft>
          <a:spcPts val="0"/>
        </a:spcAft>
        <a:buFont typeface="Arial" panose="020B0604020202020204" pitchFamily="34" charset="0"/>
        <a:buNone/>
        <a:defRPr sz="2000" b="1" kern="1200">
          <a:solidFill>
            <a:schemeClr val="tx1"/>
          </a:solidFill>
          <a:latin typeface="Roboto" pitchFamily="2" charset="0"/>
          <a:ea typeface="Roboto" pitchFamily="2" charset="0"/>
          <a:cs typeface="+mn-cs"/>
        </a:defRPr>
      </a:lvl1pPr>
      <a:lvl2pPr marL="174625" indent="-174625" algn="l" defTabSz="6858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Roboto" pitchFamily="2" charset="0"/>
          <a:cs typeface="+mn-cs"/>
        </a:defRPr>
      </a:lvl2pPr>
      <a:lvl3pPr marL="511175" indent="-228600" algn="l" defTabSz="685800" rtl="0" eaLnBrk="1" latinLnBrk="0" hangingPunct="1">
        <a:lnSpc>
          <a:spcPct val="100000"/>
        </a:lnSpc>
        <a:spcBef>
          <a:spcPts val="0"/>
        </a:spcBef>
        <a:spcAft>
          <a:spcPts val="600"/>
        </a:spcAft>
        <a:buFont typeface="Roboto Lt" pitchFamily="2" charset="0"/>
        <a:buChar char="–"/>
        <a:defRPr sz="1500" kern="1200">
          <a:solidFill>
            <a:schemeClr val="tx1"/>
          </a:solidFill>
          <a:latin typeface="+mj-lt"/>
          <a:ea typeface="Roboto" pitchFamily="2" charset="0"/>
          <a:cs typeface="+mn-cs"/>
        </a:defRPr>
      </a:lvl3pPr>
      <a:lvl4pPr marL="860425" indent="-174625" algn="l" defTabSz="685800" rtl="0" eaLnBrk="1" latinLnBrk="0" hangingPunct="1">
        <a:lnSpc>
          <a:spcPct val="100000"/>
        </a:lnSpc>
        <a:spcBef>
          <a:spcPts val="0"/>
        </a:spcBef>
        <a:spcAft>
          <a:spcPts val="600"/>
        </a:spcAft>
        <a:buFont typeface="Arial" panose="020B0604020202020204" pitchFamily="34" charset="0"/>
        <a:buChar char="•"/>
        <a:defRPr sz="1350" kern="1200">
          <a:solidFill>
            <a:schemeClr val="tx1"/>
          </a:solidFill>
          <a:latin typeface="+mj-lt"/>
          <a:ea typeface="Roboto" pitchFamily="2" charset="0"/>
          <a:cs typeface="+mn-cs"/>
        </a:defRPr>
      </a:lvl4pPr>
      <a:lvl5pPr marL="1543050" indent="-171450" algn="l" defTabSz="685800" rtl="0" eaLnBrk="1" latinLnBrk="0" hangingPunct="1">
        <a:lnSpc>
          <a:spcPct val="100000"/>
        </a:lnSpc>
        <a:spcBef>
          <a:spcPts val="0"/>
        </a:spcBef>
        <a:spcAft>
          <a:spcPts val="600"/>
        </a:spcAft>
        <a:buFont typeface="Arial" panose="020B0604020202020204" pitchFamily="34" charset="0"/>
        <a:buChar char="•"/>
        <a:defRPr sz="1350" kern="1200">
          <a:solidFill>
            <a:schemeClr val="tx1"/>
          </a:solidFill>
          <a:latin typeface="+mj-lt"/>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5376">
          <p15:clr>
            <a:srgbClr val="F26B43"/>
          </p15:clr>
        </p15:guide>
        <p15:guide id="3" orient="horz" pos="3960">
          <p15:clr>
            <a:srgbClr val="F26B43"/>
          </p15:clr>
        </p15:guide>
        <p15:guide id="4" orient="horz" pos="5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78202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s://creativecommons.org/licenses/by-nd/3.0/" TargetMode="External"/><Relationship Id="rId5" Type="http://schemas.openxmlformats.org/officeDocument/2006/relationships/hyperlink" Target="https://pursuit.unimelb.edu.au/podcasts/towards-cancer-care-that-listens-to-patients" TargetMode="External"/><Relationship Id="rId4" Type="http://schemas.openxmlformats.org/officeDocument/2006/relationships/image" Target="../media/image43.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hyperlink" Target="https://cambiahealth.com/news-and-stories/pulse-blog/cambia-health-foundations-new-grant-funding-marks-1-million-behavioral" TargetMode="External"/><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hyperlink" Target="https://creativecommons.org/licenses/by-nc-sa/3.0/" TargetMode="External"/><Relationship Id="rId5" Type="http://schemas.openxmlformats.org/officeDocument/2006/relationships/hyperlink" Target="https://cat.xula.edu/food/brightspace-tip-145-virtual-class-meetings/" TargetMode="External"/><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01.xml"/><Relationship Id="rId5" Type="http://schemas.openxmlformats.org/officeDocument/2006/relationships/image" Target="../media/image25.png"/><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2.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57.svg"/><Relationship Id="rId11" Type="http://schemas.openxmlformats.org/officeDocument/2006/relationships/image" Target="../media/image25.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hyperlink" Target="https://drugabusestatistics.org/teen-drug-use/"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hyperlink" Target="https://cdphe.colorado.gov/hkc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sbirteducation.com/" TargetMode="External"/><Relationship Id="rId3" Type="http://schemas.openxmlformats.org/officeDocument/2006/relationships/hyperlink" Target="mailto:marino-nora@norc.org" TargetMode="External"/><Relationship Id="rId7" Type="http://schemas.openxmlformats.org/officeDocument/2006/relationships/hyperlink" Target="https://sbirteducation.com/adolescents/curriculum" TargetMode="External"/><Relationship Id="rId12"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63.png"/><Relationship Id="rId11" Type="http://schemas.openxmlformats.org/officeDocument/2006/relationships/image" Target="../media/image65.png"/><Relationship Id="rId5" Type="http://schemas.openxmlformats.org/officeDocument/2006/relationships/image" Target="../media/image62.png"/><Relationship Id="rId10" Type="http://schemas.openxmlformats.org/officeDocument/2006/relationships/hyperlink" Target="https://sbirtcolorado.org/" TargetMode="External"/><Relationship Id="rId4" Type="http://schemas.openxmlformats.org/officeDocument/2006/relationships/hyperlink" Target="mailto:SBIRTTeam@norc.org" TargetMode="External"/><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hyperlink" Target="http://www.flickr.com/photos/ronmellow/2265175851/" TargetMode="External"/><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hyperlink" Target="https://www.rawpixel.com/image/401347/premium-photo-image-skating-active-activity" TargetMode="External"/><Relationship Id="rId4" Type="http://schemas.openxmlformats.org/officeDocument/2006/relationships/image" Target="../media/image32.1"/></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1.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hyperlink" Target="https://www.rawpixel.com/search/survey" TargetMode="External"/><Relationship Id="rId4" Type="http://schemas.openxmlformats.org/officeDocument/2006/relationships/image" Target="../media/image39.1"/></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hyperlink" Target="https://blog.aspb.org/your-meeting-checklist-21-ways-to-get-the-most-out-of-plant-biology-2016/" TargetMode="External"/><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68E6E965-8E4B-4EC7-90A3-1536B1F4B48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
        <p:nvSpPr>
          <p:cNvPr id="12" name="Text Placeholder 11">
            <a:extLst>
              <a:ext uri="{FF2B5EF4-FFF2-40B4-BE49-F238E27FC236}">
                <a16:creationId xmlns:a16="http://schemas.microsoft.com/office/drawing/2014/main" id="{EDC589AA-E44E-4463-BED3-CE069CE28431}"/>
              </a:ext>
            </a:extLst>
          </p:cNvPr>
          <p:cNvSpPr>
            <a:spLocks noGrp="1"/>
          </p:cNvSpPr>
          <p:nvPr>
            <p:ph type="body" sz="quarter" idx="11"/>
          </p:nvPr>
        </p:nvSpPr>
        <p:spPr>
          <a:xfrm>
            <a:off x="5497221" y="846676"/>
            <a:ext cx="6096000" cy="2709327"/>
          </a:xfrm>
        </p:spPr>
        <p:txBody>
          <a:bodyPr anchor="ctr"/>
          <a:lstStyle/>
          <a:p>
            <a:pPr marL="11113" indent="-11113">
              <a:lnSpc>
                <a:spcPct val="100000"/>
              </a:lnSpc>
            </a:pPr>
            <a:r>
              <a:rPr lang="en-US" sz="2800" dirty="0">
                <a:latin typeface="Roboto" panose="02000000000000000000" pitchFamily="2" charset="0"/>
                <a:ea typeface="Roboto" panose="02000000000000000000" pitchFamily="2" charset="0"/>
              </a:rPr>
              <a:t>Preparing Colorado Health Professionals in Primary Care and School-Based Health Centers (SBHCs) to Intervene Early for Adolescent Substance Use through SBIRT</a:t>
            </a:r>
          </a:p>
        </p:txBody>
      </p:sp>
      <p:sp>
        <p:nvSpPr>
          <p:cNvPr id="13" name="Text Placeholder 12">
            <a:extLst>
              <a:ext uri="{FF2B5EF4-FFF2-40B4-BE49-F238E27FC236}">
                <a16:creationId xmlns:a16="http://schemas.microsoft.com/office/drawing/2014/main" id="{2060E997-2C80-48E2-8D20-264F52A1D5AA}"/>
              </a:ext>
            </a:extLst>
          </p:cNvPr>
          <p:cNvSpPr>
            <a:spLocks noGrp="1"/>
          </p:cNvSpPr>
          <p:nvPr>
            <p:ph type="body" sz="quarter" idx="12"/>
          </p:nvPr>
        </p:nvSpPr>
        <p:spPr>
          <a:xfrm>
            <a:off x="5474949" y="3892516"/>
            <a:ext cx="6118272" cy="1511568"/>
          </a:xfrm>
        </p:spPr>
        <p:txBody>
          <a:bodyPr anchor="ctr"/>
          <a:lstStyle/>
          <a:p>
            <a:pPr>
              <a:lnSpc>
                <a:spcPts val="2200"/>
              </a:lnSpc>
              <a:spcBef>
                <a:spcPts val="600"/>
              </a:spcBef>
            </a:pPr>
            <a:r>
              <a:rPr lang="en-US" sz="2000" b="1">
                <a:latin typeface="Roboto" panose="02000000000000000000" pitchFamily="2" charset="0"/>
                <a:ea typeface="Roboto" panose="02000000000000000000" pitchFamily="2" charset="0"/>
              </a:rPr>
              <a:t>Nora M Marino, MPH; </a:t>
            </a:r>
            <a:r>
              <a:rPr lang="en-US" sz="2000">
                <a:latin typeface="Roboto" panose="02000000000000000000" pitchFamily="2" charset="0"/>
                <a:ea typeface="Roboto" panose="02000000000000000000" pitchFamily="2" charset="0"/>
              </a:rPr>
              <a:t>Tracy McPherson, PhD; Giana Calabrese, MPH; Carolyn Swenson, MSPH, MSN, RN; Elizabeth Pace, MSM, RN, CEAP, FAAN; Annie Klein, CPS II; Hannah Nibauer, MSW</a:t>
            </a:r>
          </a:p>
        </p:txBody>
      </p:sp>
      <p:pic>
        <p:nvPicPr>
          <p:cNvPr id="5" name="Picture 4">
            <a:extLst>
              <a:ext uri="{FF2B5EF4-FFF2-40B4-BE49-F238E27FC236}">
                <a16:creationId xmlns:a16="http://schemas.microsoft.com/office/drawing/2014/main" id="{7B8745CD-AFDE-E04A-9DDF-AB9B0E2C4B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9128"/>
          <a:stretch/>
        </p:blipFill>
        <p:spPr>
          <a:xfrm>
            <a:off x="9544334" y="5740603"/>
            <a:ext cx="2374292" cy="560379"/>
          </a:xfrm>
          <a:prstGeom prst="rect">
            <a:avLst/>
          </a:prstGeom>
        </p:spPr>
      </p:pic>
      <p:sp>
        <p:nvSpPr>
          <p:cNvPr id="3" name="TextBox 2">
            <a:extLst>
              <a:ext uri="{FF2B5EF4-FFF2-40B4-BE49-F238E27FC236}">
                <a16:creationId xmlns:a16="http://schemas.microsoft.com/office/drawing/2014/main" id="{8DFE7938-3D79-26BC-EE1F-C3B00D487DD5}"/>
              </a:ext>
            </a:extLst>
          </p:cNvPr>
          <p:cNvSpPr txBox="1"/>
          <p:nvPr/>
        </p:nvSpPr>
        <p:spPr>
          <a:xfrm>
            <a:off x="5497221" y="5740601"/>
            <a:ext cx="6096000" cy="523220"/>
          </a:xfrm>
          <a:prstGeom prst="rect">
            <a:avLst/>
          </a:prstGeom>
          <a:noFill/>
        </p:spPr>
        <p:txBody>
          <a:bodyPr wrap="square">
            <a:spAutoFit/>
          </a:bodyPr>
          <a:lstStyle/>
          <a:p>
            <a:r>
              <a:rPr lang="en-US" sz="1400">
                <a:solidFill>
                  <a:schemeClr val="bg1"/>
                </a:solidFill>
                <a:latin typeface="Roboto" panose="02000000000000000000" pitchFamily="2" charset="0"/>
                <a:ea typeface="Roboto" panose="02000000000000000000" pitchFamily="2" charset="0"/>
              </a:rPr>
              <a:t>Saturday, November 16, 2024</a:t>
            </a:r>
          </a:p>
          <a:p>
            <a:r>
              <a:rPr lang="en-US" sz="1400">
                <a:solidFill>
                  <a:schemeClr val="bg1"/>
                </a:solidFill>
                <a:latin typeface="Roboto" panose="02000000000000000000" pitchFamily="2" charset="0"/>
                <a:ea typeface="Roboto" panose="02000000000000000000" pitchFamily="2" charset="0"/>
              </a:rPr>
              <a:t>AMERSA Conference  </a:t>
            </a:r>
            <a:endParaRPr lang="en-US" sz="16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64356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orange circle with a black background&#10;&#10;Description automatically generated">
            <a:extLst>
              <a:ext uri="{FF2B5EF4-FFF2-40B4-BE49-F238E27FC236}">
                <a16:creationId xmlns:a16="http://schemas.microsoft.com/office/drawing/2014/main" id="{C394D462-FBA5-BAC5-A158-FBAF95BC0043}"/>
              </a:ext>
            </a:extLst>
          </p:cNvPr>
          <p:cNvPicPr>
            <a:picLocks noChangeAspect="1"/>
          </p:cNvPicPr>
          <p:nvPr/>
        </p:nvPicPr>
        <p:blipFill>
          <a:blip r:embed="rId3"/>
          <a:stretch>
            <a:fillRect/>
          </a:stretch>
        </p:blipFill>
        <p:spPr>
          <a:xfrm>
            <a:off x="-18392" y="6455169"/>
            <a:ext cx="1846534" cy="365760"/>
          </a:xfrm>
          <a:prstGeom prst="rect">
            <a:avLst/>
          </a:prstGeom>
        </p:spPr>
      </p:pic>
      <p:pic>
        <p:nvPicPr>
          <p:cNvPr id="7" name="Picture 6">
            <a:extLst>
              <a:ext uri="{FF2B5EF4-FFF2-40B4-BE49-F238E27FC236}">
                <a16:creationId xmlns:a16="http://schemas.microsoft.com/office/drawing/2014/main" id="{FCBE2C0C-335C-5C37-870C-F4B5C064BDC0}"/>
              </a:ext>
            </a:extLst>
          </p:cNvPr>
          <p:cNvPicPr>
            <a:picLocks noChangeAspect="1"/>
          </p:cNvPicPr>
          <p:nvPr/>
        </p:nvPicPr>
        <p:blipFill>
          <a:blip r:embed="rId4">
            <a:extLst>
              <a:ext uri="{837473B0-CC2E-450A-ABE3-18F120FF3D39}">
                <a1611:picAttrSrcUrl xmlns:a1611="http://schemas.microsoft.com/office/drawing/2016/11/main" r:id="rId5"/>
              </a:ext>
            </a:extLst>
          </a:blip>
          <a:srcRect l="31549" r="31549"/>
          <a:stretch/>
        </p:blipFill>
        <p:spPr>
          <a:xfrm>
            <a:off x="0" y="1"/>
            <a:ext cx="4846320" cy="6894613"/>
          </a:xfrm>
          <a:prstGeom prst="rect">
            <a:avLst/>
          </a:prstGeom>
          <a:noFill/>
        </p:spPr>
      </p:pic>
      <p:sp>
        <p:nvSpPr>
          <p:cNvPr id="11" name="TextBox 10">
            <a:extLst>
              <a:ext uri="{FF2B5EF4-FFF2-40B4-BE49-F238E27FC236}">
                <a16:creationId xmlns:a16="http://schemas.microsoft.com/office/drawing/2014/main" id="{33FD4032-4F3B-3788-9EB3-DFF0B85922B4}"/>
              </a:ext>
            </a:extLst>
          </p:cNvPr>
          <p:cNvSpPr txBox="1"/>
          <p:nvPr/>
        </p:nvSpPr>
        <p:spPr>
          <a:xfrm>
            <a:off x="10935402" y="6224336"/>
            <a:ext cx="15691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Roboto"/>
                <a:ea typeface="+mn-ea"/>
                <a:cs typeface="+mn-cs"/>
              </a:rPr>
              <a:t>N=</a:t>
            </a:r>
            <a:r>
              <a:rPr lang="en-US" sz="2400" b="1" dirty="0">
                <a:solidFill>
                  <a:prstClr val="black"/>
                </a:solidFill>
                <a:latin typeface="Roboto"/>
              </a:rPr>
              <a:t>107</a:t>
            </a:r>
            <a:endParaRPr kumimoji="0" lang="en-US" sz="2400" b="1" i="0" u="none" strike="noStrike" kern="1200" cap="none" spc="0" normalizeH="0" baseline="0" noProof="0" dirty="0">
              <a:ln>
                <a:noFill/>
              </a:ln>
              <a:solidFill>
                <a:prstClr val="black"/>
              </a:solidFill>
              <a:effectLst/>
              <a:uLnTx/>
              <a:uFillTx/>
              <a:latin typeface="Roboto"/>
              <a:ea typeface="+mn-ea"/>
              <a:cs typeface="+mn-cs"/>
            </a:endParaRPr>
          </a:p>
        </p:txBody>
      </p:sp>
      <p:sp>
        <p:nvSpPr>
          <p:cNvPr id="20" name="TextBox 19">
            <a:extLst>
              <a:ext uri="{FF2B5EF4-FFF2-40B4-BE49-F238E27FC236}">
                <a16:creationId xmlns:a16="http://schemas.microsoft.com/office/drawing/2014/main" id="{4E3B2625-C812-858F-44B3-77DC6974DEA7}"/>
              </a:ext>
            </a:extLst>
          </p:cNvPr>
          <p:cNvSpPr txBox="1"/>
          <p:nvPr/>
        </p:nvSpPr>
        <p:spPr>
          <a:xfrm>
            <a:off x="0" y="6894614"/>
            <a:ext cx="4846320" cy="230832"/>
          </a:xfrm>
          <a:prstGeom prst="rect">
            <a:avLst/>
          </a:prstGeom>
          <a:noFill/>
        </p:spPr>
        <p:txBody>
          <a:bodyPr wrap="square" rtlCol="0">
            <a:spAutoFit/>
          </a:bodyPr>
          <a:lstStyle/>
          <a:p>
            <a:r>
              <a:rPr lang="en-US" sz="900">
                <a:hlinkClick r:id="rId5" tooltip="https://pursuit.unimelb.edu.au/podcasts/towards-cancer-care-that-listens-to-patients"/>
              </a:rPr>
              <a:t>This Photo</a:t>
            </a:r>
            <a:r>
              <a:rPr lang="en-US" sz="900"/>
              <a:t> by Unknown Author is licensed under </a:t>
            </a:r>
            <a:r>
              <a:rPr lang="en-US" sz="900">
                <a:hlinkClick r:id="rId6" tooltip="https://creativecommons.org/licenses/by-nd/3.0/"/>
              </a:rPr>
              <a:t>CC BY-ND</a:t>
            </a:r>
            <a:endParaRPr lang="en-US" sz="900"/>
          </a:p>
        </p:txBody>
      </p:sp>
      <p:sp>
        <p:nvSpPr>
          <p:cNvPr id="22" name="Text Placeholder 1">
            <a:extLst>
              <a:ext uri="{FF2B5EF4-FFF2-40B4-BE49-F238E27FC236}">
                <a16:creationId xmlns:a16="http://schemas.microsoft.com/office/drawing/2014/main" id="{2CF25AA8-AD3D-2425-DE08-8D4BEB4D1991}"/>
              </a:ext>
            </a:extLst>
          </p:cNvPr>
          <p:cNvSpPr txBox="1">
            <a:spLocks/>
          </p:cNvSpPr>
          <p:nvPr/>
        </p:nvSpPr>
        <p:spPr>
          <a:xfrm>
            <a:off x="4864712" y="171999"/>
            <a:ext cx="7584437" cy="628651"/>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b="1" dirty="0">
                <a:solidFill>
                  <a:schemeClr val="tx1"/>
                </a:solidFill>
              </a:rPr>
              <a:t>SBIRT Practice </a:t>
            </a:r>
            <a:r>
              <a:rPr lang="en-US" sz="2800" b="1" i="1" dirty="0">
                <a:solidFill>
                  <a:schemeClr val="bg2"/>
                </a:solidFill>
              </a:rPr>
              <a:t>Brief Intervention</a:t>
            </a:r>
          </a:p>
        </p:txBody>
      </p:sp>
      <p:sp>
        <p:nvSpPr>
          <p:cNvPr id="23" name="Oval 22">
            <a:extLst>
              <a:ext uri="{FF2B5EF4-FFF2-40B4-BE49-F238E27FC236}">
                <a16:creationId xmlns:a16="http://schemas.microsoft.com/office/drawing/2014/main" id="{FDEEDFEF-42FC-F20B-BDF1-17BD249A709D}"/>
              </a:ext>
            </a:extLst>
          </p:cNvPr>
          <p:cNvSpPr/>
          <p:nvPr/>
        </p:nvSpPr>
        <p:spPr>
          <a:xfrm>
            <a:off x="5198282" y="1743324"/>
            <a:ext cx="1371600" cy="137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Text Placeholder 2">
            <a:extLst>
              <a:ext uri="{FF2B5EF4-FFF2-40B4-BE49-F238E27FC236}">
                <a16:creationId xmlns:a16="http://schemas.microsoft.com/office/drawing/2014/main" id="{C558184F-C965-BE0B-663A-0E28DA659AC6}"/>
              </a:ext>
            </a:extLst>
          </p:cNvPr>
          <p:cNvSpPr txBox="1">
            <a:spLocks/>
          </p:cNvSpPr>
          <p:nvPr/>
        </p:nvSpPr>
        <p:spPr>
          <a:xfrm>
            <a:off x="6508696" y="2078125"/>
            <a:ext cx="5099514" cy="834080"/>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indent="0">
              <a:buNone/>
            </a:pPr>
            <a:r>
              <a:rPr lang="en-US" sz="2400" dirty="0">
                <a:solidFill>
                  <a:schemeClr val="bg2"/>
                </a:solidFill>
              </a:rPr>
              <a:t>Uses brief intervention/motivational interviewing</a:t>
            </a:r>
            <a:endParaRPr lang="en-US" sz="2800" dirty="0">
              <a:solidFill>
                <a:schemeClr val="bg2"/>
              </a:solidFill>
            </a:endParaRPr>
          </a:p>
        </p:txBody>
      </p:sp>
      <p:sp>
        <p:nvSpPr>
          <p:cNvPr id="25" name="TextBox 24">
            <a:extLst>
              <a:ext uri="{FF2B5EF4-FFF2-40B4-BE49-F238E27FC236}">
                <a16:creationId xmlns:a16="http://schemas.microsoft.com/office/drawing/2014/main" id="{863B0B44-185A-82CB-F393-B11E56277A61}"/>
              </a:ext>
            </a:extLst>
          </p:cNvPr>
          <p:cNvSpPr txBox="1"/>
          <p:nvPr/>
        </p:nvSpPr>
        <p:spPr>
          <a:xfrm>
            <a:off x="5266631" y="2164553"/>
            <a:ext cx="1173719" cy="523220"/>
          </a:xfrm>
          <a:prstGeom prst="rect">
            <a:avLst/>
          </a:prstGeom>
          <a:noFill/>
        </p:spPr>
        <p:txBody>
          <a:bodyPr wrap="none" rtlCol="0">
            <a:spAutoFit/>
          </a:bodyPr>
          <a:lstStyle/>
          <a:p>
            <a:pPr algn="ctr"/>
            <a:r>
              <a:rPr lang="en-US" sz="2800" b="1" dirty="0">
                <a:solidFill>
                  <a:schemeClr val="bg1"/>
                </a:solidFill>
              </a:rPr>
              <a:t>76.6%</a:t>
            </a:r>
          </a:p>
        </p:txBody>
      </p:sp>
      <p:sp>
        <p:nvSpPr>
          <p:cNvPr id="26" name="Oval 25">
            <a:extLst>
              <a:ext uri="{FF2B5EF4-FFF2-40B4-BE49-F238E27FC236}">
                <a16:creationId xmlns:a16="http://schemas.microsoft.com/office/drawing/2014/main" id="{EB3E4B00-27A6-473C-EB4E-685553BCE3BA}"/>
              </a:ext>
            </a:extLst>
          </p:cNvPr>
          <p:cNvSpPr/>
          <p:nvPr/>
        </p:nvSpPr>
        <p:spPr>
          <a:xfrm>
            <a:off x="5160931" y="3827034"/>
            <a:ext cx="1371600" cy="137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7" name="Text Placeholder 2">
            <a:extLst>
              <a:ext uri="{FF2B5EF4-FFF2-40B4-BE49-F238E27FC236}">
                <a16:creationId xmlns:a16="http://schemas.microsoft.com/office/drawing/2014/main" id="{A2E6A443-C86D-2AEA-0DD2-42A3B2DF8047}"/>
              </a:ext>
            </a:extLst>
          </p:cNvPr>
          <p:cNvSpPr txBox="1">
            <a:spLocks/>
          </p:cNvSpPr>
          <p:nvPr/>
        </p:nvSpPr>
        <p:spPr>
          <a:xfrm>
            <a:off x="6485754" y="3982140"/>
            <a:ext cx="5019618" cy="834080"/>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indent="0">
              <a:buNone/>
            </a:pPr>
            <a:r>
              <a:rPr lang="en-US" sz="2400" dirty="0">
                <a:solidFill>
                  <a:schemeClr val="tx1"/>
                </a:solidFill>
              </a:rPr>
              <a:t>Does NOT use brief intervention/motivational interviewing</a:t>
            </a:r>
            <a:endParaRPr lang="en-US" sz="2800" dirty="0">
              <a:solidFill>
                <a:schemeClr val="tx1"/>
              </a:solidFill>
            </a:endParaRPr>
          </a:p>
        </p:txBody>
      </p:sp>
      <p:sp>
        <p:nvSpPr>
          <p:cNvPr id="28" name="TextBox 27">
            <a:extLst>
              <a:ext uri="{FF2B5EF4-FFF2-40B4-BE49-F238E27FC236}">
                <a16:creationId xmlns:a16="http://schemas.microsoft.com/office/drawing/2014/main" id="{137AFE37-D8EF-758A-5164-A55D40643623}"/>
              </a:ext>
            </a:extLst>
          </p:cNvPr>
          <p:cNvSpPr txBox="1"/>
          <p:nvPr/>
        </p:nvSpPr>
        <p:spPr>
          <a:xfrm>
            <a:off x="5291040" y="4251224"/>
            <a:ext cx="1173719" cy="523220"/>
          </a:xfrm>
          <a:prstGeom prst="rect">
            <a:avLst/>
          </a:prstGeom>
          <a:noFill/>
        </p:spPr>
        <p:txBody>
          <a:bodyPr wrap="none" rtlCol="0">
            <a:spAutoFit/>
          </a:bodyPr>
          <a:lstStyle/>
          <a:p>
            <a:pPr algn="ctr"/>
            <a:r>
              <a:rPr lang="en-US" sz="2800" b="1" dirty="0">
                <a:solidFill>
                  <a:schemeClr val="bg1"/>
                </a:solidFill>
              </a:rPr>
              <a:t>23.4%</a:t>
            </a:r>
          </a:p>
        </p:txBody>
      </p:sp>
      <p:pic>
        <p:nvPicPr>
          <p:cNvPr id="29" name="Picture 28" descr="A black and orange circle with a black background&#10;&#10;Description automatically generated">
            <a:extLst>
              <a:ext uri="{FF2B5EF4-FFF2-40B4-BE49-F238E27FC236}">
                <a16:creationId xmlns:a16="http://schemas.microsoft.com/office/drawing/2014/main" id="{1E2C973E-F65E-0899-57ED-3DD367F4375D}"/>
              </a:ext>
            </a:extLst>
          </p:cNvPr>
          <p:cNvPicPr>
            <a:picLocks noChangeAspect="1"/>
          </p:cNvPicPr>
          <p:nvPr/>
        </p:nvPicPr>
        <p:blipFill>
          <a:blip r:embed="rId3"/>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86835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orange circle with a black background&#10;&#10;Description automatically generated">
            <a:extLst>
              <a:ext uri="{FF2B5EF4-FFF2-40B4-BE49-F238E27FC236}">
                <a16:creationId xmlns:a16="http://schemas.microsoft.com/office/drawing/2014/main" id="{C394D462-FBA5-BAC5-A158-FBAF95BC0043}"/>
              </a:ext>
            </a:extLst>
          </p:cNvPr>
          <p:cNvPicPr>
            <a:picLocks noChangeAspect="1"/>
          </p:cNvPicPr>
          <p:nvPr/>
        </p:nvPicPr>
        <p:blipFill>
          <a:blip r:embed="rId3"/>
          <a:stretch>
            <a:fillRect/>
          </a:stretch>
        </p:blipFill>
        <p:spPr>
          <a:xfrm>
            <a:off x="-18392" y="6455169"/>
            <a:ext cx="1846534" cy="365760"/>
          </a:xfrm>
          <a:prstGeom prst="rect">
            <a:avLst/>
          </a:prstGeom>
        </p:spPr>
      </p:pic>
      <p:sp>
        <p:nvSpPr>
          <p:cNvPr id="11" name="TextBox 10">
            <a:extLst>
              <a:ext uri="{FF2B5EF4-FFF2-40B4-BE49-F238E27FC236}">
                <a16:creationId xmlns:a16="http://schemas.microsoft.com/office/drawing/2014/main" id="{33FD4032-4F3B-3788-9EB3-DFF0B85922B4}"/>
              </a:ext>
            </a:extLst>
          </p:cNvPr>
          <p:cNvSpPr txBox="1"/>
          <p:nvPr/>
        </p:nvSpPr>
        <p:spPr>
          <a:xfrm>
            <a:off x="10935402" y="6224336"/>
            <a:ext cx="15691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Roboto"/>
                <a:ea typeface="+mn-ea"/>
                <a:cs typeface="+mn-cs"/>
              </a:rPr>
              <a:t>N=107</a:t>
            </a:r>
          </a:p>
        </p:txBody>
      </p:sp>
      <p:sp>
        <p:nvSpPr>
          <p:cNvPr id="22" name="Text Placeholder 1">
            <a:extLst>
              <a:ext uri="{FF2B5EF4-FFF2-40B4-BE49-F238E27FC236}">
                <a16:creationId xmlns:a16="http://schemas.microsoft.com/office/drawing/2014/main" id="{2CF25AA8-AD3D-2425-DE08-8D4BEB4D1991}"/>
              </a:ext>
            </a:extLst>
          </p:cNvPr>
          <p:cNvSpPr txBox="1">
            <a:spLocks/>
          </p:cNvSpPr>
          <p:nvPr/>
        </p:nvSpPr>
        <p:spPr>
          <a:xfrm>
            <a:off x="4864712" y="171999"/>
            <a:ext cx="5916177" cy="628651"/>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032E64"/>
              </a:buClr>
              <a:buSzPct val="100000"/>
              <a:buFont typeface="Calibri" panose="020F0502020204030204" pitchFamily="34" charset="0"/>
              <a:buChar char=" "/>
              <a:tabLst/>
              <a:defRPr/>
            </a:pPr>
            <a:r>
              <a:rPr kumimoji="0" lang="en-US" sz="2800" b="1" i="0" u="none" strike="noStrike" kern="1200" cap="none" spc="0" normalizeH="0" baseline="0" noProof="0" dirty="0">
                <a:ln>
                  <a:noFill/>
                </a:ln>
                <a:solidFill>
                  <a:prstClr val="black"/>
                </a:solidFill>
                <a:effectLst/>
                <a:uLnTx/>
                <a:uFillTx/>
                <a:latin typeface="Roboto"/>
                <a:ea typeface="+mn-ea"/>
                <a:cs typeface="+mn-cs"/>
              </a:rPr>
              <a:t>SBIRT Practice </a:t>
            </a:r>
            <a:r>
              <a:rPr kumimoji="0" lang="en-US" sz="2800" b="1" i="1" u="none" strike="noStrike" kern="1200" cap="none" spc="0" normalizeH="0" baseline="0" noProof="0" dirty="0">
                <a:ln>
                  <a:noFill/>
                </a:ln>
                <a:solidFill>
                  <a:srgbClr val="EB7230"/>
                </a:solidFill>
                <a:effectLst/>
                <a:uLnTx/>
                <a:uFillTx/>
                <a:latin typeface="Roboto"/>
                <a:ea typeface="+mn-ea"/>
                <a:cs typeface="+mn-cs"/>
              </a:rPr>
              <a:t>Referral to Treatment</a:t>
            </a:r>
          </a:p>
        </p:txBody>
      </p:sp>
      <p:sp>
        <p:nvSpPr>
          <p:cNvPr id="23" name="Oval 22">
            <a:extLst>
              <a:ext uri="{FF2B5EF4-FFF2-40B4-BE49-F238E27FC236}">
                <a16:creationId xmlns:a16="http://schemas.microsoft.com/office/drawing/2014/main" id="{FDEEDFEF-42FC-F20B-BDF1-17BD249A709D}"/>
              </a:ext>
            </a:extLst>
          </p:cNvPr>
          <p:cNvSpPr/>
          <p:nvPr/>
        </p:nvSpPr>
        <p:spPr>
          <a:xfrm>
            <a:off x="5198282" y="1743324"/>
            <a:ext cx="1371600" cy="137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Roboto"/>
              <a:ea typeface="+mn-ea"/>
              <a:cs typeface="+mn-cs"/>
            </a:endParaRPr>
          </a:p>
        </p:txBody>
      </p:sp>
      <p:sp>
        <p:nvSpPr>
          <p:cNvPr id="25" name="TextBox 24">
            <a:extLst>
              <a:ext uri="{FF2B5EF4-FFF2-40B4-BE49-F238E27FC236}">
                <a16:creationId xmlns:a16="http://schemas.microsoft.com/office/drawing/2014/main" id="{863B0B44-185A-82CB-F393-B11E56277A61}"/>
              </a:ext>
            </a:extLst>
          </p:cNvPr>
          <p:cNvSpPr txBox="1"/>
          <p:nvPr/>
        </p:nvSpPr>
        <p:spPr>
          <a:xfrm>
            <a:off x="5266630" y="2164553"/>
            <a:ext cx="117371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Roboto"/>
              </a:rPr>
              <a:t>66.4</a:t>
            </a:r>
            <a:r>
              <a:rPr kumimoji="0" lang="en-US" sz="2800" b="1" i="0" u="none" strike="noStrike" kern="1200" cap="none" spc="0" normalizeH="0" baseline="0" noProof="0" dirty="0">
                <a:ln>
                  <a:noFill/>
                </a:ln>
                <a:solidFill>
                  <a:prstClr val="white"/>
                </a:solidFill>
                <a:effectLst/>
                <a:uLnTx/>
                <a:uFillTx/>
                <a:latin typeface="Roboto"/>
                <a:ea typeface="+mn-ea"/>
                <a:cs typeface="+mn-cs"/>
              </a:rPr>
              <a:t>%</a:t>
            </a:r>
          </a:p>
        </p:txBody>
      </p:sp>
      <p:sp>
        <p:nvSpPr>
          <p:cNvPr id="26" name="Oval 25">
            <a:extLst>
              <a:ext uri="{FF2B5EF4-FFF2-40B4-BE49-F238E27FC236}">
                <a16:creationId xmlns:a16="http://schemas.microsoft.com/office/drawing/2014/main" id="{EB3E4B00-27A6-473C-EB4E-685553BCE3BA}"/>
              </a:ext>
            </a:extLst>
          </p:cNvPr>
          <p:cNvSpPr/>
          <p:nvPr/>
        </p:nvSpPr>
        <p:spPr>
          <a:xfrm>
            <a:off x="5160931" y="3827034"/>
            <a:ext cx="1371600" cy="137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Roboto"/>
              <a:ea typeface="+mn-ea"/>
              <a:cs typeface="+mn-cs"/>
            </a:endParaRPr>
          </a:p>
        </p:txBody>
      </p:sp>
      <p:sp>
        <p:nvSpPr>
          <p:cNvPr id="28" name="TextBox 27">
            <a:extLst>
              <a:ext uri="{FF2B5EF4-FFF2-40B4-BE49-F238E27FC236}">
                <a16:creationId xmlns:a16="http://schemas.microsoft.com/office/drawing/2014/main" id="{137AFE37-D8EF-758A-5164-A55D40643623}"/>
              </a:ext>
            </a:extLst>
          </p:cNvPr>
          <p:cNvSpPr txBox="1"/>
          <p:nvPr/>
        </p:nvSpPr>
        <p:spPr>
          <a:xfrm>
            <a:off x="5291039" y="4251224"/>
            <a:ext cx="117371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Roboto"/>
              </a:rPr>
              <a:t>33.6</a:t>
            </a:r>
            <a:r>
              <a:rPr kumimoji="0" lang="en-US" sz="2800" b="1" i="0" u="none" strike="noStrike" kern="1200" cap="none" spc="0" normalizeH="0" baseline="0" noProof="0" dirty="0">
                <a:ln>
                  <a:noFill/>
                </a:ln>
                <a:solidFill>
                  <a:prstClr val="white"/>
                </a:solidFill>
                <a:effectLst/>
                <a:uLnTx/>
                <a:uFillTx/>
                <a:latin typeface="Roboto"/>
                <a:ea typeface="+mn-ea"/>
                <a:cs typeface="+mn-cs"/>
              </a:rPr>
              <a:t>%</a:t>
            </a:r>
          </a:p>
        </p:txBody>
      </p:sp>
      <p:pic>
        <p:nvPicPr>
          <p:cNvPr id="29" name="Picture 28" descr="A black and orange circle with a black background&#10;&#10;Description automatically generated">
            <a:extLst>
              <a:ext uri="{FF2B5EF4-FFF2-40B4-BE49-F238E27FC236}">
                <a16:creationId xmlns:a16="http://schemas.microsoft.com/office/drawing/2014/main" id="{1E2C973E-F65E-0899-57ED-3DD367F4375D}"/>
              </a:ext>
            </a:extLst>
          </p:cNvPr>
          <p:cNvPicPr>
            <a:picLocks noChangeAspect="1"/>
          </p:cNvPicPr>
          <p:nvPr/>
        </p:nvPicPr>
        <p:blipFill>
          <a:blip r:embed="rId3"/>
          <a:stretch>
            <a:fillRect/>
          </a:stretch>
        </p:blipFill>
        <p:spPr>
          <a:xfrm>
            <a:off x="11048607" y="258142"/>
            <a:ext cx="911594" cy="180568"/>
          </a:xfrm>
          <a:prstGeom prst="rect">
            <a:avLst/>
          </a:prstGeom>
        </p:spPr>
      </p:pic>
      <p:sp>
        <p:nvSpPr>
          <p:cNvPr id="2" name="Text Placeholder 2">
            <a:extLst>
              <a:ext uri="{FF2B5EF4-FFF2-40B4-BE49-F238E27FC236}">
                <a16:creationId xmlns:a16="http://schemas.microsoft.com/office/drawing/2014/main" id="{B5BB206C-E959-566B-9AE5-C006DAE3CF19}"/>
              </a:ext>
            </a:extLst>
          </p:cNvPr>
          <p:cNvSpPr txBox="1">
            <a:spLocks/>
          </p:cNvSpPr>
          <p:nvPr/>
        </p:nvSpPr>
        <p:spPr>
          <a:xfrm>
            <a:off x="6662639" y="2027365"/>
            <a:ext cx="4829450" cy="834080"/>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0" algn="l" defTabSz="914400" rtl="0" eaLnBrk="1" fontAlgn="auto" latinLnBrk="0" hangingPunct="1">
              <a:lnSpc>
                <a:spcPct val="90000"/>
              </a:lnSpc>
              <a:spcBef>
                <a:spcPts val="1200"/>
              </a:spcBef>
              <a:spcAft>
                <a:spcPts val="200"/>
              </a:spcAft>
              <a:buClr>
                <a:srgbClr val="032E64"/>
              </a:buClr>
              <a:buSzPct val="100000"/>
              <a:buFont typeface="Calibri" panose="020F0502020204030204" pitchFamily="34" charset="0"/>
              <a:buNone/>
              <a:tabLst/>
              <a:defRPr/>
            </a:pPr>
            <a:r>
              <a:rPr kumimoji="0" lang="en-US" sz="2400" b="0" i="0" u="none" strike="noStrike" kern="1200" cap="none" spc="0" normalizeH="0" baseline="0" noProof="0" dirty="0">
                <a:ln>
                  <a:noFill/>
                </a:ln>
                <a:solidFill>
                  <a:srgbClr val="EB7230"/>
                </a:solidFill>
                <a:effectLst/>
                <a:uLnTx/>
                <a:uFillTx/>
                <a:latin typeface="Roboto"/>
                <a:ea typeface="+mn-ea"/>
                <a:cs typeface="+mn-cs"/>
              </a:rPr>
              <a:t>Refers youth to medical/BHP and/or arranges referral for treatment</a:t>
            </a:r>
            <a:endParaRPr kumimoji="0" lang="en-US" sz="2800" b="0" i="0" u="none" strike="noStrike" kern="1200" cap="none" spc="0" normalizeH="0" baseline="0" noProof="0" dirty="0">
              <a:ln>
                <a:noFill/>
              </a:ln>
              <a:solidFill>
                <a:srgbClr val="EB7230"/>
              </a:solidFill>
              <a:effectLst/>
              <a:uLnTx/>
              <a:uFillTx/>
              <a:latin typeface="Roboto"/>
              <a:ea typeface="+mn-ea"/>
              <a:cs typeface="+mn-cs"/>
            </a:endParaRPr>
          </a:p>
        </p:txBody>
      </p:sp>
      <p:sp>
        <p:nvSpPr>
          <p:cNvPr id="3" name="Text Placeholder 2">
            <a:extLst>
              <a:ext uri="{FF2B5EF4-FFF2-40B4-BE49-F238E27FC236}">
                <a16:creationId xmlns:a16="http://schemas.microsoft.com/office/drawing/2014/main" id="{85203E38-9279-6B2E-A6C0-2DE5FBAECF73}"/>
              </a:ext>
            </a:extLst>
          </p:cNvPr>
          <p:cNvSpPr txBox="1">
            <a:spLocks/>
          </p:cNvSpPr>
          <p:nvPr/>
        </p:nvSpPr>
        <p:spPr>
          <a:xfrm>
            <a:off x="6662639" y="4251224"/>
            <a:ext cx="5019618" cy="834080"/>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indent="0">
              <a:buClr>
                <a:srgbClr val="032E64"/>
              </a:buClr>
              <a:buNone/>
              <a:defRPr/>
            </a:pPr>
            <a:r>
              <a:rPr kumimoji="0" lang="en-US" sz="2400" b="0" i="0" u="none" strike="noStrike" kern="1200" cap="none" spc="0" normalizeH="0" baseline="0" noProof="0" dirty="0">
                <a:ln>
                  <a:noFill/>
                </a:ln>
                <a:solidFill>
                  <a:schemeClr val="tx1"/>
                </a:solidFill>
                <a:effectLst/>
                <a:uLnTx/>
                <a:uFillTx/>
                <a:latin typeface="Roboto"/>
                <a:ea typeface="+mn-ea"/>
                <a:cs typeface="+mn-cs"/>
              </a:rPr>
              <a:t>Does NOT refer youth to medical/BHP and/or arrange referral for treatment</a:t>
            </a:r>
            <a:endParaRPr kumimoji="0" lang="en-US" sz="2800" b="0" i="0" u="none" strike="noStrike" kern="1200" cap="none" spc="0" normalizeH="0" baseline="0" noProof="0" dirty="0">
              <a:ln>
                <a:noFill/>
              </a:ln>
              <a:solidFill>
                <a:prstClr val="black"/>
              </a:solidFill>
              <a:effectLst/>
              <a:uLnTx/>
              <a:uFillTx/>
              <a:latin typeface="Roboto"/>
              <a:ea typeface="+mn-ea"/>
              <a:cs typeface="+mn-cs"/>
            </a:endParaRPr>
          </a:p>
        </p:txBody>
      </p:sp>
      <p:pic>
        <p:nvPicPr>
          <p:cNvPr id="5" name="Picture 4">
            <a:extLst>
              <a:ext uri="{FF2B5EF4-FFF2-40B4-BE49-F238E27FC236}">
                <a16:creationId xmlns:a16="http://schemas.microsoft.com/office/drawing/2014/main" id="{87A4C858-A931-BA7C-CF7E-139F32D86659}"/>
              </a:ext>
            </a:extLst>
          </p:cNvPr>
          <p:cNvPicPr>
            <a:picLocks noChangeAspect="1"/>
          </p:cNvPicPr>
          <p:nvPr/>
        </p:nvPicPr>
        <p:blipFill>
          <a:blip r:embed="rId4">
            <a:extLst>
              <a:ext uri="{837473B0-CC2E-450A-ABE3-18F120FF3D39}">
                <a1611:picAttrSrcUrl xmlns:a1611="http://schemas.microsoft.com/office/drawing/2016/11/main" r:id="rId5"/>
              </a:ext>
            </a:extLst>
          </a:blip>
          <a:srcRect l="26570" r="26570"/>
          <a:stretch/>
        </p:blipFill>
        <p:spPr>
          <a:xfrm>
            <a:off x="-18392" y="-36613"/>
            <a:ext cx="4846320" cy="6894613"/>
          </a:xfrm>
          <a:prstGeom prst="rect">
            <a:avLst/>
          </a:prstGeom>
          <a:noFill/>
        </p:spPr>
      </p:pic>
    </p:spTree>
    <p:extLst>
      <p:ext uri="{BB962C8B-B14F-4D97-AF65-F5344CB8AC3E}">
        <p14:creationId xmlns:p14="http://schemas.microsoft.com/office/powerpoint/2010/main" val="3761969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284C20-59BA-AA7A-A553-35D52C01EFD7}"/>
              </a:ext>
            </a:extLst>
          </p:cNvPr>
          <p:cNvSpPr>
            <a:spLocks noGrp="1"/>
          </p:cNvSpPr>
          <p:nvPr>
            <p:ph type="body" sz="quarter" idx="14"/>
          </p:nvPr>
        </p:nvSpPr>
        <p:spPr>
          <a:xfrm>
            <a:off x="349791" y="303489"/>
            <a:ext cx="7794624" cy="628651"/>
          </a:xfrm>
        </p:spPr>
        <p:txBody>
          <a:bodyPr/>
          <a:lstStyle/>
          <a:p>
            <a:r>
              <a:rPr lang="en-US" sz="2800" dirty="0"/>
              <a:t>Screening Challenges </a:t>
            </a:r>
            <a:r>
              <a:rPr lang="en-US" sz="2800" i="1" dirty="0">
                <a:solidFill>
                  <a:schemeClr val="accent2"/>
                </a:solidFill>
              </a:rPr>
              <a:t>Overall</a:t>
            </a:r>
          </a:p>
        </p:txBody>
      </p:sp>
      <p:sp>
        <p:nvSpPr>
          <p:cNvPr id="2" name="Text Placeholder 1">
            <a:extLst>
              <a:ext uri="{FF2B5EF4-FFF2-40B4-BE49-F238E27FC236}">
                <a16:creationId xmlns:a16="http://schemas.microsoft.com/office/drawing/2014/main" id="{5A686E23-255E-ED94-315F-4EBFE6086E49}"/>
              </a:ext>
            </a:extLst>
          </p:cNvPr>
          <p:cNvSpPr>
            <a:spLocks noGrp="1"/>
          </p:cNvSpPr>
          <p:nvPr>
            <p:ph type="body" sz="quarter" idx="15"/>
          </p:nvPr>
        </p:nvSpPr>
        <p:spPr>
          <a:xfrm>
            <a:off x="840129" y="910715"/>
            <a:ext cx="8797924" cy="908223"/>
          </a:xfrm>
        </p:spPr>
        <p:txBody>
          <a:bodyPr anchor="ctr"/>
          <a:lstStyle/>
          <a:p>
            <a:pPr marL="0" indent="0">
              <a:buNone/>
            </a:pPr>
            <a:r>
              <a:rPr lang="en-US" dirty="0"/>
              <a:t>Top challenges of primary care and SBHC health professionals to screen youth for alcohol or other substance use included:</a:t>
            </a:r>
          </a:p>
        </p:txBody>
      </p:sp>
      <p:graphicFrame>
        <p:nvGraphicFramePr>
          <p:cNvPr id="29" name="Chart 28">
            <a:extLst>
              <a:ext uri="{FF2B5EF4-FFF2-40B4-BE49-F238E27FC236}">
                <a16:creationId xmlns:a16="http://schemas.microsoft.com/office/drawing/2014/main" id="{B0951F90-D5DF-730F-BD97-AAE81F1BE6E0}"/>
              </a:ext>
            </a:extLst>
          </p:cNvPr>
          <p:cNvGraphicFramePr/>
          <p:nvPr>
            <p:extLst>
              <p:ext uri="{D42A27DB-BD31-4B8C-83A1-F6EECF244321}">
                <p14:modId xmlns:p14="http://schemas.microsoft.com/office/powerpoint/2010/main" val="1057341062"/>
              </p:ext>
            </p:extLst>
          </p:nvPr>
        </p:nvGraphicFramePr>
        <p:xfrm>
          <a:off x="158822" y="2264964"/>
          <a:ext cx="2229623" cy="19741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a:extLst>
              <a:ext uri="{FF2B5EF4-FFF2-40B4-BE49-F238E27FC236}">
                <a16:creationId xmlns:a16="http://schemas.microsoft.com/office/drawing/2014/main" id="{8FB6AF14-E73E-9B73-9035-272E4B657B57}"/>
              </a:ext>
            </a:extLst>
          </p:cNvPr>
          <p:cNvGraphicFramePr/>
          <p:nvPr>
            <p:extLst>
              <p:ext uri="{D42A27DB-BD31-4B8C-83A1-F6EECF244321}">
                <p14:modId xmlns:p14="http://schemas.microsoft.com/office/powerpoint/2010/main" val="647657048"/>
              </p:ext>
            </p:extLst>
          </p:nvPr>
        </p:nvGraphicFramePr>
        <p:xfrm>
          <a:off x="4124280" y="2264966"/>
          <a:ext cx="2229623" cy="19741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0">
            <a:extLst>
              <a:ext uri="{FF2B5EF4-FFF2-40B4-BE49-F238E27FC236}">
                <a16:creationId xmlns:a16="http://schemas.microsoft.com/office/drawing/2014/main" id="{89B9A7DE-305E-7A50-4231-B3B78DAC86E3}"/>
              </a:ext>
            </a:extLst>
          </p:cNvPr>
          <p:cNvGraphicFramePr/>
          <p:nvPr>
            <p:extLst>
              <p:ext uri="{D42A27DB-BD31-4B8C-83A1-F6EECF244321}">
                <p14:modId xmlns:p14="http://schemas.microsoft.com/office/powerpoint/2010/main" val="1330237650"/>
              </p:ext>
            </p:extLst>
          </p:nvPr>
        </p:nvGraphicFramePr>
        <p:xfrm>
          <a:off x="8050131" y="2253193"/>
          <a:ext cx="2229623" cy="1974107"/>
        </p:xfrm>
        <a:graphic>
          <a:graphicData uri="http://schemas.openxmlformats.org/drawingml/2006/chart">
            <c:chart xmlns:c="http://schemas.openxmlformats.org/drawingml/2006/chart" xmlns:r="http://schemas.openxmlformats.org/officeDocument/2006/relationships" r:id="rId5"/>
          </a:graphicData>
        </a:graphic>
      </p:graphicFrame>
      <p:sp>
        <p:nvSpPr>
          <p:cNvPr id="35" name="TextBox 34">
            <a:extLst>
              <a:ext uri="{FF2B5EF4-FFF2-40B4-BE49-F238E27FC236}">
                <a16:creationId xmlns:a16="http://schemas.microsoft.com/office/drawing/2014/main" id="{AC0C95D7-3A62-6445-FB36-2D29E7A6D562}"/>
              </a:ext>
            </a:extLst>
          </p:cNvPr>
          <p:cNvSpPr txBox="1"/>
          <p:nvPr/>
        </p:nvSpPr>
        <p:spPr>
          <a:xfrm>
            <a:off x="1267322" y="3279455"/>
            <a:ext cx="821059" cy="369332"/>
          </a:xfrm>
          <a:prstGeom prst="rect">
            <a:avLst/>
          </a:prstGeom>
          <a:noFill/>
        </p:spPr>
        <p:txBody>
          <a:bodyPr wrap="none" rtlCol="0">
            <a:spAutoFit/>
          </a:bodyPr>
          <a:lstStyle/>
          <a:p>
            <a:r>
              <a:rPr lang="en-US" b="1">
                <a:solidFill>
                  <a:srgbClr val="FFFFFF"/>
                </a:solidFill>
              </a:rPr>
              <a:t>64.5%</a:t>
            </a:r>
          </a:p>
        </p:txBody>
      </p:sp>
      <p:sp>
        <p:nvSpPr>
          <p:cNvPr id="39" name="TextBox 38">
            <a:extLst>
              <a:ext uri="{FF2B5EF4-FFF2-40B4-BE49-F238E27FC236}">
                <a16:creationId xmlns:a16="http://schemas.microsoft.com/office/drawing/2014/main" id="{59A86537-3CFA-AC08-1B30-01BD04E44332}"/>
              </a:ext>
            </a:extLst>
          </p:cNvPr>
          <p:cNvSpPr txBox="1"/>
          <p:nvPr/>
        </p:nvSpPr>
        <p:spPr>
          <a:xfrm>
            <a:off x="5200279" y="3115754"/>
            <a:ext cx="854435" cy="369332"/>
          </a:xfrm>
          <a:prstGeom prst="rect">
            <a:avLst/>
          </a:prstGeom>
          <a:noFill/>
        </p:spPr>
        <p:txBody>
          <a:bodyPr wrap="square" rtlCol="0">
            <a:spAutoFit/>
          </a:bodyPr>
          <a:lstStyle/>
          <a:p>
            <a:r>
              <a:rPr lang="en-US" b="1">
                <a:solidFill>
                  <a:srgbClr val="FFFFFF"/>
                </a:solidFill>
              </a:rPr>
              <a:t>49.5%</a:t>
            </a:r>
          </a:p>
        </p:txBody>
      </p:sp>
      <p:sp>
        <p:nvSpPr>
          <p:cNvPr id="44" name="TextBox 43">
            <a:extLst>
              <a:ext uri="{FF2B5EF4-FFF2-40B4-BE49-F238E27FC236}">
                <a16:creationId xmlns:a16="http://schemas.microsoft.com/office/drawing/2014/main" id="{E54AE7BC-8DDD-A237-4510-BA294CDD2489}"/>
              </a:ext>
            </a:extLst>
          </p:cNvPr>
          <p:cNvSpPr txBox="1"/>
          <p:nvPr/>
        </p:nvSpPr>
        <p:spPr>
          <a:xfrm>
            <a:off x="9148680" y="3059355"/>
            <a:ext cx="821059" cy="369332"/>
          </a:xfrm>
          <a:prstGeom prst="rect">
            <a:avLst/>
          </a:prstGeom>
          <a:noFill/>
        </p:spPr>
        <p:txBody>
          <a:bodyPr wrap="none" rtlCol="0">
            <a:spAutoFit/>
          </a:bodyPr>
          <a:lstStyle/>
          <a:p>
            <a:r>
              <a:rPr lang="en-US" b="1">
                <a:solidFill>
                  <a:srgbClr val="FFFFFF"/>
                </a:solidFill>
              </a:rPr>
              <a:t>48.6%</a:t>
            </a:r>
          </a:p>
        </p:txBody>
      </p:sp>
      <p:sp>
        <p:nvSpPr>
          <p:cNvPr id="47" name="TextBox 46">
            <a:extLst>
              <a:ext uri="{FF2B5EF4-FFF2-40B4-BE49-F238E27FC236}">
                <a16:creationId xmlns:a16="http://schemas.microsoft.com/office/drawing/2014/main" id="{4375CDEB-D0E0-2058-77A9-A91BEA0388A9}"/>
              </a:ext>
            </a:extLst>
          </p:cNvPr>
          <p:cNvSpPr txBox="1"/>
          <p:nvPr/>
        </p:nvSpPr>
        <p:spPr>
          <a:xfrm>
            <a:off x="2215855" y="2732415"/>
            <a:ext cx="1809271" cy="1015663"/>
          </a:xfrm>
          <a:prstGeom prst="rect">
            <a:avLst/>
          </a:prstGeom>
          <a:noFill/>
        </p:spPr>
        <p:txBody>
          <a:bodyPr wrap="square" rtlCol="0">
            <a:spAutoFit/>
          </a:bodyPr>
          <a:lstStyle/>
          <a:p>
            <a:r>
              <a:rPr lang="en-US" sz="2000" b="1" dirty="0">
                <a:solidFill>
                  <a:schemeClr val="bg2"/>
                </a:solidFill>
              </a:rPr>
              <a:t>Patient-related concerns</a:t>
            </a:r>
          </a:p>
        </p:txBody>
      </p:sp>
      <p:sp>
        <p:nvSpPr>
          <p:cNvPr id="48" name="TextBox 47">
            <a:extLst>
              <a:ext uri="{FF2B5EF4-FFF2-40B4-BE49-F238E27FC236}">
                <a16:creationId xmlns:a16="http://schemas.microsoft.com/office/drawing/2014/main" id="{BF4EC28A-515E-9D5E-0060-9E6458BA7C54}"/>
              </a:ext>
            </a:extLst>
          </p:cNvPr>
          <p:cNvSpPr txBox="1"/>
          <p:nvPr/>
        </p:nvSpPr>
        <p:spPr>
          <a:xfrm>
            <a:off x="6171178" y="2756236"/>
            <a:ext cx="1973237" cy="707886"/>
          </a:xfrm>
          <a:prstGeom prst="rect">
            <a:avLst/>
          </a:prstGeom>
          <a:noFill/>
        </p:spPr>
        <p:txBody>
          <a:bodyPr wrap="square" rtlCol="0">
            <a:spAutoFit/>
          </a:bodyPr>
          <a:lstStyle/>
          <a:p>
            <a:r>
              <a:rPr lang="en-US" sz="2000" b="1">
                <a:solidFill>
                  <a:schemeClr val="bg2"/>
                </a:solidFill>
              </a:rPr>
              <a:t>Patient needs and resources</a:t>
            </a:r>
          </a:p>
        </p:txBody>
      </p:sp>
      <p:sp>
        <p:nvSpPr>
          <p:cNvPr id="49" name="TextBox 48">
            <a:extLst>
              <a:ext uri="{FF2B5EF4-FFF2-40B4-BE49-F238E27FC236}">
                <a16:creationId xmlns:a16="http://schemas.microsoft.com/office/drawing/2014/main" id="{9B9C467B-A4A0-6762-B00F-D0C9E0B6CE34}"/>
              </a:ext>
            </a:extLst>
          </p:cNvPr>
          <p:cNvSpPr txBox="1"/>
          <p:nvPr/>
        </p:nvSpPr>
        <p:spPr>
          <a:xfrm>
            <a:off x="10034069" y="2886301"/>
            <a:ext cx="1563476" cy="707886"/>
          </a:xfrm>
          <a:prstGeom prst="rect">
            <a:avLst/>
          </a:prstGeom>
          <a:noFill/>
        </p:spPr>
        <p:txBody>
          <a:bodyPr wrap="square" rtlCol="0">
            <a:spAutoFit/>
          </a:bodyPr>
          <a:lstStyle/>
          <a:p>
            <a:r>
              <a:rPr lang="en-US" sz="2000" b="1">
                <a:solidFill>
                  <a:schemeClr val="bg2"/>
                </a:solidFill>
              </a:rPr>
              <a:t>Competing priorities</a:t>
            </a:r>
          </a:p>
        </p:txBody>
      </p:sp>
      <p:graphicFrame>
        <p:nvGraphicFramePr>
          <p:cNvPr id="4" name="Chart 3">
            <a:extLst>
              <a:ext uri="{FF2B5EF4-FFF2-40B4-BE49-F238E27FC236}">
                <a16:creationId xmlns:a16="http://schemas.microsoft.com/office/drawing/2014/main" id="{FE1CA1DF-C53F-073F-8800-34B9F0661503}"/>
              </a:ext>
            </a:extLst>
          </p:cNvPr>
          <p:cNvGraphicFramePr/>
          <p:nvPr>
            <p:extLst>
              <p:ext uri="{D42A27DB-BD31-4B8C-83A1-F6EECF244321}">
                <p14:modId xmlns:p14="http://schemas.microsoft.com/office/powerpoint/2010/main" val="2640266733"/>
              </p:ext>
            </p:extLst>
          </p:nvPr>
        </p:nvGraphicFramePr>
        <p:xfrm>
          <a:off x="4107852" y="4350561"/>
          <a:ext cx="2229623" cy="197410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Chart 4">
            <a:extLst>
              <a:ext uri="{FF2B5EF4-FFF2-40B4-BE49-F238E27FC236}">
                <a16:creationId xmlns:a16="http://schemas.microsoft.com/office/drawing/2014/main" id="{2C2806EA-FEAC-9B74-8DFB-A5BA0A90C859}"/>
              </a:ext>
            </a:extLst>
          </p:cNvPr>
          <p:cNvGraphicFramePr/>
          <p:nvPr>
            <p:extLst>
              <p:ext uri="{D42A27DB-BD31-4B8C-83A1-F6EECF244321}">
                <p14:modId xmlns:p14="http://schemas.microsoft.com/office/powerpoint/2010/main" val="1251907164"/>
              </p:ext>
            </p:extLst>
          </p:nvPr>
        </p:nvGraphicFramePr>
        <p:xfrm>
          <a:off x="112906" y="4353813"/>
          <a:ext cx="2229623" cy="197410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 name="Chart 5">
            <a:extLst>
              <a:ext uri="{FF2B5EF4-FFF2-40B4-BE49-F238E27FC236}">
                <a16:creationId xmlns:a16="http://schemas.microsoft.com/office/drawing/2014/main" id="{CE6CB1CD-8042-37D0-E71E-3C2D03136E73}"/>
              </a:ext>
            </a:extLst>
          </p:cNvPr>
          <p:cNvGraphicFramePr/>
          <p:nvPr>
            <p:extLst>
              <p:ext uri="{D42A27DB-BD31-4B8C-83A1-F6EECF244321}">
                <p14:modId xmlns:p14="http://schemas.microsoft.com/office/powerpoint/2010/main" val="4131168838"/>
              </p:ext>
            </p:extLst>
          </p:nvPr>
        </p:nvGraphicFramePr>
        <p:xfrm>
          <a:off x="8050131" y="4342041"/>
          <a:ext cx="2229623" cy="197410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82A52BB8-1796-6835-E3B8-2FC16A599F80}"/>
              </a:ext>
            </a:extLst>
          </p:cNvPr>
          <p:cNvSpPr txBox="1"/>
          <p:nvPr/>
        </p:nvSpPr>
        <p:spPr>
          <a:xfrm>
            <a:off x="5196064" y="4919459"/>
            <a:ext cx="821059" cy="369332"/>
          </a:xfrm>
          <a:prstGeom prst="rect">
            <a:avLst/>
          </a:prstGeom>
          <a:noFill/>
        </p:spPr>
        <p:txBody>
          <a:bodyPr wrap="none" rtlCol="0">
            <a:spAutoFit/>
          </a:bodyPr>
          <a:lstStyle/>
          <a:p>
            <a:r>
              <a:rPr lang="en-US" b="1">
                <a:solidFill>
                  <a:srgbClr val="FFFFFF"/>
                </a:solidFill>
              </a:rPr>
              <a:t>25.2%</a:t>
            </a:r>
          </a:p>
        </p:txBody>
      </p:sp>
      <p:sp>
        <p:nvSpPr>
          <p:cNvPr id="8" name="TextBox 7">
            <a:extLst>
              <a:ext uri="{FF2B5EF4-FFF2-40B4-BE49-F238E27FC236}">
                <a16:creationId xmlns:a16="http://schemas.microsoft.com/office/drawing/2014/main" id="{438A20FA-3996-FE62-77D5-03A7DC0DBA9B}"/>
              </a:ext>
            </a:extLst>
          </p:cNvPr>
          <p:cNvSpPr txBox="1"/>
          <p:nvPr/>
        </p:nvSpPr>
        <p:spPr>
          <a:xfrm>
            <a:off x="1292466" y="5040044"/>
            <a:ext cx="821059" cy="369332"/>
          </a:xfrm>
          <a:prstGeom prst="rect">
            <a:avLst/>
          </a:prstGeom>
          <a:noFill/>
        </p:spPr>
        <p:txBody>
          <a:bodyPr wrap="none" rtlCol="0">
            <a:spAutoFit/>
          </a:bodyPr>
          <a:lstStyle/>
          <a:p>
            <a:r>
              <a:rPr lang="en-US" b="1">
                <a:solidFill>
                  <a:srgbClr val="FFFFFF"/>
                </a:solidFill>
              </a:rPr>
              <a:t>32.7%</a:t>
            </a:r>
          </a:p>
        </p:txBody>
      </p:sp>
      <p:sp>
        <p:nvSpPr>
          <p:cNvPr id="9" name="TextBox 8">
            <a:extLst>
              <a:ext uri="{FF2B5EF4-FFF2-40B4-BE49-F238E27FC236}">
                <a16:creationId xmlns:a16="http://schemas.microsoft.com/office/drawing/2014/main" id="{CAF83072-1A8A-9C95-C7B2-589CC8E1E87B}"/>
              </a:ext>
            </a:extLst>
          </p:cNvPr>
          <p:cNvSpPr txBox="1"/>
          <p:nvPr/>
        </p:nvSpPr>
        <p:spPr>
          <a:xfrm>
            <a:off x="9148682" y="4629041"/>
            <a:ext cx="620683" cy="369332"/>
          </a:xfrm>
          <a:prstGeom prst="rect">
            <a:avLst/>
          </a:prstGeom>
          <a:noFill/>
        </p:spPr>
        <p:txBody>
          <a:bodyPr wrap="none" rtlCol="0">
            <a:spAutoFit/>
          </a:bodyPr>
          <a:lstStyle/>
          <a:p>
            <a:r>
              <a:rPr lang="en-US" b="1">
                <a:solidFill>
                  <a:srgbClr val="FFFFFF"/>
                </a:solidFill>
              </a:rPr>
              <a:t>15%</a:t>
            </a:r>
          </a:p>
        </p:txBody>
      </p:sp>
      <p:sp>
        <p:nvSpPr>
          <p:cNvPr id="10" name="TextBox 9">
            <a:extLst>
              <a:ext uri="{FF2B5EF4-FFF2-40B4-BE49-F238E27FC236}">
                <a16:creationId xmlns:a16="http://schemas.microsoft.com/office/drawing/2014/main" id="{E1EF1400-D3B6-4656-5B7B-451277ECC7F0}"/>
              </a:ext>
            </a:extLst>
          </p:cNvPr>
          <p:cNvSpPr txBox="1"/>
          <p:nvPr/>
        </p:nvSpPr>
        <p:spPr>
          <a:xfrm>
            <a:off x="6116982" y="4818010"/>
            <a:ext cx="2028947" cy="1015663"/>
          </a:xfrm>
          <a:prstGeom prst="rect">
            <a:avLst/>
          </a:prstGeom>
          <a:noFill/>
        </p:spPr>
        <p:txBody>
          <a:bodyPr wrap="square" rtlCol="0">
            <a:spAutoFit/>
          </a:bodyPr>
          <a:lstStyle/>
          <a:p>
            <a:r>
              <a:rPr lang="en-US" sz="2000" b="1">
                <a:solidFill>
                  <a:schemeClr val="bg2"/>
                </a:solidFill>
              </a:rPr>
              <a:t>Access to implementation resources</a:t>
            </a:r>
          </a:p>
        </p:txBody>
      </p:sp>
      <p:sp>
        <p:nvSpPr>
          <p:cNvPr id="11" name="TextBox 10">
            <a:extLst>
              <a:ext uri="{FF2B5EF4-FFF2-40B4-BE49-F238E27FC236}">
                <a16:creationId xmlns:a16="http://schemas.microsoft.com/office/drawing/2014/main" id="{56C3BA93-C081-4672-156B-107FCE6E04F6}"/>
              </a:ext>
            </a:extLst>
          </p:cNvPr>
          <p:cNvSpPr txBox="1"/>
          <p:nvPr/>
        </p:nvSpPr>
        <p:spPr>
          <a:xfrm>
            <a:off x="2159806" y="4845086"/>
            <a:ext cx="1973237" cy="1015663"/>
          </a:xfrm>
          <a:prstGeom prst="rect">
            <a:avLst/>
          </a:prstGeom>
          <a:noFill/>
        </p:spPr>
        <p:txBody>
          <a:bodyPr wrap="square" rtlCol="0">
            <a:spAutoFit/>
          </a:bodyPr>
          <a:lstStyle/>
          <a:p>
            <a:r>
              <a:rPr lang="en-US" sz="2000" b="1">
                <a:solidFill>
                  <a:schemeClr val="bg2"/>
                </a:solidFill>
              </a:rPr>
              <a:t>Access to knowledge and information</a:t>
            </a:r>
          </a:p>
        </p:txBody>
      </p:sp>
      <p:sp>
        <p:nvSpPr>
          <p:cNvPr id="12" name="TextBox 11">
            <a:extLst>
              <a:ext uri="{FF2B5EF4-FFF2-40B4-BE49-F238E27FC236}">
                <a16:creationId xmlns:a16="http://schemas.microsoft.com/office/drawing/2014/main" id="{DC5C089A-D63B-EC41-3937-35841998E453}"/>
              </a:ext>
            </a:extLst>
          </p:cNvPr>
          <p:cNvSpPr txBox="1"/>
          <p:nvPr/>
        </p:nvSpPr>
        <p:spPr>
          <a:xfrm>
            <a:off x="10034071" y="4975150"/>
            <a:ext cx="1709311" cy="1015663"/>
          </a:xfrm>
          <a:prstGeom prst="rect">
            <a:avLst/>
          </a:prstGeom>
          <a:noFill/>
        </p:spPr>
        <p:txBody>
          <a:bodyPr wrap="square" rtlCol="0">
            <a:spAutoFit/>
          </a:bodyPr>
          <a:lstStyle/>
          <a:p>
            <a:r>
              <a:rPr lang="en-US" sz="2000" b="1">
                <a:solidFill>
                  <a:schemeClr val="bg2"/>
                </a:solidFill>
              </a:rPr>
              <a:t>Leadership engagement and support</a:t>
            </a:r>
          </a:p>
        </p:txBody>
      </p:sp>
      <p:sp>
        <p:nvSpPr>
          <p:cNvPr id="13" name="TextBox 12">
            <a:extLst>
              <a:ext uri="{FF2B5EF4-FFF2-40B4-BE49-F238E27FC236}">
                <a16:creationId xmlns:a16="http://schemas.microsoft.com/office/drawing/2014/main" id="{EDBE5924-CCFE-5407-BC3A-B5CB48F383FC}"/>
              </a:ext>
            </a:extLst>
          </p:cNvPr>
          <p:cNvSpPr txBox="1"/>
          <p:nvPr/>
        </p:nvSpPr>
        <p:spPr>
          <a:xfrm>
            <a:off x="10622845" y="6224336"/>
            <a:ext cx="15691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Roboto"/>
                <a:ea typeface="+mn-ea"/>
                <a:cs typeface="+mn-cs"/>
              </a:rPr>
              <a:t>N=107</a:t>
            </a:r>
          </a:p>
        </p:txBody>
      </p:sp>
      <p:pic>
        <p:nvPicPr>
          <p:cNvPr id="14" name="Picture 13" descr="A black and orange circle with a black background&#10;&#10;Description automatically generated">
            <a:extLst>
              <a:ext uri="{FF2B5EF4-FFF2-40B4-BE49-F238E27FC236}">
                <a16:creationId xmlns:a16="http://schemas.microsoft.com/office/drawing/2014/main" id="{4D34A62A-82EB-B1C1-64E4-0F263E748AFA}"/>
              </a:ext>
            </a:extLst>
          </p:cNvPr>
          <p:cNvPicPr>
            <a:picLocks noChangeAspect="1"/>
          </p:cNvPicPr>
          <p:nvPr/>
        </p:nvPicPr>
        <p:blipFill>
          <a:blip r:embed="rId9"/>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1296708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4319F-38FD-A97A-1929-B4DEBF2A8F84}"/>
              </a:ext>
            </a:extLst>
          </p:cNvPr>
          <p:cNvSpPr>
            <a:spLocks noGrp="1"/>
          </p:cNvSpPr>
          <p:nvPr>
            <p:ph type="body" sz="quarter" idx="12"/>
          </p:nvPr>
        </p:nvSpPr>
        <p:spPr>
          <a:xfrm>
            <a:off x="2133600" y="4035597"/>
            <a:ext cx="7924800" cy="732387"/>
          </a:xfrm>
        </p:spPr>
        <p:txBody>
          <a:bodyPr anchor="ctr"/>
          <a:lstStyle/>
          <a:p>
            <a:pPr>
              <a:lnSpc>
                <a:spcPct val="100000"/>
              </a:lnSpc>
              <a:spcBef>
                <a:spcPts val="0"/>
              </a:spcBef>
            </a:pPr>
            <a:r>
              <a:rPr lang="en-US" i="1" dirty="0"/>
              <a:t>Primary Care</a:t>
            </a:r>
          </a:p>
          <a:p>
            <a:pPr>
              <a:lnSpc>
                <a:spcPct val="100000"/>
              </a:lnSpc>
              <a:spcBef>
                <a:spcPts val="0"/>
              </a:spcBef>
            </a:pPr>
            <a:r>
              <a:rPr lang="en-US" i="1" dirty="0"/>
              <a:t>Behavioral Health Provider</a:t>
            </a:r>
          </a:p>
        </p:txBody>
      </p:sp>
      <p:sp>
        <p:nvSpPr>
          <p:cNvPr id="5" name="Oval 4">
            <a:extLst>
              <a:ext uri="{FF2B5EF4-FFF2-40B4-BE49-F238E27FC236}">
                <a16:creationId xmlns:a16="http://schemas.microsoft.com/office/drawing/2014/main" id="{6ED0A211-BADB-1800-3D81-28F529273406}"/>
              </a:ext>
            </a:extLst>
          </p:cNvPr>
          <p:cNvSpPr/>
          <p:nvPr/>
        </p:nvSpPr>
        <p:spPr>
          <a:xfrm>
            <a:off x="5502879" y="5085465"/>
            <a:ext cx="1186243" cy="11862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pic>
        <p:nvPicPr>
          <p:cNvPr id="6" name="Graphic 5" descr="Open quotation mark with solid fill">
            <a:extLst>
              <a:ext uri="{FF2B5EF4-FFF2-40B4-BE49-F238E27FC236}">
                <a16:creationId xmlns:a16="http://schemas.microsoft.com/office/drawing/2014/main" id="{0DC65577-161E-DF03-338D-5FE3B60BDDE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10800000">
            <a:off x="5502879" y="5085465"/>
            <a:ext cx="1186243" cy="1186243"/>
          </a:xfrm>
          <a:prstGeom prst="rect">
            <a:avLst/>
          </a:prstGeom>
        </p:spPr>
      </p:pic>
      <p:sp>
        <p:nvSpPr>
          <p:cNvPr id="4" name="Text Placeholder 2">
            <a:extLst>
              <a:ext uri="{FF2B5EF4-FFF2-40B4-BE49-F238E27FC236}">
                <a16:creationId xmlns:a16="http://schemas.microsoft.com/office/drawing/2014/main" id="{165477FE-8B34-A3A0-331B-360EE8EF8D31}"/>
              </a:ext>
            </a:extLst>
          </p:cNvPr>
          <p:cNvSpPr txBox="1">
            <a:spLocks/>
          </p:cNvSpPr>
          <p:nvPr/>
        </p:nvSpPr>
        <p:spPr>
          <a:xfrm>
            <a:off x="684381" y="438710"/>
            <a:ext cx="10823237" cy="3933663"/>
          </a:xfrm>
          <a:prstGeom prst="rect">
            <a:avLst/>
          </a:prstGeom>
        </p:spPr>
        <p:txBody>
          <a:bodyPr wrap="square" lIns="0" tIns="0" rIns="0" bIns="0" anchor="ctr">
            <a:noAutofit/>
          </a:bodyPr>
          <a:lstStyle>
            <a:lvl1pPr marL="91440" indent="0" algn="ctr" defTabSz="914400" rtl="0" eaLnBrk="1" latinLnBrk="0" hangingPunct="1">
              <a:lnSpc>
                <a:spcPts val="4600"/>
              </a:lnSpc>
              <a:spcBef>
                <a:spcPts val="1200"/>
              </a:spcBef>
              <a:spcAft>
                <a:spcPts val="200"/>
              </a:spcAft>
              <a:buClr>
                <a:schemeClr val="accent1"/>
              </a:buClr>
              <a:buSzPct val="100000"/>
              <a:buFont typeface="Calibri" panose="020F0502020204030204" pitchFamily="34" charset="0"/>
              <a:buChar char=" "/>
              <a:defRPr sz="3600" b="1" kern="1200">
                <a:solidFill>
                  <a:schemeClr val="bg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R="0">
              <a:spcBef>
                <a:spcPts val="0"/>
              </a:spcBef>
            </a:pPr>
            <a:r>
              <a:rPr lang="en-US" sz="2800" kern="100" dirty="0">
                <a:ea typeface="Calibri" panose="020F0502020204030204" pitchFamily="34" charset="0"/>
                <a:cs typeface="Times New Roman" panose="02020603050405020304" pitchFamily="18" charset="0"/>
              </a:rPr>
              <a:t>The</a:t>
            </a:r>
            <a:r>
              <a:rPr lang="en-US" sz="2800" b="1" kern="100" dirty="0">
                <a:effectLst/>
                <a:ea typeface="Calibri" panose="020F0502020204030204" pitchFamily="34" charset="0"/>
                <a:cs typeface="Times New Roman" panose="02020603050405020304" pitchFamily="18" charset="0"/>
              </a:rPr>
              <a:t> family fell off. I think they weren’t trusting that even though we went over HIPAA, </a:t>
            </a:r>
            <a:r>
              <a:rPr lang="en-US" sz="2800" kern="100" dirty="0">
                <a:ea typeface="Calibri" panose="020F0502020204030204" pitchFamily="34" charset="0"/>
                <a:cs typeface="Times New Roman" panose="02020603050405020304" pitchFamily="18" charset="0"/>
              </a:rPr>
              <a:t>t</a:t>
            </a:r>
            <a:r>
              <a:rPr lang="en-US" sz="2800" b="1" kern="100" dirty="0">
                <a:effectLst/>
                <a:ea typeface="Calibri" panose="020F0502020204030204" pitchFamily="34" charset="0"/>
                <a:cs typeface="Times New Roman" panose="02020603050405020304" pitchFamily="18" charset="0"/>
              </a:rPr>
              <a:t>hey weren’t trusting that everybody in the community was not </a:t>
            </a:r>
            <a:r>
              <a:rPr lang="en-US" sz="2800" b="1" kern="100" dirty="0" err="1">
                <a:effectLst/>
                <a:ea typeface="Calibri" panose="020F0502020204030204" pitchFamily="34" charset="0"/>
                <a:cs typeface="Times New Roman" panose="02020603050405020304" pitchFamily="18" charset="0"/>
              </a:rPr>
              <a:t>gonna</a:t>
            </a:r>
            <a:r>
              <a:rPr lang="en-US" sz="2800" b="1" kern="100" dirty="0">
                <a:effectLst/>
                <a:ea typeface="Calibri" panose="020F0502020204030204" pitchFamily="34" charset="0"/>
                <a:cs typeface="Times New Roman" panose="02020603050405020304" pitchFamily="18" charset="0"/>
              </a:rPr>
              <a:t> know their stuff…I think that's a big challenge with the small rural population.</a:t>
            </a:r>
            <a:endParaRPr lang="en-US" sz="2800" dirty="0"/>
          </a:p>
        </p:txBody>
      </p:sp>
      <p:pic>
        <p:nvPicPr>
          <p:cNvPr id="12" name="Picture 11" descr="A black and orange circle with a black background&#10;&#10;Description automatically generated">
            <a:extLst>
              <a:ext uri="{FF2B5EF4-FFF2-40B4-BE49-F238E27FC236}">
                <a16:creationId xmlns:a16="http://schemas.microsoft.com/office/drawing/2014/main" id="{ACB1885E-ABEC-BF34-53CC-6EA1AFDB0BB4}"/>
              </a:ext>
            </a:extLst>
          </p:cNvPr>
          <p:cNvPicPr>
            <a:picLocks noChangeAspect="1"/>
          </p:cNvPicPr>
          <p:nvPr/>
        </p:nvPicPr>
        <p:blipFill>
          <a:blip r:embed="rId5"/>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3852574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284C20-59BA-AA7A-A553-35D52C01EFD7}"/>
              </a:ext>
            </a:extLst>
          </p:cNvPr>
          <p:cNvSpPr>
            <a:spLocks noGrp="1"/>
          </p:cNvSpPr>
          <p:nvPr>
            <p:ph type="body" sz="quarter" idx="14"/>
          </p:nvPr>
        </p:nvSpPr>
        <p:spPr>
          <a:xfrm>
            <a:off x="329036" y="312860"/>
            <a:ext cx="7794624" cy="628651"/>
          </a:xfrm>
        </p:spPr>
        <p:txBody>
          <a:bodyPr/>
          <a:lstStyle/>
          <a:p>
            <a:r>
              <a:rPr lang="en-US" sz="2800" dirty="0"/>
              <a:t>Screening Challenges </a:t>
            </a:r>
            <a:r>
              <a:rPr lang="en-US" sz="2800" i="1" dirty="0">
                <a:solidFill>
                  <a:schemeClr val="accent2"/>
                </a:solidFill>
              </a:rPr>
              <a:t>By Screening Status</a:t>
            </a:r>
          </a:p>
        </p:txBody>
      </p:sp>
      <p:sp>
        <p:nvSpPr>
          <p:cNvPr id="2" name="Text Placeholder 1">
            <a:extLst>
              <a:ext uri="{FF2B5EF4-FFF2-40B4-BE49-F238E27FC236}">
                <a16:creationId xmlns:a16="http://schemas.microsoft.com/office/drawing/2014/main" id="{5A686E23-255E-ED94-315F-4EBFE6086E49}"/>
              </a:ext>
            </a:extLst>
          </p:cNvPr>
          <p:cNvSpPr>
            <a:spLocks noGrp="1"/>
          </p:cNvSpPr>
          <p:nvPr>
            <p:ph type="body" sz="quarter" idx="15"/>
          </p:nvPr>
        </p:nvSpPr>
        <p:spPr>
          <a:xfrm>
            <a:off x="904875" y="1048601"/>
            <a:ext cx="10259836" cy="908223"/>
          </a:xfrm>
        </p:spPr>
        <p:txBody>
          <a:bodyPr anchor="ctr"/>
          <a:lstStyle/>
          <a:p>
            <a:pPr marL="0" indent="0">
              <a:buNone/>
            </a:pPr>
            <a:r>
              <a:rPr lang="en-US" dirty="0"/>
              <a:t>Differences in reported screening challenges of primary care and SBHC health professionals by screening status </a:t>
            </a:r>
          </a:p>
          <a:p>
            <a:pPr marL="0" indent="0">
              <a:buNone/>
            </a:pPr>
            <a:r>
              <a:rPr lang="en-US" i="1" dirty="0"/>
              <a:t>(currently screens n = 86, previously screened n = 11, never screened n = 10)</a:t>
            </a:r>
            <a:r>
              <a:rPr lang="en-US" dirty="0"/>
              <a:t>:</a:t>
            </a:r>
          </a:p>
        </p:txBody>
      </p:sp>
      <p:sp>
        <p:nvSpPr>
          <p:cNvPr id="7" name="TextBox 6">
            <a:extLst>
              <a:ext uri="{FF2B5EF4-FFF2-40B4-BE49-F238E27FC236}">
                <a16:creationId xmlns:a16="http://schemas.microsoft.com/office/drawing/2014/main" id="{82A52BB8-1796-6835-E3B8-2FC16A599F80}"/>
              </a:ext>
            </a:extLst>
          </p:cNvPr>
          <p:cNvSpPr txBox="1"/>
          <p:nvPr/>
        </p:nvSpPr>
        <p:spPr>
          <a:xfrm>
            <a:off x="5196064" y="4919459"/>
            <a:ext cx="821059" cy="369332"/>
          </a:xfrm>
          <a:prstGeom prst="rect">
            <a:avLst/>
          </a:prstGeom>
          <a:noFill/>
        </p:spPr>
        <p:txBody>
          <a:bodyPr wrap="none" rtlCol="0">
            <a:spAutoFit/>
          </a:bodyPr>
          <a:lstStyle/>
          <a:p>
            <a:pPr defTabSz="457189">
              <a:defRPr/>
            </a:pPr>
            <a:r>
              <a:rPr lang="en-US" b="1">
                <a:solidFill>
                  <a:srgbClr val="FFFFFF"/>
                </a:solidFill>
                <a:latin typeface="Roboto"/>
              </a:rPr>
              <a:t>25.2%</a:t>
            </a:r>
          </a:p>
        </p:txBody>
      </p:sp>
      <p:sp>
        <p:nvSpPr>
          <p:cNvPr id="8" name="TextBox 7">
            <a:extLst>
              <a:ext uri="{FF2B5EF4-FFF2-40B4-BE49-F238E27FC236}">
                <a16:creationId xmlns:a16="http://schemas.microsoft.com/office/drawing/2014/main" id="{438A20FA-3996-FE62-77D5-03A7DC0DBA9B}"/>
              </a:ext>
            </a:extLst>
          </p:cNvPr>
          <p:cNvSpPr txBox="1"/>
          <p:nvPr/>
        </p:nvSpPr>
        <p:spPr>
          <a:xfrm>
            <a:off x="1292466" y="5040044"/>
            <a:ext cx="821059" cy="369332"/>
          </a:xfrm>
          <a:prstGeom prst="rect">
            <a:avLst/>
          </a:prstGeom>
          <a:noFill/>
        </p:spPr>
        <p:txBody>
          <a:bodyPr wrap="none" rtlCol="0">
            <a:spAutoFit/>
          </a:bodyPr>
          <a:lstStyle/>
          <a:p>
            <a:pPr defTabSz="457189">
              <a:defRPr/>
            </a:pPr>
            <a:r>
              <a:rPr lang="en-US" b="1">
                <a:solidFill>
                  <a:srgbClr val="FFFFFF"/>
                </a:solidFill>
                <a:latin typeface="Roboto"/>
              </a:rPr>
              <a:t>32.7%</a:t>
            </a:r>
          </a:p>
        </p:txBody>
      </p:sp>
      <p:sp>
        <p:nvSpPr>
          <p:cNvPr id="9" name="TextBox 8">
            <a:extLst>
              <a:ext uri="{FF2B5EF4-FFF2-40B4-BE49-F238E27FC236}">
                <a16:creationId xmlns:a16="http://schemas.microsoft.com/office/drawing/2014/main" id="{CAF83072-1A8A-9C95-C7B2-589CC8E1E87B}"/>
              </a:ext>
            </a:extLst>
          </p:cNvPr>
          <p:cNvSpPr txBox="1"/>
          <p:nvPr/>
        </p:nvSpPr>
        <p:spPr>
          <a:xfrm>
            <a:off x="9148682" y="4629041"/>
            <a:ext cx="620683" cy="369332"/>
          </a:xfrm>
          <a:prstGeom prst="rect">
            <a:avLst/>
          </a:prstGeom>
          <a:noFill/>
        </p:spPr>
        <p:txBody>
          <a:bodyPr wrap="none" rtlCol="0">
            <a:spAutoFit/>
          </a:bodyPr>
          <a:lstStyle/>
          <a:p>
            <a:pPr defTabSz="457189">
              <a:defRPr/>
            </a:pPr>
            <a:r>
              <a:rPr lang="en-US" b="1">
                <a:solidFill>
                  <a:srgbClr val="FFFFFF"/>
                </a:solidFill>
                <a:latin typeface="Roboto"/>
              </a:rPr>
              <a:t>15%</a:t>
            </a:r>
          </a:p>
        </p:txBody>
      </p:sp>
      <p:sp>
        <p:nvSpPr>
          <p:cNvPr id="10" name="TextBox 9">
            <a:extLst>
              <a:ext uri="{FF2B5EF4-FFF2-40B4-BE49-F238E27FC236}">
                <a16:creationId xmlns:a16="http://schemas.microsoft.com/office/drawing/2014/main" id="{E1EF1400-D3B6-4656-5B7B-451277ECC7F0}"/>
              </a:ext>
            </a:extLst>
          </p:cNvPr>
          <p:cNvSpPr txBox="1"/>
          <p:nvPr/>
        </p:nvSpPr>
        <p:spPr>
          <a:xfrm>
            <a:off x="6276862" y="4636596"/>
            <a:ext cx="2028947" cy="1015663"/>
          </a:xfrm>
          <a:prstGeom prst="rect">
            <a:avLst/>
          </a:prstGeom>
          <a:noFill/>
        </p:spPr>
        <p:txBody>
          <a:bodyPr wrap="square" rtlCol="0">
            <a:spAutoFit/>
          </a:bodyPr>
          <a:lstStyle/>
          <a:p>
            <a:pPr defTabSz="457189">
              <a:defRPr/>
            </a:pPr>
            <a:r>
              <a:rPr lang="en-US" sz="2000" b="1">
                <a:solidFill>
                  <a:srgbClr val="EB7230"/>
                </a:solidFill>
                <a:latin typeface="Roboto"/>
              </a:rPr>
              <a:t>Access to implementation resources</a:t>
            </a:r>
          </a:p>
        </p:txBody>
      </p:sp>
      <p:sp>
        <p:nvSpPr>
          <p:cNvPr id="11" name="TextBox 10">
            <a:extLst>
              <a:ext uri="{FF2B5EF4-FFF2-40B4-BE49-F238E27FC236}">
                <a16:creationId xmlns:a16="http://schemas.microsoft.com/office/drawing/2014/main" id="{56C3BA93-C081-4672-156B-107FCE6E04F6}"/>
              </a:ext>
            </a:extLst>
          </p:cNvPr>
          <p:cNvSpPr txBox="1"/>
          <p:nvPr/>
        </p:nvSpPr>
        <p:spPr>
          <a:xfrm>
            <a:off x="2319686" y="4663672"/>
            <a:ext cx="1973237" cy="1015663"/>
          </a:xfrm>
          <a:prstGeom prst="rect">
            <a:avLst/>
          </a:prstGeom>
          <a:noFill/>
        </p:spPr>
        <p:txBody>
          <a:bodyPr wrap="square" rtlCol="0">
            <a:spAutoFit/>
          </a:bodyPr>
          <a:lstStyle/>
          <a:p>
            <a:pPr defTabSz="457189">
              <a:defRPr/>
            </a:pPr>
            <a:r>
              <a:rPr lang="en-US" sz="2000" b="1">
                <a:solidFill>
                  <a:srgbClr val="EB7230"/>
                </a:solidFill>
                <a:latin typeface="Roboto"/>
              </a:rPr>
              <a:t>Access to knowledge and information</a:t>
            </a:r>
          </a:p>
        </p:txBody>
      </p:sp>
      <p:sp>
        <p:nvSpPr>
          <p:cNvPr id="12" name="TextBox 11">
            <a:extLst>
              <a:ext uri="{FF2B5EF4-FFF2-40B4-BE49-F238E27FC236}">
                <a16:creationId xmlns:a16="http://schemas.microsoft.com/office/drawing/2014/main" id="{DC5C089A-D63B-EC41-3937-35841998E453}"/>
              </a:ext>
            </a:extLst>
          </p:cNvPr>
          <p:cNvSpPr txBox="1"/>
          <p:nvPr/>
        </p:nvSpPr>
        <p:spPr>
          <a:xfrm>
            <a:off x="10193951" y="4793736"/>
            <a:ext cx="1709311" cy="1015663"/>
          </a:xfrm>
          <a:prstGeom prst="rect">
            <a:avLst/>
          </a:prstGeom>
          <a:noFill/>
        </p:spPr>
        <p:txBody>
          <a:bodyPr wrap="square" rtlCol="0">
            <a:spAutoFit/>
          </a:bodyPr>
          <a:lstStyle/>
          <a:p>
            <a:pPr defTabSz="457189">
              <a:defRPr/>
            </a:pPr>
            <a:r>
              <a:rPr lang="en-US" sz="2000" b="1" dirty="0">
                <a:solidFill>
                  <a:srgbClr val="EB7230"/>
                </a:solidFill>
                <a:latin typeface="Roboto"/>
              </a:rPr>
              <a:t>Leadership engagement and support</a:t>
            </a:r>
          </a:p>
        </p:txBody>
      </p:sp>
      <p:sp>
        <p:nvSpPr>
          <p:cNvPr id="16" name="TextBox 15">
            <a:extLst>
              <a:ext uri="{FF2B5EF4-FFF2-40B4-BE49-F238E27FC236}">
                <a16:creationId xmlns:a16="http://schemas.microsoft.com/office/drawing/2014/main" id="{8983DB65-A9E6-9483-5C09-D83616F42CF6}"/>
              </a:ext>
            </a:extLst>
          </p:cNvPr>
          <p:cNvSpPr txBox="1"/>
          <p:nvPr/>
        </p:nvSpPr>
        <p:spPr>
          <a:xfrm>
            <a:off x="1267322" y="3279455"/>
            <a:ext cx="821059" cy="369332"/>
          </a:xfrm>
          <a:prstGeom prst="rect">
            <a:avLst/>
          </a:prstGeom>
          <a:noFill/>
        </p:spPr>
        <p:txBody>
          <a:bodyPr wrap="none" rtlCol="0">
            <a:spAutoFit/>
          </a:bodyPr>
          <a:lstStyle/>
          <a:p>
            <a:r>
              <a:rPr lang="en-US" b="1">
                <a:solidFill>
                  <a:srgbClr val="FFFFFF"/>
                </a:solidFill>
              </a:rPr>
              <a:t>64.5%</a:t>
            </a:r>
          </a:p>
        </p:txBody>
      </p:sp>
      <p:sp>
        <p:nvSpPr>
          <p:cNvPr id="17" name="TextBox 16">
            <a:extLst>
              <a:ext uri="{FF2B5EF4-FFF2-40B4-BE49-F238E27FC236}">
                <a16:creationId xmlns:a16="http://schemas.microsoft.com/office/drawing/2014/main" id="{B314AEE4-8087-15E2-0DBD-800C4F2F92EC}"/>
              </a:ext>
            </a:extLst>
          </p:cNvPr>
          <p:cNvSpPr txBox="1"/>
          <p:nvPr/>
        </p:nvSpPr>
        <p:spPr>
          <a:xfrm>
            <a:off x="5200279" y="3115754"/>
            <a:ext cx="854435" cy="369332"/>
          </a:xfrm>
          <a:prstGeom prst="rect">
            <a:avLst/>
          </a:prstGeom>
          <a:noFill/>
        </p:spPr>
        <p:txBody>
          <a:bodyPr wrap="square" rtlCol="0">
            <a:spAutoFit/>
          </a:bodyPr>
          <a:lstStyle/>
          <a:p>
            <a:r>
              <a:rPr lang="en-US" b="1">
                <a:solidFill>
                  <a:srgbClr val="FFFFFF"/>
                </a:solidFill>
              </a:rPr>
              <a:t>49.5%</a:t>
            </a:r>
          </a:p>
        </p:txBody>
      </p:sp>
      <p:sp>
        <p:nvSpPr>
          <p:cNvPr id="18" name="TextBox 17">
            <a:extLst>
              <a:ext uri="{FF2B5EF4-FFF2-40B4-BE49-F238E27FC236}">
                <a16:creationId xmlns:a16="http://schemas.microsoft.com/office/drawing/2014/main" id="{C0868797-B9BF-2A8F-29E0-134E73C16F77}"/>
              </a:ext>
            </a:extLst>
          </p:cNvPr>
          <p:cNvSpPr txBox="1"/>
          <p:nvPr/>
        </p:nvSpPr>
        <p:spPr>
          <a:xfrm>
            <a:off x="9148680" y="3059355"/>
            <a:ext cx="821059" cy="369332"/>
          </a:xfrm>
          <a:prstGeom prst="rect">
            <a:avLst/>
          </a:prstGeom>
          <a:noFill/>
        </p:spPr>
        <p:txBody>
          <a:bodyPr wrap="none" rtlCol="0">
            <a:spAutoFit/>
          </a:bodyPr>
          <a:lstStyle/>
          <a:p>
            <a:r>
              <a:rPr lang="en-US" b="1">
                <a:solidFill>
                  <a:srgbClr val="FFFFFF"/>
                </a:solidFill>
              </a:rPr>
              <a:t>48.6%</a:t>
            </a:r>
          </a:p>
        </p:txBody>
      </p:sp>
      <p:sp>
        <p:nvSpPr>
          <p:cNvPr id="19" name="TextBox 18">
            <a:extLst>
              <a:ext uri="{FF2B5EF4-FFF2-40B4-BE49-F238E27FC236}">
                <a16:creationId xmlns:a16="http://schemas.microsoft.com/office/drawing/2014/main" id="{55FBD2CB-2389-8642-5FE1-4E40541C7523}"/>
              </a:ext>
            </a:extLst>
          </p:cNvPr>
          <p:cNvSpPr txBox="1"/>
          <p:nvPr/>
        </p:nvSpPr>
        <p:spPr>
          <a:xfrm>
            <a:off x="2370228" y="2853656"/>
            <a:ext cx="1809271" cy="1015663"/>
          </a:xfrm>
          <a:prstGeom prst="rect">
            <a:avLst/>
          </a:prstGeom>
          <a:noFill/>
        </p:spPr>
        <p:txBody>
          <a:bodyPr wrap="square" rtlCol="0">
            <a:spAutoFit/>
          </a:bodyPr>
          <a:lstStyle/>
          <a:p>
            <a:r>
              <a:rPr lang="en-US" sz="2000" b="1" dirty="0">
                <a:solidFill>
                  <a:schemeClr val="accent3">
                    <a:lumMod val="75000"/>
                  </a:schemeClr>
                </a:solidFill>
              </a:rPr>
              <a:t>Patient-related concerns</a:t>
            </a:r>
          </a:p>
        </p:txBody>
      </p:sp>
      <p:sp>
        <p:nvSpPr>
          <p:cNvPr id="20" name="TextBox 19">
            <a:extLst>
              <a:ext uri="{FF2B5EF4-FFF2-40B4-BE49-F238E27FC236}">
                <a16:creationId xmlns:a16="http://schemas.microsoft.com/office/drawing/2014/main" id="{0BA6888C-2DD1-FA63-F3A5-2C162BCBFF70}"/>
              </a:ext>
            </a:extLst>
          </p:cNvPr>
          <p:cNvSpPr txBox="1"/>
          <p:nvPr/>
        </p:nvSpPr>
        <p:spPr>
          <a:xfrm>
            <a:off x="6325553" y="2877477"/>
            <a:ext cx="1973237" cy="707886"/>
          </a:xfrm>
          <a:prstGeom prst="rect">
            <a:avLst/>
          </a:prstGeom>
          <a:noFill/>
        </p:spPr>
        <p:txBody>
          <a:bodyPr wrap="square" rtlCol="0">
            <a:spAutoFit/>
          </a:bodyPr>
          <a:lstStyle/>
          <a:p>
            <a:r>
              <a:rPr lang="en-US" sz="2000" b="1">
                <a:solidFill>
                  <a:schemeClr val="accent3">
                    <a:lumMod val="75000"/>
                  </a:schemeClr>
                </a:solidFill>
              </a:rPr>
              <a:t>Patient needs and resources</a:t>
            </a:r>
          </a:p>
        </p:txBody>
      </p:sp>
      <p:sp>
        <p:nvSpPr>
          <p:cNvPr id="21" name="TextBox 20">
            <a:extLst>
              <a:ext uri="{FF2B5EF4-FFF2-40B4-BE49-F238E27FC236}">
                <a16:creationId xmlns:a16="http://schemas.microsoft.com/office/drawing/2014/main" id="{6AD81517-2A21-4151-F86F-AB4147575D56}"/>
              </a:ext>
            </a:extLst>
          </p:cNvPr>
          <p:cNvSpPr txBox="1"/>
          <p:nvPr/>
        </p:nvSpPr>
        <p:spPr>
          <a:xfrm>
            <a:off x="10150697" y="3007542"/>
            <a:ext cx="1563476" cy="707886"/>
          </a:xfrm>
          <a:prstGeom prst="rect">
            <a:avLst/>
          </a:prstGeom>
          <a:noFill/>
        </p:spPr>
        <p:txBody>
          <a:bodyPr wrap="square" rtlCol="0">
            <a:spAutoFit/>
          </a:bodyPr>
          <a:lstStyle/>
          <a:p>
            <a:r>
              <a:rPr lang="en-US" sz="2000" b="1">
                <a:solidFill>
                  <a:schemeClr val="accent3">
                    <a:lumMod val="75000"/>
                  </a:schemeClr>
                </a:solidFill>
              </a:rPr>
              <a:t>Competing priorities</a:t>
            </a:r>
          </a:p>
        </p:txBody>
      </p:sp>
      <p:sp>
        <p:nvSpPr>
          <p:cNvPr id="23" name="Rectangle 22">
            <a:extLst>
              <a:ext uri="{FF2B5EF4-FFF2-40B4-BE49-F238E27FC236}">
                <a16:creationId xmlns:a16="http://schemas.microsoft.com/office/drawing/2014/main" id="{5B50E772-6A8B-1D1B-BC49-64861DFE2AD0}"/>
              </a:ext>
            </a:extLst>
          </p:cNvPr>
          <p:cNvSpPr/>
          <p:nvPr/>
        </p:nvSpPr>
        <p:spPr>
          <a:xfrm>
            <a:off x="422212" y="2752930"/>
            <a:ext cx="1846533" cy="11163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 69.8%</a:t>
            </a:r>
          </a:p>
          <a:p>
            <a:pPr algn="ctr"/>
            <a:r>
              <a:rPr lang="en-US" dirty="0"/>
              <a:t>P: 45.5%</a:t>
            </a:r>
          </a:p>
          <a:p>
            <a:pPr algn="ctr"/>
            <a:r>
              <a:rPr lang="en-US" dirty="0"/>
              <a:t>N: 40.0%</a:t>
            </a:r>
          </a:p>
          <a:p>
            <a:pPr algn="ctr"/>
            <a:r>
              <a:rPr lang="en-US" i="1" dirty="0"/>
              <a:t>P-value: 0.07</a:t>
            </a:r>
          </a:p>
        </p:txBody>
      </p:sp>
      <p:sp>
        <p:nvSpPr>
          <p:cNvPr id="24" name="Rectangle 23">
            <a:extLst>
              <a:ext uri="{FF2B5EF4-FFF2-40B4-BE49-F238E27FC236}">
                <a16:creationId xmlns:a16="http://schemas.microsoft.com/office/drawing/2014/main" id="{906DD127-0784-07CF-7253-C51BA184A455}"/>
              </a:ext>
            </a:extLst>
          </p:cNvPr>
          <p:cNvSpPr/>
          <p:nvPr/>
        </p:nvSpPr>
        <p:spPr>
          <a:xfrm>
            <a:off x="4398152" y="2734356"/>
            <a:ext cx="1846533" cy="11163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 46.5%</a:t>
            </a:r>
          </a:p>
          <a:p>
            <a:pPr algn="ctr"/>
            <a:r>
              <a:rPr lang="en-US"/>
              <a:t>P: 81.8%</a:t>
            </a:r>
          </a:p>
          <a:p>
            <a:pPr algn="ctr"/>
            <a:r>
              <a:rPr lang="en-US"/>
              <a:t>N: 40.0%</a:t>
            </a:r>
          </a:p>
          <a:p>
            <a:pPr algn="ctr"/>
            <a:r>
              <a:rPr lang="en-US" i="1"/>
              <a:t>P-value: 0.07</a:t>
            </a:r>
          </a:p>
        </p:txBody>
      </p:sp>
      <p:sp>
        <p:nvSpPr>
          <p:cNvPr id="25" name="Rectangle 24">
            <a:extLst>
              <a:ext uri="{FF2B5EF4-FFF2-40B4-BE49-F238E27FC236}">
                <a16:creationId xmlns:a16="http://schemas.microsoft.com/office/drawing/2014/main" id="{E9B967BA-D240-FC64-FDB7-8D0EF6E1E51C}"/>
              </a:ext>
            </a:extLst>
          </p:cNvPr>
          <p:cNvSpPr/>
          <p:nvPr/>
        </p:nvSpPr>
        <p:spPr>
          <a:xfrm>
            <a:off x="8342042" y="2803292"/>
            <a:ext cx="1846533" cy="11163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 48.8%</a:t>
            </a:r>
          </a:p>
          <a:p>
            <a:pPr algn="ctr"/>
            <a:r>
              <a:rPr lang="en-US"/>
              <a:t>P: 45.5%</a:t>
            </a:r>
          </a:p>
          <a:p>
            <a:pPr algn="ctr"/>
            <a:r>
              <a:rPr lang="en-US"/>
              <a:t>N: 50.0%</a:t>
            </a:r>
          </a:p>
          <a:p>
            <a:pPr algn="ctr"/>
            <a:r>
              <a:rPr lang="en-US" i="1"/>
              <a:t>P-value: 0.97</a:t>
            </a:r>
          </a:p>
        </p:txBody>
      </p:sp>
      <p:sp>
        <p:nvSpPr>
          <p:cNvPr id="26" name="Rectangle 25">
            <a:extLst>
              <a:ext uri="{FF2B5EF4-FFF2-40B4-BE49-F238E27FC236}">
                <a16:creationId xmlns:a16="http://schemas.microsoft.com/office/drawing/2014/main" id="{ADC0E29F-0211-50EC-390C-23B176E2A833}"/>
              </a:ext>
            </a:extLst>
          </p:cNvPr>
          <p:cNvSpPr/>
          <p:nvPr/>
        </p:nvSpPr>
        <p:spPr>
          <a:xfrm>
            <a:off x="4425368" y="4613309"/>
            <a:ext cx="1846533" cy="1116387"/>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C: 22.1%</a:t>
            </a:r>
          </a:p>
          <a:p>
            <a:pPr algn="ctr"/>
            <a:r>
              <a:rPr lang="en-US" dirty="0"/>
              <a:t>P: 18.2%</a:t>
            </a:r>
          </a:p>
          <a:p>
            <a:pPr algn="ctr"/>
            <a:r>
              <a:rPr lang="en-US" b="1" dirty="0">
                <a:solidFill>
                  <a:schemeClr val="tx2"/>
                </a:solidFill>
              </a:rPr>
              <a:t>N: 60.0%</a:t>
            </a:r>
          </a:p>
          <a:p>
            <a:pPr algn="ctr"/>
            <a:r>
              <a:rPr lang="en-US" b="1" i="1" dirty="0"/>
              <a:t>P-value: 0.03</a:t>
            </a:r>
          </a:p>
        </p:txBody>
      </p:sp>
      <p:sp>
        <p:nvSpPr>
          <p:cNvPr id="27" name="Rectangle 26">
            <a:extLst>
              <a:ext uri="{FF2B5EF4-FFF2-40B4-BE49-F238E27FC236}">
                <a16:creationId xmlns:a16="http://schemas.microsoft.com/office/drawing/2014/main" id="{8D12B19E-0136-6B6B-B23E-520CC503A9FD}"/>
              </a:ext>
            </a:extLst>
          </p:cNvPr>
          <p:cNvSpPr/>
          <p:nvPr/>
        </p:nvSpPr>
        <p:spPr>
          <a:xfrm>
            <a:off x="450012" y="4663394"/>
            <a:ext cx="1846533" cy="1116387"/>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C: 26.7%</a:t>
            </a:r>
          </a:p>
          <a:p>
            <a:pPr algn="ctr"/>
            <a:r>
              <a:rPr lang="en-US" dirty="0"/>
              <a:t>P: 45.5%</a:t>
            </a:r>
          </a:p>
          <a:p>
            <a:pPr algn="ctr"/>
            <a:r>
              <a:rPr lang="en-US" b="1" dirty="0">
                <a:solidFill>
                  <a:schemeClr val="tx2"/>
                </a:solidFill>
              </a:rPr>
              <a:t>N: 70.0%</a:t>
            </a:r>
          </a:p>
          <a:p>
            <a:pPr algn="ctr"/>
            <a:r>
              <a:rPr lang="en-US" b="1" i="1" dirty="0"/>
              <a:t>P-value: 0.01</a:t>
            </a:r>
          </a:p>
        </p:txBody>
      </p:sp>
      <p:sp>
        <p:nvSpPr>
          <p:cNvPr id="28" name="Rectangle 27">
            <a:extLst>
              <a:ext uri="{FF2B5EF4-FFF2-40B4-BE49-F238E27FC236}">
                <a16:creationId xmlns:a16="http://schemas.microsoft.com/office/drawing/2014/main" id="{F75943A0-22AF-2697-F749-84005FF51835}"/>
              </a:ext>
            </a:extLst>
          </p:cNvPr>
          <p:cNvSpPr/>
          <p:nvPr/>
        </p:nvSpPr>
        <p:spPr>
          <a:xfrm>
            <a:off x="8342042" y="4663396"/>
            <a:ext cx="1846533" cy="1116387"/>
          </a:xfrm>
          <a:prstGeom prst="rect">
            <a:avLst/>
          </a:prstGeom>
          <a:solidFill>
            <a:schemeClr val="bg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C: 10.5%</a:t>
            </a:r>
          </a:p>
          <a:p>
            <a:pPr algn="ctr"/>
            <a:r>
              <a:rPr lang="en-US" dirty="0"/>
              <a:t>P: 18.2%</a:t>
            </a:r>
          </a:p>
          <a:p>
            <a:pPr algn="ctr"/>
            <a:r>
              <a:rPr lang="en-US" b="1" dirty="0">
                <a:solidFill>
                  <a:schemeClr val="tx2"/>
                </a:solidFill>
              </a:rPr>
              <a:t>N: 50.0%</a:t>
            </a:r>
          </a:p>
          <a:p>
            <a:pPr algn="ctr"/>
            <a:r>
              <a:rPr lang="en-US" b="1" i="1" dirty="0"/>
              <a:t>P-value: 0.004</a:t>
            </a:r>
          </a:p>
        </p:txBody>
      </p:sp>
      <p:sp>
        <p:nvSpPr>
          <p:cNvPr id="34" name="Star: 5 Points 33">
            <a:extLst>
              <a:ext uri="{FF2B5EF4-FFF2-40B4-BE49-F238E27FC236}">
                <a16:creationId xmlns:a16="http://schemas.microsoft.com/office/drawing/2014/main" id="{C66A8398-2EA6-4F50-6F74-37E73A926821}"/>
              </a:ext>
            </a:extLst>
          </p:cNvPr>
          <p:cNvSpPr/>
          <p:nvPr/>
        </p:nvSpPr>
        <p:spPr>
          <a:xfrm rot="19417878">
            <a:off x="4084903" y="4143261"/>
            <a:ext cx="731520" cy="731520"/>
          </a:xfrm>
          <a:prstGeom prst="star5">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Star: 5 Points 35">
            <a:extLst>
              <a:ext uri="{FF2B5EF4-FFF2-40B4-BE49-F238E27FC236}">
                <a16:creationId xmlns:a16="http://schemas.microsoft.com/office/drawing/2014/main" id="{C55A1503-1A1A-CDD8-A8D5-050D59CE7E03}"/>
              </a:ext>
            </a:extLst>
          </p:cNvPr>
          <p:cNvSpPr/>
          <p:nvPr/>
        </p:nvSpPr>
        <p:spPr>
          <a:xfrm rot="19417878">
            <a:off x="123156" y="4206280"/>
            <a:ext cx="731520" cy="731520"/>
          </a:xfrm>
          <a:prstGeom prst="star5">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Star: 5 Points 36">
            <a:extLst>
              <a:ext uri="{FF2B5EF4-FFF2-40B4-BE49-F238E27FC236}">
                <a16:creationId xmlns:a16="http://schemas.microsoft.com/office/drawing/2014/main" id="{22A6804B-BC73-E598-E9C3-C521086DCF5E}"/>
              </a:ext>
            </a:extLst>
          </p:cNvPr>
          <p:cNvSpPr/>
          <p:nvPr/>
        </p:nvSpPr>
        <p:spPr>
          <a:xfrm rot="19417878">
            <a:off x="7973593" y="4206281"/>
            <a:ext cx="731520" cy="731520"/>
          </a:xfrm>
          <a:prstGeom prst="star5">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D79DB9-2FAD-C1A8-4209-29E48A6B2974}"/>
              </a:ext>
            </a:extLst>
          </p:cNvPr>
          <p:cNvSpPr txBox="1"/>
          <p:nvPr/>
        </p:nvSpPr>
        <p:spPr>
          <a:xfrm>
            <a:off x="10622845" y="6224336"/>
            <a:ext cx="15691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Roboto"/>
                <a:ea typeface="+mn-ea"/>
                <a:cs typeface="+mn-cs"/>
              </a:rPr>
              <a:t>N=107</a:t>
            </a:r>
          </a:p>
        </p:txBody>
      </p:sp>
      <p:pic>
        <p:nvPicPr>
          <p:cNvPr id="5" name="Picture 4" descr="A black and orange circle with a black background&#10;&#10;Description automatically generated">
            <a:extLst>
              <a:ext uri="{FF2B5EF4-FFF2-40B4-BE49-F238E27FC236}">
                <a16:creationId xmlns:a16="http://schemas.microsoft.com/office/drawing/2014/main" id="{9CEC99AD-FD64-9DA8-CD30-5D21E7E1F3A6}"/>
              </a:ext>
            </a:extLst>
          </p:cNvPr>
          <p:cNvPicPr>
            <a:picLocks noChangeAspect="1"/>
          </p:cNvPicPr>
          <p:nvPr/>
        </p:nvPicPr>
        <p:blipFill>
          <a:blip r:embed="rId3"/>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2514316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orange circle with a black background&#10;&#10;Description automatically generated">
            <a:extLst>
              <a:ext uri="{FF2B5EF4-FFF2-40B4-BE49-F238E27FC236}">
                <a16:creationId xmlns:a16="http://schemas.microsoft.com/office/drawing/2014/main" id="{C394D462-FBA5-BAC5-A158-FBAF95BC0043}"/>
              </a:ext>
            </a:extLst>
          </p:cNvPr>
          <p:cNvPicPr>
            <a:picLocks noChangeAspect="1"/>
          </p:cNvPicPr>
          <p:nvPr/>
        </p:nvPicPr>
        <p:blipFill>
          <a:blip r:embed="rId3"/>
          <a:stretch>
            <a:fillRect/>
          </a:stretch>
        </p:blipFill>
        <p:spPr>
          <a:xfrm>
            <a:off x="-18392" y="6455169"/>
            <a:ext cx="1846534" cy="365760"/>
          </a:xfrm>
          <a:prstGeom prst="rect">
            <a:avLst/>
          </a:prstGeom>
        </p:spPr>
      </p:pic>
      <p:pic>
        <p:nvPicPr>
          <p:cNvPr id="7" name="Picture 6" descr="Woman and classmates sitting in classroom">
            <a:extLst>
              <a:ext uri="{FF2B5EF4-FFF2-40B4-BE49-F238E27FC236}">
                <a16:creationId xmlns:a16="http://schemas.microsoft.com/office/drawing/2014/main" id="{FCBE2C0C-335C-5C37-870C-F4B5C064BDC0}"/>
              </a:ext>
            </a:extLst>
          </p:cNvPr>
          <p:cNvPicPr>
            <a:picLocks noChangeAspect="1"/>
          </p:cNvPicPr>
          <p:nvPr/>
        </p:nvPicPr>
        <p:blipFill>
          <a:blip r:embed="rId4"/>
          <a:srcRect l="26570" r="26570"/>
          <a:stretch/>
        </p:blipFill>
        <p:spPr>
          <a:xfrm>
            <a:off x="0" y="1"/>
            <a:ext cx="4846320" cy="6894613"/>
          </a:xfrm>
          <a:prstGeom prst="rect">
            <a:avLst/>
          </a:prstGeom>
          <a:noFill/>
        </p:spPr>
      </p:pic>
      <p:sp>
        <p:nvSpPr>
          <p:cNvPr id="6" name="Text Placeholder 1">
            <a:extLst>
              <a:ext uri="{FF2B5EF4-FFF2-40B4-BE49-F238E27FC236}">
                <a16:creationId xmlns:a16="http://schemas.microsoft.com/office/drawing/2014/main" id="{15FAE82E-4CC4-6047-6B77-8CC52E1F3868}"/>
              </a:ext>
            </a:extLst>
          </p:cNvPr>
          <p:cNvSpPr txBox="1">
            <a:spLocks/>
          </p:cNvSpPr>
          <p:nvPr/>
        </p:nvSpPr>
        <p:spPr>
          <a:xfrm>
            <a:off x="4864712" y="0"/>
            <a:ext cx="6420443" cy="1040920"/>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38" indent="-91438" defTabSz="914377">
              <a:buClr>
                <a:srgbClr val="032E64"/>
              </a:buClr>
              <a:defRPr/>
            </a:pPr>
            <a:r>
              <a:rPr lang="en-US" sz="2800" b="1" dirty="0">
                <a:solidFill>
                  <a:prstClr val="black"/>
                </a:solidFill>
                <a:latin typeface="Roboto"/>
              </a:rPr>
              <a:t>SBIRT Training Experience </a:t>
            </a:r>
            <a:r>
              <a:rPr lang="en-US" sz="2800" b="1" i="1" dirty="0">
                <a:solidFill>
                  <a:schemeClr val="bg2"/>
                </a:solidFill>
                <a:latin typeface="Roboto"/>
              </a:rPr>
              <a:t>Overall</a:t>
            </a:r>
          </a:p>
        </p:txBody>
      </p:sp>
      <p:sp>
        <p:nvSpPr>
          <p:cNvPr id="9" name="TextBox 8">
            <a:extLst>
              <a:ext uri="{FF2B5EF4-FFF2-40B4-BE49-F238E27FC236}">
                <a16:creationId xmlns:a16="http://schemas.microsoft.com/office/drawing/2014/main" id="{B48AEFCB-2758-7568-D155-A4D868C65F98}"/>
              </a:ext>
            </a:extLst>
          </p:cNvPr>
          <p:cNvSpPr txBox="1"/>
          <p:nvPr/>
        </p:nvSpPr>
        <p:spPr>
          <a:xfrm>
            <a:off x="5415866" y="1650279"/>
            <a:ext cx="5519536" cy="1571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622284">
              <a:spcBef>
                <a:spcPct val="0"/>
              </a:spcBef>
              <a:spcAft>
                <a:spcPct val="35000"/>
              </a:spcAft>
              <a:defRPr/>
            </a:pPr>
            <a:r>
              <a:rPr lang="en-US" sz="2800" b="1" dirty="0">
                <a:solidFill>
                  <a:prstClr val="black">
                    <a:hueOff val="0"/>
                    <a:satOff val="0"/>
                    <a:lumOff val="0"/>
                    <a:alphaOff val="0"/>
                  </a:prstClr>
                </a:solidFill>
                <a:latin typeface="Roboto"/>
              </a:rPr>
              <a:t>60.6% </a:t>
            </a:r>
            <a:r>
              <a:rPr lang="en-US" sz="2800" dirty="0">
                <a:solidFill>
                  <a:prstClr val="black">
                    <a:hueOff val="0"/>
                    <a:satOff val="0"/>
                    <a:lumOff val="0"/>
                    <a:alphaOff val="0"/>
                  </a:prstClr>
                </a:solidFill>
                <a:latin typeface="Roboto"/>
              </a:rPr>
              <a:t>reported receiving either brief and/or extensive </a:t>
            </a:r>
            <a:r>
              <a:rPr lang="en-US" sz="2800" dirty="0">
                <a:solidFill>
                  <a:schemeClr val="tx1"/>
                </a:solidFill>
                <a:latin typeface="Roboto"/>
              </a:rPr>
              <a:t>SBIRT training</a:t>
            </a:r>
            <a:endParaRPr lang="en-US" sz="2800" dirty="0">
              <a:solidFill>
                <a:prstClr val="black">
                  <a:hueOff val="0"/>
                  <a:satOff val="0"/>
                  <a:lumOff val="0"/>
                  <a:alphaOff val="0"/>
                </a:prstClr>
              </a:solidFill>
              <a:latin typeface="Roboto"/>
            </a:endParaRPr>
          </a:p>
        </p:txBody>
      </p:sp>
      <p:sp>
        <p:nvSpPr>
          <p:cNvPr id="10" name="TextBox 9">
            <a:extLst>
              <a:ext uri="{FF2B5EF4-FFF2-40B4-BE49-F238E27FC236}">
                <a16:creationId xmlns:a16="http://schemas.microsoft.com/office/drawing/2014/main" id="{3B4A94E4-A8C3-504C-12EC-683E51C711B0}"/>
              </a:ext>
            </a:extLst>
          </p:cNvPr>
          <p:cNvSpPr txBox="1"/>
          <p:nvPr/>
        </p:nvSpPr>
        <p:spPr>
          <a:xfrm>
            <a:off x="5350693" y="4177113"/>
            <a:ext cx="5162697" cy="954107"/>
          </a:xfrm>
          <a:prstGeom prst="rect">
            <a:avLst/>
          </a:prstGeom>
          <a:noFill/>
        </p:spPr>
        <p:txBody>
          <a:bodyPr wrap="square">
            <a:spAutoFit/>
          </a:bodyPr>
          <a:lstStyle/>
          <a:p>
            <a:pPr defTabSz="622284">
              <a:spcBef>
                <a:spcPct val="0"/>
              </a:spcBef>
              <a:spcAft>
                <a:spcPct val="35000"/>
              </a:spcAft>
              <a:defRPr/>
            </a:pPr>
            <a:r>
              <a:rPr lang="en-US" sz="2800" b="1" dirty="0">
                <a:solidFill>
                  <a:prstClr val="black"/>
                </a:solidFill>
                <a:latin typeface="Roboto"/>
              </a:rPr>
              <a:t>39.4%</a:t>
            </a:r>
            <a:r>
              <a:rPr lang="en-US" sz="2800" dirty="0">
                <a:solidFill>
                  <a:prstClr val="black"/>
                </a:solidFill>
                <a:latin typeface="Roboto"/>
              </a:rPr>
              <a:t> reported NOT receiving SBIRT training</a:t>
            </a:r>
          </a:p>
        </p:txBody>
      </p:sp>
      <p:sp>
        <p:nvSpPr>
          <p:cNvPr id="11" name="TextBox 10">
            <a:extLst>
              <a:ext uri="{FF2B5EF4-FFF2-40B4-BE49-F238E27FC236}">
                <a16:creationId xmlns:a16="http://schemas.microsoft.com/office/drawing/2014/main" id="{33FD4032-4F3B-3788-9EB3-DFF0B85922B4}"/>
              </a:ext>
            </a:extLst>
          </p:cNvPr>
          <p:cNvSpPr txBox="1"/>
          <p:nvPr/>
        </p:nvSpPr>
        <p:spPr>
          <a:xfrm>
            <a:off x="10935402" y="6224336"/>
            <a:ext cx="15691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Roboto"/>
                <a:ea typeface="+mn-ea"/>
                <a:cs typeface="+mn-cs"/>
              </a:rPr>
              <a:t>N=</a:t>
            </a:r>
            <a:r>
              <a:rPr lang="en-US" sz="2400" b="1" dirty="0">
                <a:solidFill>
                  <a:prstClr val="black"/>
                </a:solidFill>
                <a:latin typeface="Roboto"/>
              </a:rPr>
              <a:t>99</a:t>
            </a:r>
            <a:endParaRPr kumimoji="0" lang="en-US" sz="2400" b="1" i="0" u="none" strike="noStrike" kern="1200" cap="none" spc="0" normalizeH="0" baseline="0" noProof="0" dirty="0">
              <a:ln>
                <a:noFill/>
              </a:ln>
              <a:solidFill>
                <a:prstClr val="black"/>
              </a:solidFill>
              <a:effectLst/>
              <a:uLnTx/>
              <a:uFillTx/>
              <a:latin typeface="Roboto"/>
              <a:ea typeface="+mn-ea"/>
              <a:cs typeface="+mn-cs"/>
            </a:endParaRPr>
          </a:p>
        </p:txBody>
      </p:sp>
      <p:pic>
        <p:nvPicPr>
          <p:cNvPr id="12" name="Picture 11" descr="A black and orange circle with a black background&#10;&#10;Description automatically generated">
            <a:extLst>
              <a:ext uri="{FF2B5EF4-FFF2-40B4-BE49-F238E27FC236}">
                <a16:creationId xmlns:a16="http://schemas.microsoft.com/office/drawing/2014/main" id="{0A217185-A6BE-8EC6-1527-0B34673DA426}"/>
              </a:ext>
            </a:extLst>
          </p:cNvPr>
          <p:cNvPicPr>
            <a:picLocks noChangeAspect="1"/>
          </p:cNvPicPr>
          <p:nvPr/>
        </p:nvPicPr>
        <p:blipFill>
          <a:blip r:embed="rId3"/>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638812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2AB993-E7BA-7432-DFE4-C2E67ECA2BA1}"/>
              </a:ext>
            </a:extLst>
          </p:cNvPr>
          <p:cNvSpPr>
            <a:spLocks noGrp="1"/>
          </p:cNvSpPr>
          <p:nvPr>
            <p:ph type="body" sz="quarter" idx="14"/>
          </p:nvPr>
        </p:nvSpPr>
        <p:spPr>
          <a:xfrm>
            <a:off x="383781" y="250548"/>
            <a:ext cx="9471847" cy="628651"/>
          </a:xfrm>
        </p:spPr>
        <p:txBody>
          <a:bodyPr anchor="ctr"/>
          <a:lstStyle/>
          <a:p>
            <a:r>
              <a:rPr lang="en-US" sz="2800" dirty="0"/>
              <a:t>Knowledge, Expertise, and Confidence in SBIRT </a:t>
            </a:r>
            <a:r>
              <a:rPr lang="en-US" sz="2800" i="1" dirty="0">
                <a:solidFill>
                  <a:schemeClr val="bg2"/>
                </a:solidFill>
              </a:rPr>
              <a:t>Overall</a:t>
            </a:r>
          </a:p>
        </p:txBody>
      </p:sp>
      <p:sp>
        <p:nvSpPr>
          <p:cNvPr id="3" name="Text Placeholder 2">
            <a:extLst>
              <a:ext uri="{FF2B5EF4-FFF2-40B4-BE49-F238E27FC236}">
                <a16:creationId xmlns:a16="http://schemas.microsoft.com/office/drawing/2014/main" id="{CA302967-5C8C-24DC-006B-1411D940AB46}"/>
              </a:ext>
            </a:extLst>
          </p:cNvPr>
          <p:cNvSpPr>
            <a:spLocks noGrp="1"/>
          </p:cNvSpPr>
          <p:nvPr>
            <p:ph type="body" sz="quarter" idx="15"/>
          </p:nvPr>
        </p:nvSpPr>
        <p:spPr>
          <a:xfrm>
            <a:off x="383123" y="1211434"/>
            <a:ext cx="10177485" cy="796577"/>
          </a:xfrm>
        </p:spPr>
        <p:txBody>
          <a:bodyPr anchor="ctr"/>
          <a:lstStyle/>
          <a:p>
            <a:pPr marL="0" indent="0">
              <a:buNone/>
            </a:pPr>
            <a:r>
              <a:rPr lang="en-US" dirty="0"/>
              <a:t>Primary care and SBHC health professionals reported on a scale of 0 to 10 their level of SBIRT knowledge, SBIRT expertise, and confidence in their ability to screen, conduct brief intervention, and refer youth to treatment. </a:t>
            </a:r>
            <a:endParaRPr lang="en-US" i="1" dirty="0"/>
          </a:p>
        </p:txBody>
      </p:sp>
      <p:sp>
        <p:nvSpPr>
          <p:cNvPr id="4" name="TextBox 3">
            <a:extLst>
              <a:ext uri="{FF2B5EF4-FFF2-40B4-BE49-F238E27FC236}">
                <a16:creationId xmlns:a16="http://schemas.microsoft.com/office/drawing/2014/main" id="{A858F92C-678D-B5DF-03E7-07AB8BD8EE53}"/>
              </a:ext>
            </a:extLst>
          </p:cNvPr>
          <p:cNvSpPr txBox="1"/>
          <p:nvPr/>
        </p:nvSpPr>
        <p:spPr>
          <a:xfrm>
            <a:off x="10622845" y="6224336"/>
            <a:ext cx="15691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Roboto"/>
                <a:ea typeface="+mn-ea"/>
                <a:cs typeface="+mn-cs"/>
              </a:rPr>
              <a:t>N=107</a:t>
            </a:r>
          </a:p>
        </p:txBody>
      </p:sp>
      <p:pic>
        <p:nvPicPr>
          <p:cNvPr id="7" name="Picture 6" descr="A black and orange circle with a black background&#10;&#10;Description automatically generated">
            <a:extLst>
              <a:ext uri="{FF2B5EF4-FFF2-40B4-BE49-F238E27FC236}">
                <a16:creationId xmlns:a16="http://schemas.microsoft.com/office/drawing/2014/main" id="{EC350C8B-FD02-998B-DB88-CCE47168F221}"/>
              </a:ext>
            </a:extLst>
          </p:cNvPr>
          <p:cNvPicPr>
            <a:picLocks noChangeAspect="1"/>
          </p:cNvPicPr>
          <p:nvPr/>
        </p:nvPicPr>
        <p:blipFill>
          <a:blip r:embed="rId3"/>
          <a:stretch>
            <a:fillRect/>
          </a:stretch>
        </p:blipFill>
        <p:spPr>
          <a:xfrm>
            <a:off x="11048607" y="258142"/>
            <a:ext cx="911594" cy="180568"/>
          </a:xfrm>
          <a:prstGeom prst="rect">
            <a:avLst/>
          </a:prstGeom>
        </p:spPr>
      </p:pic>
      <p:grpSp>
        <p:nvGrpSpPr>
          <p:cNvPr id="8" name="Group 7">
            <a:extLst>
              <a:ext uri="{FF2B5EF4-FFF2-40B4-BE49-F238E27FC236}">
                <a16:creationId xmlns:a16="http://schemas.microsoft.com/office/drawing/2014/main" id="{34631D7F-CB3F-1824-5C98-7AE33D83E053}"/>
              </a:ext>
            </a:extLst>
          </p:cNvPr>
          <p:cNvGrpSpPr/>
          <p:nvPr/>
        </p:nvGrpSpPr>
        <p:grpSpPr>
          <a:xfrm>
            <a:off x="3798200" y="4832571"/>
            <a:ext cx="6057428" cy="706244"/>
            <a:chOff x="2281914" y="2685429"/>
            <a:chExt cx="6057428" cy="706244"/>
          </a:xfrm>
        </p:grpSpPr>
        <p:sp>
          <p:nvSpPr>
            <p:cNvPr id="15" name="Rectangle 14">
              <a:extLst>
                <a:ext uri="{FF2B5EF4-FFF2-40B4-BE49-F238E27FC236}">
                  <a16:creationId xmlns:a16="http://schemas.microsoft.com/office/drawing/2014/main" id="{5021C823-C370-E860-88BA-38D9FF6D6658}"/>
                </a:ext>
              </a:extLst>
            </p:cNvPr>
            <p:cNvSpPr/>
            <p:nvPr/>
          </p:nvSpPr>
          <p:spPr>
            <a:xfrm>
              <a:off x="2281914" y="2916315"/>
              <a:ext cx="2756581" cy="244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SBIRT Knowledge</a:t>
              </a:r>
            </a:p>
          </p:txBody>
        </p:sp>
        <p:grpSp>
          <p:nvGrpSpPr>
            <p:cNvPr id="16" name="Group 15">
              <a:extLst>
                <a:ext uri="{FF2B5EF4-FFF2-40B4-BE49-F238E27FC236}">
                  <a16:creationId xmlns:a16="http://schemas.microsoft.com/office/drawing/2014/main" id="{2B2633EF-F792-7BFC-4A01-525423DCE353}"/>
                </a:ext>
              </a:extLst>
            </p:cNvPr>
            <p:cNvGrpSpPr/>
            <p:nvPr/>
          </p:nvGrpSpPr>
          <p:grpSpPr>
            <a:xfrm>
              <a:off x="5195078" y="2685429"/>
              <a:ext cx="3144264" cy="706244"/>
              <a:chOff x="5119705" y="2405073"/>
              <a:chExt cx="3144264" cy="706244"/>
            </a:xfrm>
          </p:grpSpPr>
          <p:cxnSp>
            <p:nvCxnSpPr>
              <p:cNvPr id="17" name="Straight Connector 16">
                <a:extLst>
                  <a:ext uri="{FF2B5EF4-FFF2-40B4-BE49-F238E27FC236}">
                    <a16:creationId xmlns:a16="http://schemas.microsoft.com/office/drawing/2014/main" id="{0E9999C9-BE0B-C6A9-BC74-FE67FDAB1C5F}"/>
                  </a:ext>
                </a:extLst>
              </p:cNvPr>
              <p:cNvCxnSpPr>
                <a:cxnSpLocks/>
              </p:cNvCxnSpPr>
              <p:nvPr/>
            </p:nvCxnSpPr>
            <p:spPr>
              <a:xfrm>
                <a:off x="5171534" y="2796695"/>
                <a:ext cx="28480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a16="http://schemas.microsoft.com/office/drawing/2014/main" id="{C0420C3C-BDA4-C2B9-EB89-FA0DA04C3988}"/>
                  </a:ext>
                </a:extLst>
              </p:cNvPr>
              <p:cNvSpPr/>
              <p:nvPr/>
            </p:nvSpPr>
            <p:spPr>
              <a:xfrm>
                <a:off x="5119705" y="2613815"/>
                <a:ext cx="365760" cy="365760"/>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t>0</a:t>
                </a:r>
              </a:p>
            </p:txBody>
          </p:sp>
          <p:sp>
            <p:nvSpPr>
              <p:cNvPr id="19" name="Flowchart: Connector 18">
                <a:extLst>
                  <a:ext uri="{FF2B5EF4-FFF2-40B4-BE49-F238E27FC236}">
                    <a16:creationId xmlns:a16="http://schemas.microsoft.com/office/drawing/2014/main" id="{562C5869-4AE7-A39D-1A4F-B869A364152E}"/>
                  </a:ext>
                </a:extLst>
              </p:cNvPr>
              <p:cNvSpPr/>
              <p:nvPr/>
            </p:nvSpPr>
            <p:spPr>
              <a:xfrm>
                <a:off x="7898209" y="2613815"/>
                <a:ext cx="365760" cy="365760"/>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t>10</a:t>
                </a:r>
              </a:p>
            </p:txBody>
          </p:sp>
          <p:sp>
            <p:nvSpPr>
              <p:cNvPr id="20" name="Star: 5 Points 19">
                <a:extLst>
                  <a:ext uri="{FF2B5EF4-FFF2-40B4-BE49-F238E27FC236}">
                    <a16:creationId xmlns:a16="http://schemas.microsoft.com/office/drawing/2014/main" id="{B86E9955-45D9-619F-E96B-A38A81EBB86E}"/>
                  </a:ext>
                </a:extLst>
              </p:cNvPr>
              <p:cNvSpPr/>
              <p:nvPr/>
            </p:nvSpPr>
            <p:spPr>
              <a:xfrm>
                <a:off x="6432924" y="2405073"/>
                <a:ext cx="706244" cy="706244"/>
              </a:xfrm>
              <a:prstGeom prst="star5">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t>5.7</a:t>
                </a:r>
              </a:p>
            </p:txBody>
          </p:sp>
        </p:grpSp>
      </p:grpSp>
      <p:grpSp>
        <p:nvGrpSpPr>
          <p:cNvPr id="21" name="Group 20">
            <a:extLst>
              <a:ext uri="{FF2B5EF4-FFF2-40B4-BE49-F238E27FC236}">
                <a16:creationId xmlns:a16="http://schemas.microsoft.com/office/drawing/2014/main" id="{E89C5C6F-AFAE-D068-0E2E-BB6E0DF10145}"/>
              </a:ext>
            </a:extLst>
          </p:cNvPr>
          <p:cNvGrpSpPr/>
          <p:nvPr/>
        </p:nvGrpSpPr>
        <p:grpSpPr>
          <a:xfrm>
            <a:off x="3798200" y="5696747"/>
            <a:ext cx="6057428" cy="706244"/>
            <a:chOff x="2281914" y="3299270"/>
            <a:chExt cx="6057428" cy="706244"/>
          </a:xfrm>
        </p:grpSpPr>
        <p:sp>
          <p:nvSpPr>
            <p:cNvPr id="22" name="Rectangle 21">
              <a:extLst>
                <a:ext uri="{FF2B5EF4-FFF2-40B4-BE49-F238E27FC236}">
                  <a16:creationId xmlns:a16="http://schemas.microsoft.com/office/drawing/2014/main" id="{3F1767A8-3645-FFAB-38F3-3E7A852AFB65}"/>
                </a:ext>
              </a:extLst>
            </p:cNvPr>
            <p:cNvSpPr/>
            <p:nvPr/>
          </p:nvSpPr>
          <p:spPr>
            <a:xfrm>
              <a:off x="2281914" y="3530156"/>
              <a:ext cx="2756581" cy="244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SBIRT Expertise</a:t>
              </a:r>
            </a:p>
          </p:txBody>
        </p:sp>
        <p:grpSp>
          <p:nvGrpSpPr>
            <p:cNvPr id="23" name="Group 22">
              <a:extLst>
                <a:ext uri="{FF2B5EF4-FFF2-40B4-BE49-F238E27FC236}">
                  <a16:creationId xmlns:a16="http://schemas.microsoft.com/office/drawing/2014/main" id="{DA9BD336-DF6A-E150-AE5A-E73FAB05DDB0}"/>
                </a:ext>
              </a:extLst>
            </p:cNvPr>
            <p:cNvGrpSpPr/>
            <p:nvPr/>
          </p:nvGrpSpPr>
          <p:grpSpPr>
            <a:xfrm>
              <a:off x="5195078" y="3299270"/>
              <a:ext cx="3144264" cy="706244"/>
              <a:chOff x="5119705" y="2405073"/>
              <a:chExt cx="3144264" cy="706244"/>
            </a:xfrm>
          </p:grpSpPr>
          <p:cxnSp>
            <p:nvCxnSpPr>
              <p:cNvPr id="24" name="Straight Connector 23">
                <a:extLst>
                  <a:ext uri="{FF2B5EF4-FFF2-40B4-BE49-F238E27FC236}">
                    <a16:creationId xmlns:a16="http://schemas.microsoft.com/office/drawing/2014/main" id="{38B2D079-C0C4-F8E8-0922-EACD4956AFFC}"/>
                  </a:ext>
                </a:extLst>
              </p:cNvPr>
              <p:cNvCxnSpPr>
                <a:cxnSpLocks/>
              </p:cNvCxnSpPr>
              <p:nvPr/>
            </p:nvCxnSpPr>
            <p:spPr>
              <a:xfrm>
                <a:off x="5171534" y="2796695"/>
                <a:ext cx="28480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D94026B0-539B-766D-2BB1-E133784C7800}"/>
                  </a:ext>
                </a:extLst>
              </p:cNvPr>
              <p:cNvSpPr/>
              <p:nvPr/>
            </p:nvSpPr>
            <p:spPr>
              <a:xfrm>
                <a:off x="5119705" y="2613815"/>
                <a:ext cx="365760" cy="365760"/>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t>0</a:t>
                </a:r>
              </a:p>
            </p:txBody>
          </p:sp>
          <p:sp>
            <p:nvSpPr>
              <p:cNvPr id="26" name="Flowchart: Connector 25">
                <a:extLst>
                  <a:ext uri="{FF2B5EF4-FFF2-40B4-BE49-F238E27FC236}">
                    <a16:creationId xmlns:a16="http://schemas.microsoft.com/office/drawing/2014/main" id="{9E73B0F9-5CBC-CFF1-6911-D11759DAE502}"/>
                  </a:ext>
                </a:extLst>
              </p:cNvPr>
              <p:cNvSpPr/>
              <p:nvPr/>
            </p:nvSpPr>
            <p:spPr>
              <a:xfrm>
                <a:off x="7898209" y="2613815"/>
                <a:ext cx="365760" cy="365760"/>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t>10</a:t>
                </a:r>
              </a:p>
            </p:txBody>
          </p:sp>
          <p:sp>
            <p:nvSpPr>
              <p:cNvPr id="27" name="Star: 5 Points 26">
                <a:extLst>
                  <a:ext uri="{FF2B5EF4-FFF2-40B4-BE49-F238E27FC236}">
                    <a16:creationId xmlns:a16="http://schemas.microsoft.com/office/drawing/2014/main" id="{6D1F0464-247E-121F-846F-98BC7B4D398A}"/>
                  </a:ext>
                </a:extLst>
              </p:cNvPr>
              <p:cNvSpPr/>
              <p:nvPr/>
            </p:nvSpPr>
            <p:spPr>
              <a:xfrm>
                <a:off x="6099095" y="2405073"/>
                <a:ext cx="706244" cy="706244"/>
              </a:xfrm>
              <a:prstGeom prst="star5">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t>4.8</a:t>
                </a:r>
              </a:p>
            </p:txBody>
          </p:sp>
        </p:grpSp>
      </p:grpSp>
      <p:grpSp>
        <p:nvGrpSpPr>
          <p:cNvPr id="28" name="Group 27">
            <a:extLst>
              <a:ext uri="{FF2B5EF4-FFF2-40B4-BE49-F238E27FC236}">
                <a16:creationId xmlns:a16="http://schemas.microsoft.com/office/drawing/2014/main" id="{889BD625-CA6E-6CFA-6B54-3D6875726D9D}"/>
              </a:ext>
            </a:extLst>
          </p:cNvPr>
          <p:cNvGrpSpPr/>
          <p:nvPr/>
        </p:nvGrpSpPr>
        <p:grpSpPr>
          <a:xfrm>
            <a:off x="3798200" y="3104217"/>
            <a:ext cx="6057428" cy="706244"/>
            <a:chOff x="2281914" y="4124401"/>
            <a:chExt cx="6057428" cy="706244"/>
          </a:xfrm>
        </p:grpSpPr>
        <p:sp>
          <p:nvSpPr>
            <p:cNvPr id="29" name="Rectangle 28">
              <a:extLst>
                <a:ext uri="{FF2B5EF4-FFF2-40B4-BE49-F238E27FC236}">
                  <a16:creationId xmlns:a16="http://schemas.microsoft.com/office/drawing/2014/main" id="{226C6A36-ACFB-4167-54FF-5C6E2E6CF021}"/>
                </a:ext>
              </a:extLst>
            </p:cNvPr>
            <p:cNvSpPr/>
            <p:nvPr/>
          </p:nvSpPr>
          <p:spPr>
            <a:xfrm>
              <a:off x="2281914" y="4355287"/>
              <a:ext cx="2756581" cy="244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Screening Confidence</a:t>
              </a:r>
            </a:p>
          </p:txBody>
        </p:sp>
        <p:grpSp>
          <p:nvGrpSpPr>
            <p:cNvPr id="44" name="Group 43">
              <a:extLst>
                <a:ext uri="{FF2B5EF4-FFF2-40B4-BE49-F238E27FC236}">
                  <a16:creationId xmlns:a16="http://schemas.microsoft.com/office/drawing/2014/main" id="{891C6DCD-BBE2-D760-9853-A89112F52390}"/>
                </a:ext>
              </a:extLst>
            </p:cNvPr>
            <p:cNvGrpSpPr/>
            <p:nvPr/>
          </p:nvGrpSpPr>
          <p:grpSpPr>
            <a:xfrm>
              <a:off x="5195078" y="4124401"/>
              <a:ext cx="3144264" cy="706244"/>
              <a:chOff x="5119705" y="2405073"/>
              <a:chExt cx="3144264" cy="706244"/>
            </a:xfrm>
          </p:grpSpPr>
          <p:cxnSp>
            <p:nvCxnSpPr>
              <p:cNvPr id="45" name="Straight Connector 44">
                <a:extLst>
                  <a:ext uri="{FF2B5EF4-FFF2-40B4-BE49-F238E27FC236}">
                    <a16:creationId xmlns:a16="http://schemas.microsoft.com/office/drawing/2014/main" id="{F8461D58-5F9E-4DDB-9600-6D3F48C85F32}"/>
                  </a:ext>
                </a:extLst>
              </p:cNvPr>
              <p:cNvCxnSpPr>
                <a:cxnSpLocks/>
              </p:cNvCxnSpPr>
              <p:nvPr/>
            </p:nvCxnSpPr>
            <p:spPr>
              <a:xfrm>
                <a:off x="5171534" y="2796695"/>
                <a:ext cx="28480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Flowchart: Connector 45">
                <a:extLst>
                  <a:ext uri="{FF2B5EF4-FFF2-40B4-BE49-F238E27FC236}">
                    <a16:creationId xmlns:a16="http://schemas.microsoft.com/office/drawing/2014/main" id="{A7549959-4CC0-2CCA-9878-23DDA040D32E}"/>
                  </a:ext>
                </a:extLst>
              </p:cNvPr>
              <p:cNvSpPr/>
              <p:nvPr/>
            </p:nvSpPr>
            <p:spPr>
              <a:xfrm>
                <a:off x="5119705" y="2613815"/>
                <a:ext cx="365760" cy="365760"/>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t>0</a:t>
                </a:r>
              </a:p>
            </p:txBody>
          </p:sp>
          <p:sp>
            <p:nvSpPr>
              <p:cNvPr id="47" name="Flowchart: Connector 46">
                <a:extLst>
                  <a:ext uri="{FF2B5EF4-FFF2-40B4-BE49-F238E27FC236}">
                    <a16:creationId xmlns:a16="http://schemas.microsoft.com/office/drawing/2014/main" id="{5FAB6C30-8E60-341B-DF3D-D5D52DCDB594}"/>
                  </a:ext>
                </a:extLst>
              </p:cNvPr>
              <p:cNvSpPr/>
              <p:nvPr/>
            </p:nvSpPr>
            <p:spPr>
              <a:xfrm>
                <a:off x="7898209" y="2613815"/>
                <a:ext cx="365760" cy="365760"/>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t>10</a:t>
                </a:r>
              </a:p>
            </p:txBody>
          </p:sp>
          <p:sp>
            <p:nvSpPr>
              <p:cNvPr id="67" name="Star: 5 Points 66">
                <a:extLst>
                  <a:ext uri="{FF2B5EF4-FFF2-40B4-BE49-F238E27FC236}">
                    <a16:creationId xmlns:a16="http://schemas.microsoft.com/office/drawing/2014/main" id="{3A522DE1-EDA9-DC7A-9641-BE382D8D06E9}"/>
                  </a:ext>
                </a:extLst>
              </p:cNvPr>
              <p:cNvSpPr/>
              <p:nvPr/>
            </p:nvSpPr>
            <p:spPr>
              <a:xfrm>
                <a:off x="6737723" y="2405073"/>
                <a:ext cx="706244" cy="706244"/>
              </a:xfrm>
              <a:prstGeom prst="star5">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t>6.4</a:t>
                </a:r>
              </a:p>
            </p:txBody>
          </p:sp>
        </p:grpSp>
      </p:grpSp>
      <p:grpSp>
        <p:nvGrpSpPr>
          <p:cNvPr id="68" name="Group 67">
            <a:extLst>
              <a:ext uri="{FF2B5EF4-FFF2-40B4-BE49-F238E27FC236}">
                <a16:creationId xmlns:a16="http://schemas.microsoft.com/office/drawing/2014/main" id="{78FF415F-C696-E11A-DFA5-A0741367B744}"/>
              </a:ext>
            </a:extLst>
          </p:cNvPr>
          <p:cNvGrpSpPr/>
          <p:nvPr/>
        </p:nvGrpSpPr>
        <p:grpSpPr>
          <a:xfrm>
            <a:off x="3283384" y="3968394"/>
            <a:ext cx="6572244" cy="706244"/>
            <a:chOff x="1767098" y="5094440"/>
            <a:chExt cx="6572244" cy="706244"/>
          </a:xfrm>
        </p:grpSpPr>
        <p:sp>
          <p:nvSpPr>
            <p:cNvPr id="69" name="Rectangle 68">
              <a:extLst>
                <a:ext uri="{FF2B5EF4-FFF2-40B4-BE49-F238E27FC236}">
                  <a16:creationId xmlns:a16="http://schemas.microsoft.com/office/drawing/2014/main" id="{C3085AC3-5B27-EBF8-4990-80EE19D06B82}"/>
                </a:ext>
              </a:extLst>
            </p:cNvPr>
            <p:cNvSpPr/>
            <p:nvPr/>
          </p:nvSpPr>
          <p:spPr>
            <a:xfrm>
              <a:off x="1767098" y="5325334"/>
              <a:ext cx="3271397" cy="2444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Brief Intervention Confidence</a:t>
              </a:r>
            </a:p>
          </p:txBody>
        </p:sp>
        <p:grpSp>
          <p:nvGrpSpPr>
            <p:cNvPr id="70" name="Group 69">
              <a:extLst>
                <a:ext uri="{FF2B5EF4-FFF2-40B4-BE49-F238E27FC236}">
                  <a16:creationId xmlns:a16="http://schemas.microsoft.com/office/drawing/2014/main" id="{AB43E058-3DCF-C37F-72B8-DF7CD3063E2C}"/>
                </a:ext>
              </a:extLst>
            </p:cNvPr>
            <p:cNvGrpSpPr/>
            <p:nvPr/>
          </p:nvGrpSpPr>
          <p:grpSpPr>
            <a:xfrm>
              <a:off x="5195078" y="5094440"/>
              <a:ext cx="3144264" cy="706244"/>
              <a:chOff x="5119705" y="2405073"/>
              <a:chExt cx="3144264" cy="706244"/>
            </a:xfrm>
          </p:grpSpPr>
          <p:cxnSp>
            <p:nvCxnSpPr>
              <p:cNvPr id="71" name="Straight Connector 70">
                <a:extLst>
                  <a:ext uri="{FF2B5EF4-FFF2-40B4-BE49-F238E27FC236}">
                    <a16:creationId xmlns:a16="http://schemas.microsoft.com/office/drawing/2014/main" id="{7E47C90C-6EA1-E7B4-273B-09C38C678D83}"/>
                  </a:ext>
                </a:extLst>
              </p:cNvPr>
              <p:cNvCxnSpPr>
                <a:cxnSpLocks/>
              </p:cNvCxnSpPr>
              <p:nvPr/>
            </p:nvCxnSpPr>
            <p:spPr>
              <a:xfrm>
                <a:off x="5171534" y="2796695"/>
                <a:ext cx="28480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Flowchart: Connector 71">
                <a:extLst>
                  <a:ext uri="{FF2B5EF4-FFF2-40B4-BE49-F238E27FC236}">
                    <a16:creationId xmlns:a16="http://schemas.microsoft.com/office/drawing/2014/main" id="{5D588AFA-6272-66D1-6FBC-28823BE8E4D0}"/>
                  </a:ext>
                </a:extLst>
              </p:cNvPr>
              <p:cNvSpPr/>
              <p:nvPr/>
            </p:nvSpPr>
            <p:spPr>
              <a:xfrm>
                <a:off x="5119705" y="2613815"/>
                <a:ext cx="365760" cy="365760"/>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t>0</a:t>
                </a:r>
              </a:p>
            </p:txBody>
          </p:sp>
          <p:sp>
            <p:nvSpPr>
              <p:cNvPr id="73" name="Flowchart: Connector 72">
                <a:extLst>
                  <a:ext uri="{FF2B5EF4-FFF2-40B4-BE49-F238E27FC236}">
                    <a16:creationId xmlns:a16="http://schemas.microsoft.com/office/drawing/2014/main" id="{B595DDBC-70B0-3438-3A70-91292CDBBAC2}"/>
                  </a:ext>
                </a:extLst>
              </p:cNvPr>
              <p:cNvSpPr/>
              <p:nvPr/>
            </p:nvSpPr>
            <p:spPr>
              <a:xfrm>
                <a:off x="7898209" y="2613815"/>
                <a:ext cx="365760" cy="365760"/>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t>10</a:t>
                </a:r>
              </a:p>
            </p:txBody>
          </p:sp>
          <p:sp>
            <p:nvSpPr>
              <p:cNvPr id="74" name="Star: 5 Points 73">
                <a:extLst>
                  <a:ext uri="{FF2B5EF4-FFF2-40B4-BE49-F238E27FC236}">
                    <a16:creationId xmlns:a16="http://schemas.microsoft.com/office/drawing/2014/main" id="{51BB921C-1F7B-2179-6495-6C6360D5CE95}"/>
                  </a:ext>
                </a:extLst>
              </p:cNvPr>
              <p:cNvSpPr/>
              <p:nvPr/>
            </p:nvSpPr>
            <p:spPr>
              <a:xfrm>
                <a:off x="6476466" y="2405073"/>
                <a:ext cx="706244" cy="706244"/>
              </a:xfrm>
              <a:prstGeom prst="star5">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t>5.8</a:t>
                </a:r>
              </a:p>
            </p:txBody>
          </p:sp>
        </p:grpSp>
      </p:grpSp>
      <p:grpSp>
        <p:nvGrpSpPr>
          <p:cNvPr id="75" name="Group 74">
            <a:extLst>
              <a:ext uri="{FF2B5EF4-FFF2-40B4-BE49-F238E27FC236}">
                <a16:creationId xmlns:a16="http://schemas.microsoft.com/office/drawing/2014/main" id="{B0281724-58FE-9AB7-1ECE-4B17356BADA9}"/>
              </a:ext>
            </a:extLst>
          </p:cNvPr>
          <p:cNvGrpSpPr/>
          <p:nvPr/>
        </p:nvGrpSpPr>
        <p:grpSpPr>
          <a:xfrm>
            <a:off x="2840865" y="2240040"/>
            <a:ext cx="7014763" cy="706244"/>
            <a:chOff x="1324579" y="5985652"/>
            <a:chExt cx="7014763" cy="706244"/>
          </a:xfrm>
        </p:grpSpPr>
        <p:sp>
          <p:nvSpPr>
            <p:cNvPr id="76" name="Rectangle 75">
              <a:extLst>
                <a:ext uri="{FF2B5EF4-FFF2-40B4-BE49-F238E27FC236}">
                  <a16:creationId xmlns:a16="http://schemas.microsoft.com/office/drawing/2014/main" id="{2A3410C2-AAD6-93B6-C987-441FA9F5559F}"/>
                </a:ext>
              </a:extLst>
            </p:cNvPr>
            <p:cNvSpPr/>
            <p:nvPr/>
          </p:nvSpPr>
          <p:spPr>
            <a:xfrm>
              <a:off x="1324579" y="6216546"/>
              <a:ext cx="3713916" cy="244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Referral to Treatment Confidence</a:t>
              </a:r>
            </a:p>
          </p:txBody>
        </p:sp>
        <p:grpSp>
          <p:nvGrpSpPr>
            <p:cNvPr id="77" name="Group 76">
              <a:extLst>
                <a:ext uri="{FF2B5EF4-FFF2-40B4-BE49-F238E27FC236}">
                  <a16:creationId xmlns:a16="http://schemas.microsoft.com/office/drawing/2014/main" id="{06BE01E5-E61C-196D-FB91-6ED9D928A35A}"/>
                </a:ext>
              </a:extLst>
            </p:cNvPr>
            <p:cNvGrpSpPr/>
            <p:nvPr/>
          </p:nvGrpSpPr>
          <p:grpSpPr>
            <a:xfrm>
              <a:off x="5195078" y="5985652"/>
              <a:ext cx="3144264" cy="706244"/>
              <a:chOff x="5119705" y="2405073"/>
              <a:chExt cx="3144264" cy="706244"/>
            </a:xfrm>
          </p:grpSpPr>
          <p:cxnSp>
            <p:nvCxnSpPr>
              <p:cNvPr id="78" name="Straight Connector 77">
                <a:extLst>
                  <a:ext uri="{FF2B5EF4-FFF2-40B4-BE49-F238E27FC236}">
                    <a16:creationId xmlns:a16="http://schemas.microsoft.com/office/drawing/2014/main" id="{B3A3DEFD-C4CC-2DA3-7B06-F07AAE736818}"/>
                  </a:ext>
                </a:extLst>
              </p:cNvPr>
              <p:cNvCxnSpPr>
                <a:cxnSpLocks/>
              </p:cNvCxnSpPr>
              <p:nvPr/>
            </p:nvCxnSpPr>
            <p:spPr>
              <a:xfrm>
                <a:off x="5171534" y="2796695"/>
                <a:ext cx="28480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Flowchart: Connector 78">
                <a:extLst>
                  <a:ext uri="{FF2B5EF4-FFF2-40B4-BE49-F238E27FC236}">
                    <a16:creationId xmlns:a16="http://schemas.microsoft.com/office/drawing/2014/main" id="{63A32965-5A67-7E3A-9FD3-C22A3FE517A9}"/>
                  </a:ext>
                </a:extLst>
              </p:cNvPr>
              <p:cNvSpPr/>
              <p:nvPr/>
            </p:nvSpPr>
            <p:spPr>
              <a:xfrm>
                <a:off x="5119705" y="2613815"/>
                <a:ext cx="365760" cy="365760"/>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t>0</a:t>
                </a:r>
              </a:p>
            </p:txBody>
          </p:sp>
          <p:sp>
            <p:nvSpPr>
              <p:cNvPr id="80" name="Flowchart: Connector 79">
                <a:extLst>
                  <a:ext uri="{FF2B5EF4-FFF2-40B4-BE49-F238E27FC236}">
                    <a16:creationId xmlns:a16="http://schemas.microsoft.com/office/drawing/2014/main" id="{78A209ED-B480-9E1D-0E03-689A535942F7}"/>
                  </a:ext>
                </a:extLst>
              </p:cNvPr>
              <p:cNvSpPr/>
              <p:nvPr/>
            </p:nvSpPr>
            <p:spPr>
              <a:xfrm>
                <a:off x="7898209" y="2613815"/>
                <a:ext cx="365760" cy="365760"/>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t>10</a:t>
                </a:r>
              </a:p>
            </p:txBody>
          </p:sp>
          <p:sp>
            <p:nvSpPr>
              <p:cNvPr id="81" name="Star: 5 Points 80">
                <a:extLst>
                  <a:ext uri="{FF2B5EF4-FFF2-40B4-BE49-F238E27FC236}">
                    <a16:creationId xmlns:a16="http://schemas.microsoft.com/office/drawing/2014/main" id="{621C8101-C538-3680-8FEC-ED20B16654AC}"/>
                  </a:ext>
                </a:extLst>
              </p:cNvPr>
              <p:cNvSpPr/>
              <p:nvPr/>
            </p:nvSpPr>
            <p:spPr>
              <a:xfrm>
                <a:off x="6897380" y="2405073"/>
                <a:ext cx="706244" cy="706244"/>
              </a:xfrm>
              <a:prstGeom prst="star5">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t>6.8</a:t>
                </a:r>
              </a:p>
            </p:txBody>
          </p:sp>
        </p:grpSp>
      </p:grpSp>
    </p:spTree>
    <p:extLst>
      <p:ext uri="{BB962C8B-B14F-4D97-AF65-F5344CB8AC3E}">
        <p14:creationId xmlns:p14="http://schemas.microsoft.com/office/powerpoint/2010/main" val="4009234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32E63"/>
        </a:solidFill>
        <a:effectLst/>
      </p:bgPr>
    </p:bg>
    <p:spTree>
      <p:nvGrpSpPr>
        <p:cNvPr id="1" name=""/>
        <p:cNvGrpSpPr/>
        <p:nvPr/>
      </p:nvGrpSpPr>
      <p:grpSpPr>
        <a:xfrm>
          <a:off x="0" y="0"/>
          <a:ext cx="0" cy="0"/>
          <a:chOff x="0" y="0"/>
          <a:chExt cx="0" cy="0"/>
        </a:xfrm>
      </p:grpSpPr>
      <p:sp>
        <p:nvSpPr>
          <p:cNvPr id="97" name="Text Placeholder 96">
            <a:extLst>
              <a:ext uri="{FF2B5EF4-FFF2-40B4-BE49-F238E27FC236}">
                <a16:creationId xmlns:a16="http://schemas.microsoft.com/office/drawing/2014/main" id="{DEB5B0A3-8D59-4EA4-91D0-3D7A9D5AAE31}"/>
              </a:ext>
            </a:extLst>
          </p:cNvPr>
          <p:cNvSpPr>
            <a:spLocks noGrp="1"/>
          </p:cNvSpPr>
          <p:nvPr>
            <p:ph type="body" sz="quarter" idx="27"/>
          </p:nvPr>
        </p:nvSpPr>
        <p:spPr>
          <a:xfrm>
            <a:off x="1422129" y="573493"/>
            <a:ext cx="4145134" cy="640080"/>
          </a:xfrm>
        </p:spPr>
        <p:txBody>
          <a:bodyPr vert="horz" lIns="0" tIns="0" rIns="0" bIns="0" rtlCol="0" anchor="t">
            <a:noAutofit/>
          </a:bodyPr>
          <a:lstStyle/>
          <a:p>
            <a:pPr>
              <a:lnSpc>
                <a:spcPct val="90000"/>
              </a:lnSpc>
            </a:pPr>
            <a:r>
              <a:rPr lang="en-US" sz="2800" b="1" dirty="0"/>
              <a:t>Participants who received SBIRT training reported higher</a:t>
            </a:r>
          </a:p>
        </p:txBody>
      </p:sp>
      <p:pic>
        <p:nvPicPr>
          <p:cNvPr id="30" name="Graphic 29" descr="Head with gears with solid fill">
            <a:extLst>
              <a:ext uri="{FF2B5EF4-FFF2-40B4-BE49-F238E27FC236}">
                <a16:creationId xmlns:a16="http://schemas.microsoft.com/office/drawing/2014/main" id="{C32D00B4-38A4-2747-AA12-8CAA7B6B769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44863" y="444235"/>
            <a:ext cx="1005840" cy="1005840"/>
          </a:xfrm>
          <a:prstGeom prst="rect">
            <a:avLst/>
          </a:prstGeom>
        </p:spPr>
      </p:pic>
      <p:sp>
        <p:nvSpPr>
          <p:cNvPr id="12" name="Text Placeholder 106">
            <a:extLst>
              <a:ext uri="{FF2B5EF4-FFF2-40B4-BE49-F238E27FC236}">
                <a16:creationId xmlns:a16="http://schemas.microsoft.com/office/drawing/2014/main" id="{097B5588-A366-9E5F-CAEB-679B9770EDC1}"/>
              </a:ext>
            </a:extLst>
          </p:cNvPr>
          <p:cNvSpPr txBox="1">
            <a:spLocks/>
          </p:cNvSpPr>
          <p:nvPr/>
        </p:nvSpPr>
        <p:spPr>
          <a:xfrm>
            <a:off x="524079" y="1888804"/>
            <a:ext cx="5043183" cy="640081"/>
          </a:xfrm>
          <a:prstGeom prst="rect">
            <a:avLst/>
          </a:prstGeom>
        </p:spPr>
        <p:txBody>
          <a:bodyPr vert="horz" lIns="0" tIns="0" rIns="0" bIns="0" rtlCol="0">
            <a:noAutofit/>
          </a:bodyPr>
          <a:lstStyle>
            <a:defPPr>
              <a:defRPr lang="en-US"/>
            </a:defPPr>
            <a:lvl1pPr indent="0" defTabSz="685800">
              <a:lnSpc>
                <a:spcPct val="90000"/>
              </a:lnSpc>
              <a:spcBef>
                <a:spcPts val="1200"/>
              </a:spcBef>
              <a:spcAft>
                <a:spcPts val="1200"/>
              </a:spcAft>
              <a:buFont typeface="Arial" panose="020B0604020202020204" pitchFamily="34" charset="0"/>
              <a:buNone/>
              <a:defRPr b="1">
                <a:solidFill>
                  <a:schemeClr val="bg1"/>
                </a:solidFill>
                <a:latin typeface="Roboto" pitchFamily="2" charset="0"/>
                <a:ea typeface="Roboto" pitchFamily="2" charset="0"/>
              </a:defRPr>
            </a:lvl1pPr>
            <a:lvl2pPr marL="0" indent="0" defTabSz="685800">
              <a:lnSpc>
                <a:spcPct val="110000"/>
              </a:lnSpc>
              <a:spcBef>
                <a:spcPts val="0"/>
              </a:spcBef>
              <a:spcAft>
                <a:spcPts val="600"/>
              </a:spcAft>
              <a:buFont typeface="Arial" panose="020B0604020202020204" pitchFamily="34" charset="0"/>
              <a:buNone/>
              <a:defRPr sz="1400">
                <a:solidFill>
                  <a:schemeClr val="bg1"/>
                </a:solidFill>
                <a:ea typeface="Roboto" pitchFamily="2" charset="0"/>
              </a:defRPr>
            </a:lvl2pPr>
            <a:lvl3pPr marL="511175" indent="-228600" defTabSz="685800">
              <a:lnSpc>
                <a:spcPct val="100000"/>
              </a:lnSpc>
              <a:spcBef>
                <a:spcPts val="0"/>
              </a:spcBef>
              <a:spcAft>
                <a:spcPts val="600"/>
              </a:spcAft>
              <a:buFont typeface="Roboto Lt" pitchFamily="2" charset="0"/>
              <a:buChar char="–"/>
              <a:defRPr sz="1200">
                <a:solidFill>
                  <a:schemeClr val="bg1"/>
                </a:solidFill>
                <a:latin typeface="+mj-lt"/>
                <a:ea typeface="Roboto" pitchFamily="2" charset="0"/>
              </a:defRPr>
            </a:lvl3pPr>
            <a:lvl4pPr marL="860425" indent="-174625" defTabSz="685800">
              <a:lnSpc>
                <a:spcPct val="100000"/>
              </a:lnSpc>
              <a:spcBef>
                <a:spcPts val="0"/>
              </a:spcBef>
              <a:spcAft>
                <a:spcPts val="600"/>
              </a:spcAft>
              <a:buFont typeface="Arial" panose="020B0604020202020204" pitchFamily="34" charset="0"/>
              <a:buChar char="•"/>
              <a:defRPr sz="1200">
                <a:solidFill>
                  <a:schemeClr val="bg1"/>
                </a:solidFill>
                <a:latin typeface="+mj-lt"/>
                <a:ea typeface="Roboto" pitchFamily="2" charset="0"/>
              </a:defRPr>
            </a:lvl4pPr>
            <a:lvl5pPr marL="1543050" indent="-171450" defTabSz="685800">
              <a:lnSpc>
                <a:spcPct val="100000"/>
              </a:lnSpc>
              <a:spcBef>
                <a:spcPts val="0"/>
              </a:spcBef>
              <a:spcAft>
                <a:spcPts val="600"/>
              </a:spcAft>
              <a:buFont typeface="Arial" panose="020B0604020202020204" pitchFamily="34" charset="0"/>
              <a:buChar char="•"/>
              <a:defRPr sz="1200">
                <a:solidFill>
                  <a:schemeClr val="bg1"/>
                </a:solidFill>
                <a:latin typeface="+mj-lt"/>
                <a:ea typeface="Roboto" pitchFamily="2"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marR="0" lvl="0" indent="0" algn="l" defTabSz="6858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SBIRT Expertise (+3.7)</a:t>
            </a:r>
          </a:p>
          <a:p>
            <a:pPr marL="0" marR="0" lvl="0" indent="0" algn="l" defTabSz="6858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SBIRT Knowledge (+3.3)</a:t>
            </a:r>
          </a:p>
          <a:p>
            <a:pPr marL="0" marR="0" lvl="0" indent="0" algn="l" defTabSz="6858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S</a:t>
            </a:r>
            <a:r>
              <a:rPr kumimoji="0" lang="en-US" sz="2400" b="0" i="0" u="none" strike="noStrike" kern="1200" cap="none" spc="0" normalizeH="0" baseline="0" noProof="0" dirty="0" err="1">
                <a:ln>
                  <a:noFill/>
                </a:ln>
                <a:solidFill>
                  <a:srgbClr val="FFFFFF"/>
                </a:solidFill>
                <a:effectLst/>
                <a:uLnTx/>
                <a:uFillTx/>
                <a:latin typeface="Roboto" pitchFamily="2" charset="0"/>
                <a:ea typeface="Roboto" pitchFamily="2" charset="0"/>
                <a:cs typeface="+mn-cs"/>
              </a:rPr>
              <a:t>creening</a:t>
            </a:r>
            <a:r>
              <a:rPr kumimoji="0" lang="en-US" sz="24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 Confidence (+3.0)</a:t>
            </a:r>
          </a:p>
          <a:p>
            <a:pPr marL="0" marR="0" lvl="0" indent="0" algn="l" defTabSz="6858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B</a:t>
            </a:r>
            <a:r>
              <a:rPr kumimoji="0" lang="en-US" sz="2400" b="0" i="0" u="none" strike="noStrike" kern="1200" cap="none" spc="0" normalizeH="0" baseline="0" noProof="0" dirty="0" err="1">
                <a:ln>
                  <a:noFill/>
                </a:ln>
                <a:solidFill>
                  <a:srgbClr val="FFFFFF"/>
                </a:solidFill>
                <a:effectLst/>
                <a:uLnTx/>
                <a:uFillTx/>
                <a:latin typeface="Roboto" pitchFamily="2" charset="0"/>
                <a:ea typeface="Roboto" pitchFamily="2" charset="0"/>
                <a:cs typeface="+mn-cs"/>
              </a:rPr>
              <a:t>rief</a:t>
            </a:r>
            <a:r>
              <a:rPr kumimoji="0" lang="en-US" sz="24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 Intervention C</a:t>
            </a:r>
            <a:r>
              <a:rPr kumimoji="0" lang="en-US" sz="2400" b="0" i="0" u="none" strike="noStrike" kern="1200" cap="none" spc="0" normalizeH="0" baseline="0" noProof="0" dirty="0" err="1">
                <a:ln>
                  <a:noFill/>
                </a:ln>
                <a:solidFill>
                  <a:srgbClr val="FFFFFF"/>
                </a:solidFill>
                <a:effectLst/>
                <a:uLnTx/>
                <a:uFillTx/>
                <a:latin typeface="Roboto" pitchFamily="2" charset="0"/>
                <a:ea typeface="Roboto" pitchFamily="2" charset="0"/>
                <a:cs typeface="+mn-cs"/>
              </a:rPr>
              <a:t>onfidence</a:t>
            </a:r>
            <a:r>
              <a:rPr kumimoji="0" lang="en-US" sz="24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 (+2.3)</a:t>
            </a:r>
          </a:p>
          <a:p>
            <a:pPr marL="0" marR="0" lvl="0" indent="0" algn="l" defTabSz="6858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R</a:t>
            </a:r>
            <a:r>
              <a:rPr kumimoji="0" lang="en-US" sz="2400" b="0" i="0" u="none" strike="noStrike" kern="1200" cap="none" spc="0" normalizeH="0" baseline="0" noProof="0" dirty="0" err="1">
                <a:ln>
                  <a:noFill/>
                </a:ln>
                <a:solidFill>
                  <a:srgbClr val="FFFFFF"/>
                </a:solidFill>
                <a:effectLst/>
                <a:uLnTx/>
                <a:uFillTx/>
                <a:latin typeface="Roboto" pitchFamily="2" charset="0"/>
                <a:ea typeface="Roboto" pitchFamily="2" charset="0"/>
                <a:cs typeface="+mn-cs"/>
              </a:rPr>
              <a:t>eferral</a:t>
            </a:r>
            <a:r>
              <a:rPr kumimoji="0" lang="en-US" sz="24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 to Treatment C</a:t>
            </a:r>
            <a:r>
              <a:rPr kumimoji="0" lang="en-US" sz="2400" b="0" i="0" u="none" strike="noStrike" kern="1200" cap="none" spc="0" normalizeH="0" baseline="0" noProof="0" dirty="0" err="1">
                <a:ln>
                  <a:noFill/>
                </a:ln>
                <a:solidFill>
                  <a:srgbClr val="FFFFFF"/>
                </a:solidFill>
                <a:effectLst/>
                <a:uLnTx/>
                <a:uFillTx/>
                <a:latin typeface="Roboto" pitchFamily="2" charset="0"/>
                <a:ea typeface="Roboto" pitchFamily="2" charset="0"/>
                <a:cs typeface="+mn-cs"/>
              </a:rPr>
              <a:t>onfidence</a:t>
            </a:r>
            <a:r>
              <a:rPr kumimoji="0" lang="en-US" sz="24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 (+2.6) </a:t>
            </a:r>
          </a:p>
          <a:p>
            <a:pPr marL="0" marR="0" lvl="0" indent="0" algn="l" defTabSz="685800" rtl="0" eaLnBrk="1" fontAlgn="auto" latinLnBrk="0" hangingPunct="1">
              <a:lnSpc>
                <a:spcPct val="90000"/>
              </a:lnSpc>
              <a:spcBef>
                <a:spcPts val="2400"/>
              </a:spcBef>
              <a:spcAft>
                <a:spcPts val="12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Compared to participants who did not receive SBIRT training after controlling for profession. All significant at p&lt;.001.</a:t>
            </a:r>
          </a:p>
        </p:txBody>
      </p:sp>
      <p:sp>
        <p:nvSpPr>
          <p:cNvPr id="33" name="Text Placeholder 94">
            <a:extLst>
              <a:ext uri="{FF2B5EF4-FFF2-40B4-BE49-F238E27FC236}">
                <a16:creationId xmlns:a16="http://schemas.microsoft.com/office/drawing/2014/main" id="{091B4A72-3C56-4C3E-7BD0-343A7E0A7FB7}"/>
              </a:ext>
            </a:extLst>
          </p:cNvPr>
          <p:cNvSpPr>
            <a:spLocks noGrp="1"/>
          </p:cNvSpPr>
          <p:nvPr>
            <p:ph type="body" sz="quarter" idx="25"/>
          </p:nvPr>
        </p:nvSpPr>
        <p:spPr>
          <a:xfrm>
            <a:off x="7533138" y="551052"/>
            <a:ext cx="3868639" cy="640080"/>
          </a:xfrm>
        </p:spPr>
        <p:txBody>
          <a:bodyPr vert="horz" lIns="0" tIns="0" rIns="0" bIns="0" rtlCol="0" anchor="t">
            <a:noAutofit/>
          </a:bodyPr>
          <a:lstStyle/>
          <a:p>
            <a:pPr>
              <a:lnSpc>
                <a:spcPct val="90000"/>
              </a:lnSpc>
            </a:pPr>
            <a:r>
              <a:rPr lang="en-US" sz="2800" b="1" dirty="0"/>
              <a:t>Participants who screen</a:t>
            </a:r>
          </a:p>
        </p:txBody>
      </p:sp>
      <p:sp>
        <p:nvSpPr>
          <p:cNvPr id="34" name="Text Placeholder 98">
            <a:extLst>
              <a:ext uri="{FF2B5EF4-FFF2-40B4-BE49-F238E27FC236}">
                <a16:creationId xmlns:a16="http://schemas.microsoft.com/office/drawing/2014/main" id="{9022858C-C342-D16E-5DFA-FD2F66B962E1}"/>
              </a:ext>
            </a:extLst>
          </p:cNvPr>
          <p:cNvSpPr txBox="1">
            <a:spLocks/>
          </p:cNvSpPr>
          <p:nvPr/>
        </p:nvSpPr>
        <p:spPr>
          <a:xfrm>
            <a:off x="7533138" y="3888269"/>
            <a:ext cx="4648199" cy="715617"/>
          </a:xfrm>
          <a:prstGeom prst="rect">
            <a:avLst/>
          </a:prstGeom>
        </p:spPr>
        <p:txBody>
          <a:bodyPr vert="horz" lIns="0" tIns="0" rIns="0" bIns="0" rtlCol="0" anchor="t">
            <a:noAutofit/>
          </a:bodyPr>
          <a:lstStyle>
            <a:lvl1pPr marL="0" indent="0" algn="l" defTabSz="685800" rtl="0" eaLnBrk="1" latinLnBrk="0" hangingPunct="1">
              <a:lnSpc>
                <a:spcPct val="100000"/>
              </a:lnSpc>
              <a:spcBef>
                <a:spcPts val="2400"/>
              </a:spcBef>
              <a:spcAft>
                <a:spcPts val="0"/>
              </a:spcAft>
              <a:buFont typeface="Arial" panose="020B0604020202020204" pitchFamily="34" charset="0"/>
              <a:buNone/>
              <a:defRPr sz="5000" b="0" kern="1200">
                <a:solidFill>
                  <a:schemeClr val="tx2"/>
                </a:solidFill>
                <a:latin typeface="Roboto Light" pitchFamily="2" charset="0"/>
                <a:ea typeface="Roboto Light" pitchFamily="2" charset="0"/>
                <a:cs typeface="+mn-cs"/>
              </a:defRPr>
            </a:lvl1pPr>
            <a:lvl2pPr marL="0" indent="0" algn="l" defTabSz="685800" rtl="0" eaLnBrk="1" latinLnBrk="0" hangingPunct="1">
              <a:lnSpc>
                <a:spcPct val="100000"/>
              </a:lnSpc>
              <a:spcBef>
                <a:spcPts val="600"/>
              </a:spcBef>
              <a:spcAft>
                <a:spcPts val="600"/>
              </a:spcAft>
              <a:buFont typeface="Arial" panose="020B0604020202020204" pitchFamily="34" charset="0"/>
              <a:buNone/>
              <a:defRPr sz="1200" kern="1200">
                <a:solidFill>
                  <a:schemeClr val="bg1"/>
                </a:solidFill>
                <a:latin typeface="+mn-lt"/>
                <a:ea typeface="Roboto" pitchFamily="2" charset="0"/>
                <a:cs typeface="+mn-cs"/>
              </a:defRPr>
            </a:lvl2pPr>
            <a:lvl3pPr marL="511175" indent="-228600" algn="l" defTabSz="685800" rtl="0" eaLnBrk="1" latinLnBrk="0" hangingPunct="1">
              <a:lnSpc>
                <a:spcPct val="100000"/>
              </a:lnSpc>
              <a:spcBef>
                <a:spcPts val="0"/>
              </a:spcBef>
              <a:spcAft>
                <a:spcPts val="600"/>
              </a:spcAft>
              <a:buFont typeface="Roboto Lt" pitchFamily="2" charset="0"/>
              <a:buChar char="–"/>
              <a:defRPr sz="1500" kern="1200">
                <a:solidFill>
                  <a:schemeClr val="bg1"/>
                </a:solidFill>
                <a:latin typeface="+mj-lt"/>
                <a:ea typeface="Roboto" pitchFamily="2" charset="0"/>
                <a:cs typeface="+mn-cs"/>
              </a:defRPr>
            </a:lvl3pPr>
            <a:lvl4pPr marL="860425" indent="-174625" algn="l" defTabSz="685800" rtl="0" eaLnBrk="1" latinLnBrk="0" hangingPunct="1">
              <a:lnSpc>
                <a:spcPct val="100000"/>
              </a:lnSpc>
              <a:spcBef>
                <a:spcPts val="0"/>
              </a:spcBef>
              <a:spcAft>
                <a:spcPts val="600"/>
              </a:spcAft>
              <a:buFont typeface="Arial" panose="020B0604020202020204" pitchFamily="34" charset="0"/>
              <a:buChar char="•"/>
              <a:defRPr sz="1350" kern="1200">
                <a:solidFill>
                  <a:schemeClr val="bg1"/>
                </a:solidFill>
                <a:latin typeface="+mj-lt"/>
                <a:ea typeface="Roboto" pitchFamily="2" charset="0"/>
                <a:cs typeface="+mn-cs"/>
              </a:defRPr>
            </a:lvl4pPr>
            <a:lvl5pPr marL="1543050" indent="-171450" algn="l" defTabSz="685800" rtl="0" eaLnBrk="1" latinLnBrk="0" hangingPunct="1">
              <a:lnSpc>
                <a:spcPct val="100000"/>
              </a:lnSpc>
              <a:spcBef>
                <a:spcPts val="0"/>
              </a:spcBef>
              <a:spcAft>
                <a:spcPts val="600"/>
              </a:spcAft>
              <a:buFont typeface="Arial" panose="020B0604020202020204" pitchFamily="34" charset="0"/>
              <a:buChar char="•"/>
              <a:defRPr sz="1350" kern="1200">
                <a:solidFill>
                  <a:schemeClr val="bg1"/>
                </a:solidFill>
                <a:latin typeface="+mj-lt"/>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EC712E"/>
                </a:solidFill>
                <a:effectLst/>
                <a:uLnTx/>
                <a:uFillTx/>
                <a:latin typeface="Roboto Light" pitchFamily="2" charset="0"/>
                <a:ea typeface="Roboto Light" pitchFamily="2" charset="0"/>
                <a:cs typeface="+mn-cs"/>
              </a:rPr>
              <a:t>Participants who conduct BI</a:t>
            </a:r>
          </a:p>
        </p:txBody>
      </p:sp>
      <p:pic>
        <p:nvPicPr>
          <p:cNvPr id="40" name="Graphic 39" descr="Chat with solid fill">
            <a:extLst>
              <a:ext uri="{FF2B5EF4-FFF2-40B4-BE49-F238E27FC236}">
                <a16:creationId xmlns:a16="http://schemas.microsoft.com/office/drawing/2014/main" id="{9C686A29-7AC7-F738-C890-21998006176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338468" y="3634627"/>
            <a:ext cx="1005840" cy="1005840"/>
          </a:xfrm>
          <a:prstGeom prst="rect">
            <a:avLst/>
          </a:prstGeom>
        </p:spPr>
      </p:pic>
      <p:pic>
        <p:nvPicPr>
          <p:cNvPr id="43" name="Graphic 42" descr="Checklist with solid fill">
            <a:extLst>
              <a:ext uri="{FF2B5EF4-FFF2-40B4-BE49-F238E27FC236}">
                <a16:creationId xmlns:a16="http://schemas.microsoft.com/office/drawing/2014/main" id="{309C5435-2CE3-1633-10BD-07F8CC4628A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38468" y="421794"/>
            <a:ext cx="1005840" cy="1005840"/>
          </a:xfrm>
          <a:prstGeom prst="rect">
            <a:avLst/>
          </a:prstGeom>
        </p:spPr>
      </p:pic>
      <p:sp>
        <p:nvSpPr>
          <p:cNvPr id="44" name="Text Placeholder 108">
            <a:extLst>
              <a:ext uri="{FF2B5EF4-FFF2-40B4-BE49-F238E27FC236}">
                <a16:creationId xmlns:a16="http://schemas.microsoft.com/office/drawing/2014/main" id="{59F871D4-1814-ABDE-A608-E2A1C307680B}"/>
              </a:ext>
            </a:extLst>
          </p:cNvPr>
          <p:cNvSpPr txBox="1">
            <a:spLocks/>
          </p:cNvSpPr>
          <p:nvPr/>
        </p:nvSpPr>
        <p:spPr>
          <a:xfrm>
            <a:off x="6464862" y="1623064"/>
            <a:ext cx="4936915" cy="856264"/>
          </a:xfrm>
          <a:prstGeom prst="rect">
            <a:avLst/>
          </a:prstGeom>
        </p:spPr>
        <p:txBody>
          <a:bodyPr vert="horz" lIns="0" tIns="0" rIns="0" bIns="0" rtlCol="0">
            <a:noAutofit/>
          </a:bodyPr>
          <a:lstStyle>
            <a:lvl1pPr marL="0" indent="0" algn="l" defTabSz="685800" rtl="0" eaLnBrk="1" latinLnBrk="0" hangingPunct="1">
              <a:lnSpc>
                <a:spcPct val="90000"/>
              </a:lnSpc>
              <a:spcBef>
                <a:spcPts val="2400"/>
              </a:spcBef>
              <a:spcAft>
                <a:spcPts val="0"/>
              </a:spcAft>
              <a:buFont typeface="Arial" panose="020B0604020202020204" pitchFamily="34" charset="0"/>
              <a:buNone/>
              <a:defRPr sz="2400" b="1" kern="1200">
                <a:solidFill>
                  <a:schemeClr val="bg1"/>
                </a:solidFill>
                <a:latin typeface="Roboto" pitchFamily="2" charset="0"/>
                <a:ea typeface="Roboto" pitchFamily="2" charset="0"/>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400" kern="1200">
                <a:solidFill>
                  <a:schemeClr val="bg1"/>
                </a:solidFill>
                <a:latin typeface="+mn-lt"/>
                <a:ea typeface="Roboto" pitchFamily="2" charset="0"/>
                <a:cs typeface="+mn-cs"/>
              </a:defRPr>
            </a:lvl2pPr>
            <a:lvl3pPr marL="511175" indent="-228600" algn="l" defTabSz="685800" rtl="0" eaLnBrk="1" latinLnBrk="0" hangingPunct="1">
              <a:lnSpc>
                <a:spcPct val="100000"/>
              </a:lnSpc>
              <a:spcBef>
                <a:spcPts val="0"/>
              </a:spcBef>
              <a:spcAft>
                <a:spcPts val="600"/>
              </a:spcAft>
              <a:buFont typeface="Roboto Lt" pitchFamily="2" charset="0"/>
              <a:buChar char="–"/>
              <a:defRPr sz="1200" kern="1200">
                <a:solidFill>
                  <a:schemeClr val="bg1"/>
                </a:solidFill>
                <a:latin typeface="+mj-lt"/>
                <a:ea typeface="Roboto" pitchFamily="2" charset="0"/>
                <a:cs typeface="+mn-cs"/>
              </a:defRPr>
            </a:lvl3pPr>
            <a:lvl4pPr marL="860425" indent="-174625"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bg1"/>
                </a:solidFill>
                <a:latin typeface="+mj-lt"/>
                <a:ea typeface="Roboto" pitchFamily="2" charset="0"/>
                <a:cs typeface="+mn-cs"/>
              </a:defRPr>
            </a:lvl4pPr>
            <a:lvl5pPr marL="1543050" indent="-171450"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bg1"/>
                </a:solidFill>
                <a:latin typeface="+mj-lt"/>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2.3 times more likely to report higher screening confidence (p&lt;.05)</a:t>
            </a:r>
          </a:p>
          <a:p>
            <a:pPr marL="0" marR="0" lvl="0" indent="0" algn="l" defTabSz="685800" rtl="0" eaLnBrk="1" fontAlgn="auto" latinLnBrk="0" hangingPunct="1">
              <a:lnSpc>
                <a:spcPct val="90000"/>
              </a:lnSpc>
              <a:spcBef>
                <a:spcPts val="24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FFFFFF"/>
              </a:solidFill>
              <a:effectLst/>
              <a:uLnTx/>
              <a:uFillTx/>
              <a:latin typeface="Roboto" pitchFamily="2" charset="0"/>
              <a:ea typeface="Roboto" pitchFamily="2" charset="0"/>
              <a:cs typeface="+mn-cs"/>
            </a:endParaRPr>
          </a:p>
        </p:txBody>
      </p:sp>
      <p:sp>
        <p:nvSpPr>
          <p:cNvPr id="45" name="Text Placeholder 108">
            <a:extLst>
              <a:ext uri="{FF2B5EF4-FFF2-40B4-BE49-F238E27FC236}">
                <a16:creationId xmlns:a16="http://schemas.microsoft.com/office/drawing/2014/main" id="{4F87FC57-A848-8F18-6637-605F336B4F9E}"/>
              </a:ext>
            </a:extLst>
          </p:cNvPr>
          <p:cNvSpPr txBox="1">
            <a:spLocks/>
          </p:cNvSpPr>
          <p:nvPr/>
        </p:nvSpPr>
        <p:spPr>
          <a:xfrm>
            <a:off x="6480340" y="4744071"/>
            <a:ext cx="4143099" cy="856264"/>
          </a:xfrm>
          <a:prstGeom prst="rect">
            <a:avLst/>
          </a:prstGeom>
        </p:spPr>
        <p:txBody>
          <a:bodyPr vert="horz" lIns="0" tIns="0" rIns="0" bIns="0" rtlCol="0">
            <a:noAutofit/>
          </a:bodyPr>
          <a:lstStyle>
            <a:lvl1pPr marL="0" indent="0" algn="l" defTabSz="685800" rtl="0" eaLnBrk="1" latinLnBrk="0" hangingPunct="1">
              <a:lnSpc>
                <a:spcPct val="90000"/>
              </a:lnSpc>
              <a:spcBef>
                <a:spcPts val="2400"/>
              </a:spcBef>
              <a:spcAft>
                <a:spcPts val="0"/>
              </a:spcAft>
              <a:buFont typeface="Arial" panose="020B0604020202020204" pitchFamily="34" charset="0"/>
              <a:buNone/>
              <a:defRPr sz="2400" b="1" kern="1200">
                <a:solidFill>
                  <a:schemeClr val="bg1"/>
                </a:solidFill>
                <a:latin typeface="Roboto" pitchFamily="2" charset="0"/>
                <a:ea typeface="Roboto" pitchFamily="2" charset="0"/>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400" kern="1200">
                <a:solidFill>
                  <a:schemeClr val="bg1"/>
                </a:solidFill>
                <a:latin typeface="+mn-lt"/>
                <a:ea typeface="Roboto" pitchFamily="2" charset="0"/>
                <a:cs typeface="+mn-cs"/>
              </a:defRPr>
            </a:lvl2pPr>
            <a:lvl3pPr marL="511175" indent="-228600" algn="l" defTabSz="685800" rtl="0" eaLnBrk="1" latinLnBrk="0" hangingPunct="1">
              <a:lnSpc>
                <a:spcPct val="100000"/>
              </a:lnSpc>
              <a:spcBef>
                <a:spcPts val="0"/>
              </a:spcBef>
              <a:spcAft>
                <a:spcPts val="600"/>
              </a:spcAft>
              <a:buFont typeface="Roboto Lt" pitchFamily="2" charset="0"/>
              <a:buChar char="–"/>
              <a:defRPr sz="1200" kern="1200">
                <a:solidFill>
                  <a:schemeClr val="bg1"/>
                </a:solidFill>
                <a:latin typeface="+mj-lt"/>
                <a:ea typeface="Roboto" pitchFamily="2" charset="0"/>
                <a:cs typeface="+mn-cs"/>
              </a:defRPr>
            </a:lvl3pPr>
            <a:lvl4pPr marL="860425" indent="-174625"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bg1"/>
                </a:solidFill>
                <a:latin typeface="+mj-lt"/>
                <a:ea typeface="Roboto" pitchFamily="2" charset="0"/>
                <a:cs typeface="+mn-cs"/>
              </a:defRPr>
            </a:lvl4pPr>
            <a:lvl5pPr marL="1543050" indent="-171450"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bg1"/>
                </a:solidFill>
                <a:latin typeface="+mj-lt"/>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1.5 times more likely to report higher </a:t>
            </a:r>
            <a:r>
              <a:rPr lang="en-US" b="0" dirty="0">
                <a:solidFill>
                  <a:srgbClr val="FFFFFF"/>
                </a:solidFill>
              </a:rPr>
              <a:t>BI</a:t>
            </a:r>
            <a:r>
              <a:rPr kumimoji="0" lang="en-US"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 confidence (p&lt;.01)</a:t>
            </a:r>
          </a:p>
          <a:p>
            <a:pPr marL="0" marR="0" lvl="0" indent="0" algn="l" defTabSz="685800" rtl="0" eaLnBrk="1" fontAlgn="auto" latinLnBrk="0" hangingPunct="1">
              <a:lnSpc>
                <a:spcPct val="90000"/>
              </a:lnSpc>
              <a:spcBef>
                <a:spcPts val="24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FFFFFF"/>
              </a:solidFill>
              <a:effectLst/>
              <a:uLnTx/>
              <a:uFillTx/>
              <a:latin typeface="Roboto" pitchFamily="2" charset="0"/>
              <a:ea typeface="Roboto" pitchFamily="2" charset="0"/>
              <a:cs typeface="+mn-cs"/>
            </a:endParaRPr>
          </a:p>
        </p:txBody>
      </p:sp>
      <p:sp>
        <p:nvSpPr>
          <p:cNvPr id="46" name="Text Placeholder 108">
            <a:extLst>
              <a:ext uri="{FF2B5EF4-FFF2-40B4-BE49-F238E27FC236}">
                <a16:creationId xmlns:a16="http://schemas.microsoft.com/office/drawing/2014/main" id="{48042C6B-A0F2-EDEC-2808-89B413534F27}"/>
              </a:ext>
            </a:extLst>
          </p:cNvPr>
          <p:cNvSpPr txBox="1">
            <a:spLocks/>
          </p:cNvSpPr>
          <p:nvPr/>
        </p:nvSpPr>
        <p:spPr>
          <a:xfrm>
            <a:off x="6480341" y="5889527"/>
            <a:ext cx="4143099" cy="856264"/>
          </a:xfrm>
          <a:prstGeom prst="rect">
            <a:avLst/>
          </a:prstGeom>
        </p:spPr>
        <p:txBody>
          <a:bodyPr vert="horz" lIns="0" tIns="0" rIns="0" bIns="0" rtlCol="0">
            <a:noAutofit/>
          </a:bodyPr>
          <a:lstStyle>
            <a:lvl1pPr marL="0" indent="0" algn="l" defTabSz="685800" rtl="0" eaLnBrk="1" latinLnBrk="0" hangingPunct="1">
              <a:lnSpc>
                <a:spcPct val="90000"/>
              </a:lnSpc>
              <a:spcBef>
                <a:spcPts val="2400"/>
              </a:spcBef>
              <a:spcAft>
                <a:spcPts val="0"/>
              </a:spcAft>
              <a:buFont typeface="Arial" panose="020B0604020202020204" pitchFamily="34" charset="0"/>
              <a:buNone/>
              <a:defRPr sz="2400" b="1" kern="1200">
                <a:solidFill>
                  <a:schemeClr val="bg1"/>
                </a:solidFill>
                <a:latin typeface="Roboto" pitchFamily="2" charset="0"/>
                <a:ea typeface="Roboto" pitchFamily="2" charset="0"/>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400" kern="1200">
                <a:solidFill>
                  <a:schemeClr val="bg1"/>
                </a:solidFill>
                <a:latin typeface="+mn-lt"/>
                <a:ea typeface="Roboto" pitchFamily="2" charset="0"/>
                <a:cs typeface="+mn-cs"/>
              </a:defRPr>
            </a:lvl2pPr>
            <a:lvl3pPr marL="511175" indent="-228600" algn="l" defTabSz="685800" rtl="0" eaLnBrk="1" latinLnBrk="0" hangingPunct="1">
              <a:lnSpc>
                <a:spcPct val="100000"/>
              </a:lnSpc>
              <a:spcBef>
                <a:spcPts val="0"/>
              </a:spcBef>
              <a:spcAft>
                <a:spcPts val="600"/>
              </a:spcAft>
              <a:buFont typeface="Roboto Lt" pitchFamily="2" charset="0"/>
              <a:buChar char="–"/>
              <a:defRPr sz="1200" kern="1200">
                <a:solidFill>
                  <a:schemeClr val="bg1"/>
                </a:solidFill>
                <a:latin typeface="+mj-lt"/>
                <a:ea typeface="Roboto" pitchFamily="2" charset="0"/>
                <a:cs typeface="+mn-cs"/>
              </a:defRPr>
            </a:lvl3pPr>
            <a:lvl4pPr marL="860425" indent="-174625"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bg1"/>
                </a:solidFill>
                <a:latin typeface="+mj-lt"/>
                <a:ea typeface="Roboto" pitchFamily="2" charset="0"/>
                <a:cs typeface="+mn-cs"/>
              </a:defRPr>
            </a:lvl4pPr>
            <a:lvl5pPr marL="1543050" indent="-171450"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bg1"/>
                </a:solidFill>
                <a:latin typeface="+mj-lt"/>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Compared to participants who never </a:t>
            </a:r>
            <a:r>
              <a:rPr lang="en-US" sz="1600" b="0" dirty="0">
                <a:solidFill>
                  <a:srgbClr val="FFFFFF"/>
                </a:solidFill>
              </a:rPr>
              <a:t>conducted BI</a:t>
            </a:r>
            <a:r>
              <a:rPr kumimoji="0" lang="en-US" sz="16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 after controlling for profession</a:t>
            </a:r>
            <a:endParaRPr kumimoji="0" lang="en-US" sz="2000" b="1" i="0" u="none" strike="noStrike" kern="1200" cap="none" spc="0" normalizeH="0" baseline="0" noProof="0" dirty="0">
              <a:ln>
                <a:noFill/>
              </a:ln>
              <a:solidFill>
                <a:srgbClr val="FFFFFF"/>
              </a:solidFill>
              <a:effectLst/>
              <a:uLnTx/>
              <a:uFillTx/>
              <a:latin typeface="Roboto" pitchFamily="2" charset="0"/>
              <a:ea typeface="Roboto" pitchFamily="2" charset="0"/>
              <a:cs typeface="+mn-cs"/>
            </a:endParaRPr>
          </a:p>
        </p:txBody>
      </p:sp>
      <p:pic>
        <p:nvPicPr>
          <p:cNvPr id="2" name="Picture 1" descr="A black and orange circle with a black background&#10;&#10;Description automatically generated">
            <a:extLst>
              <a:ext uri="{FF2B5EF4-FFF2-40B4-BE49-F238E27FC236}">
                <a16:creationId xmlns:a16="http://schemas.microsoft.com/office/drawing/2014/main" id="{A56322B2-BF9C-34E1-48F3-6DB16C92C414}"/>
              </a:ext>
            </a:extLst>
          </p:cNvPr>
          <p:cNvPicPr>
            <a:picLocks noChangeAspect="1"/>
          </p:cNvPicPr>
          <p:nvPr/>
        </p:nvPicPr>
        <p:blipFill>
          <a:blip r:embed="rId9"/>
          <a:stretch>
            <a:fillRect/>
          </a:stretch>
        </p:blipFill>
        <p:spPr>
          <a:xfrm>
            <a:off x="11048607" y="258142"/>
            <a:ext cx="911594" cy="180568"/>
          </a:xfrm>
          <a:prstGeom prst="rect">
            <a:avLst/>
          </a:prstGeom>
        </p:spPr>
      </p:pic>
      <p:grpSp>
        <p:nvGrpSpPr>
          <p:cNvPr id="3" name="Group 2">
            <a:extLst>
              <a:ext uri="{FF2B5EF4-FFF2-40B4-BE49-F238E27FC236}">
                <a16:creationId xmlns:a16="http://schemas.microsoft.com/office/drawing/2014/main" id="{13D3FB4A-7A62-9AC0-5EC6-56B35721B017}"/>
              </a:ext>
              <a:ext uri="{C183D7F6-B498-43B3-948B-1728B52AA6E4}">
                <adec:decorative xmlns:adec="http://schemas.microsoft.com/office/drawing/2017/decorative" val="1"/>
              </a:ext>
            </a:extLst>
          </p:cNvPr>
          <p:cNvGrpSpPr/>
          <p:nvPr/>
        </p:nvGrpSpPr>
        <p:grpSpPr>
          <a:xfrm>
            <a:off x="5853533" y="708378"/>
            <a:ext cx="0" cy="5334000"/>
            <a:chOff x="4561332" y="1114044"/>
            <a:chExt cx="0" cy="5334000"/>
          </a:xfrm>
        </p:grpSpPr>
        <p:cxnSp>
          <p:nvCxnSpPr>
            <p:cNvPr id="4" name="Straight Connector 3">
              <a:extLst>
                <a:ext uri="{FF2B5EF4-FFF2-40B4-BE49-F238E27FC236}">
                  <a16:creationId xmlns:a16="http://schemas.microsoft.com/office/drawing/2014/main" id="{9251A984-BE86-2411-FE92-A62A1881AA2B}"/>
                </a:ext>
              </a:extLst>
            </p:cNvPr>
            <p:cNvCxnSpPr/>
            <p:nvPr/>
          </p:nvCxnSpPr>
          <p:spPr bwMode="auto">
            <a:xfrm>
              <a:off x="4561332" y="1114044"/>
              <a:ext cx="0" cy="2377440"/>
            </a:xfrm>
            <a:prstGeom prst="line">
              <a:avLst/>
            </a:prstGeom>
            <a:solidFill>
              <a:schemeClr val="accent1"/>
            </a:solidFill>
            <a:ln w="8890" cap="flat" cmpd="sng" algn="ctr">
              <a:solidFill>
                <a:srgbClr val="6056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Connector 4">
              <a:extLst>
                <a:ext uri="{FF2B5EF4-FFF2-40B4-BE49-F238E27FC236}">
                  <a16:creationId xmlns:a16="http://schemas.microsoft.com/office/drawing/2014/main" id="{9810F858-671A-400B-7885-DD8E889C871E}"/>
                </a:ext>
              </a:extLst>
            </p:cNvPr>
            <p:cNvCxnSpPr/>
            <p:nvPr/>
          </p:nvCxnSpPr>
          <p:spPr bwMode="auto">
            <a:xfrm>
              <a:off x="4561332" y="4070604"/>
              <a:ext cx="0" cy="2377440"/>
            </a:xfrm>
            <a:prstGeom prst="line">
              <a:avLst/>
            </a:prstGeom>
            <a:solidFill>
              <a:schemeClr val="accent1"/>
            </a:solidFill>
            <a:ln w="8890" cap="flat" cmpd="sng" algn="ctr">
              <a:solidFill>
                <a:srgbClr val="6056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 name="Straight Connector 6">
            <a:extLst>
              <a:ext uri="{FF2B5EF4-FFF2-40B4-BE49-F238E27FC236}">
                <a16:creationId xmlns:a16="http://schemas.microsoft.com/office/drawing/2014/main" id="{650846F4-8FAD-A9BF-6228-9BA9D6DB1B2F}"/>
              </a:ext>
            </a:extLst>
          </p:cNvPr>
          <p:cNvCxnSpPr/>
          <p:nvPr/>
        </p:nvCxnSpPr>
        <p:spPr bwMode="auto">
          <a:xfrm flipH="1">
            <a:off x="6209901" y="3418998"/>
            <a:ext cx="4486744" cy="0"/>
          </a:xfrm>
          <a:prstGeom prst="line">
            <a:avLst/>
          </a:prstGeom>
          <a:solidFill>
            <a:schemeClr val="accent1"/>
          </a:solidFill>
          <a:ln w="8890" cap="flat" cmpd="sng" algn="ctr">
            <a:solidFill>
              <a:srgbClr val="6056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 Placeholder 108">
            <a:extLst>
              <a:ext uri="{FF2B5EF4-FFF2-40B4-BE49-F238E27FC236}">
                <a16:creationId xmlns:a16="http://schemas.microsoft.com/office/drawing/2014/main" id="{1529CD0D-39CB-7757-EAE8-0FA201C813F5}"/>
              </a:ext>
            </a:extLst>
          </p:cNvPr>
          <p:cNvSpPr txBox="1">
            <a:spLocks/>
          </p:cNvSpPr>
          <p:nvPr/>
        </p:nvSpPr>
        <p:spPr>
          <a:xfrm>
            <a:off x="6431037" y="2674759"/>
            <a:ext cx="4143099" cy="856264"/>
          </a:xfrm>
          <a:prstGeom prst="rect">
            <a:avLst/>
          </a:prstGeom>
        </p:spPr>
        <p:txBody>
          <a:bodyPr vert="horz" lIns="0" tIns="0" rIns="0" bIns="0" rtlCol="0">
            <a:noAutofit/>
          </a:bodyPr>
          <a:lstStyle>
            <a:lvl1pPr marL="0" indent="0" algn="l" defTabSz="685800" rtl="0" eaLnBrk="1" latinLnBrk="0" hangingPunct="1">
              <a:lnSpc>
                <a:spcPct val="90000"/>
              </a:lnSpc>
              <a:spcBef>
                <a:spcPts val="2400"/>
              </a:spcBef>
              <a:spcAft>
                <a:spcPts val="0"/>
              </a:spcAft>
              <a:buFont typeface="Arial" panose="020B0604020202020204" pitchFamily="34" charset="0"/>
              <a:buNone/>
              <a:defRPr sz="2400" b="1" kern="1200">
                <a:solidFill>
                  <a:schemeClr val="bg1"/>
                </a:solidFill>
                <a:latin typeface="Roboto" pitchFamily="2" charset="0"/>
                <a:ea typeface="Roboto" pitchFamily="2" charset="0"/>
                <a:cs typeface="+mn-cs"/>
              </a:defRPr>
            </a:lvl1pPr>
            <a:lvl2pPr marL="0" indent="0" algn="l" defTabSz="685800" rtl="0" eaLnBrk="1" latinLnBrk="0" hangingPunct="1">
              <a:lnSpc>
                <a:spcPct val="110000"/>
              </a:lnSpc>
              <a:spcBef>
                <a:spcPts val="0"/>
              </a:spcBef>
              <a:spcAft>
                <a:spcPts val="600"/>
              </a:spcAft>
              <a:buFont typeface="Arial" panose="020B0604020202020204" pitchFamily="34" charset="0"/>
              <a:buNone/>
              <a:defRPr sz="1400" kern="1200">
                <a:solidFill>
                  <a:schemeClr val="bg1"/>
                </a:solidFill>
                <a:latin typeface="+mn-lt"/>
                <a:ea typeface="Roboto" pitchFamily="2" charset="0"/>
                <a:cs typeface="+mn-cs"/>
              </a:defRPr>
            </a:lvl2pPr>
            <a:lvl3pPr marL="511175" indent="-228600" algn="l" defTabSz="685800" rtl="0" eaLnBrk="1" latinLnBrk="0" hangingPunct="1">
              <a:lnSpc>
                <a:spcPct val="100000"/>
              </a:lnSpc>
              <a:spcBef>
                <a:spcPts val="0"/>
              </a:spcBef>
              <a:spcAft>
                <a:spcPts val="600"/>
              </a:spcAft>
              <a:buFont typeface="Roboto Lt" pitchFamily="2" charset="0"/>
              <a:buChar char="–"/>
              <a:defRPr sz="1200" kern="1200">
                <a:solidFill>
                  <a:schemeClr val="bg1"/>
                </a:solidFill>
                <a:latin typeface="+mj-lt"/>
                <a:ea typeface="Roboto" pitchFamily="2" charset="0"/>
                <a:cs typeface="+mn-cs"/>
              </a:defRPr>
            </a:lvl3pPr>
            <a:lvl4pPr marL="860425" indent="-174625"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bg1"/>
                </a:solidFill>
                <a:latin typeface="+mj-lt"/>
                <a:ea typeface="Roboto" pitchFamily="2" charset="0"/>
                <a:cs typeface="+mn-cs"/>
              </a:defRPr>
            </a:lvl4pPr>
            <a:lvl5pPr marL="1543050" indent="-171450"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bg1"/>
                </a:solidFill>
                <a:latin typeface="+mj-lt"/>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Compared to participants who did not screen after controlling for profession</a:t>
            </a:r>
            <a:endParaRPr kumimoji="0" lang="en-US" sz="2000" b="1" i="0" u="none" strike="noStrike" kern="1200" cap="none" spc="0" normalizeH="0" baseline="0" noProof="0" dirty="0">
              <a:ln>
                <a:noFill/>
              </a:ln>
              <a:solidFill>
                <a:srgbClr val="FFFFFF"/>
              </a:solidFill>
              <a:effectLst/>
              <a:uLnTx/>
              <a:uFillTx/>
              <a:latin typeface="Roboto" pitchFamily="2" charset="0"/>
              <a:ea typeface="Roboto" pitchFamily="2" charset="0"/>
              <a:cs typeface="+mn-cs"/>
            </a:endParaRPr>
          </a:p>
        </p:txBody>
      </p:sp>
    </p:spTree>
    <p:extLst>
      <p:ext uri="{BB962C8B-B14F-4D97-AF65-F5344CB8AC3E}">
        <p14:creationId xmlns:p14="http://schemas.microsoft.com/office/powerpoint/2010/main" val="1437463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orange circle with a black background&#10;&#10;Description automatically generated">
            <a:extLst>
              <a:ext uri="{FF2B5EF4-FFF2-40B4-BE49-F238E27FC236}">
                <a16:creationId xmlns:a16="http://schemas.microsoft.com/office/drawing/2014/main" id="{C394D462-FBA5-BAC5-A158-FBAF95BC0043}"/>
              </a:ext>
            </a:extLst>
          </p:cNvPr>
          <p:cNvPicPr>
            <a:picLocks noChangeAspect="1"/>
          </p:cNvPicPr>
          <p:nvPr/>
        </p:nvPicPr>
        <p:blipFill>
          <a:blip r:embed="rId3"/>
          <a:stretch>
            <a:fillRect/>
          </a:stretch>
        </p:blipFill>
        <p:spPr>
          <a:xfrm>
            <a:off x="-18392" y="6455169"/>
            <a:ext cx="1846534" cy="365760"/>
          </a:xfrm>
          <a:prstGeom prst="rect">
            <a:avLst/>
          </a:prstGeom>
        </p:spPr>
      </p:pic>
      <p:pic>
        <p:nvPicPr>
          <p:cNvPr id="7" name="Picture 6">
            <a:extLst>
              <a:ext uri="{FF2B5EF4-FFF2-40B4-BE49-F238E27FC236}">
                <a16:creationId xmlns:a16="http://schemas.microsoft.com/office/drawing/2014/main" id="{FCBE2C0C-335C-5C37-870C-F4B5C064BDC0}"/>
              </a:ext>
            </a:extLst>
          </p:cNvPr>
          <p:cNvPicPr>
            <a:picLocks noChangeAspect="1"/>
          </p:cNvPicPr>
          <p:nvPr/>
        </p:nvPicPr>
        <p:blipFill>
          <a:blip r:embed="rId4">
            <a:extLst>
              <a:ext uri="{837473B0-CC2E-450A-ABE3-18F120FF3D39}">
                <a1611:picAttrSrcUrl xmlns:a1611="http://schemas.microsoft.com/office/drawing/2016/11/main" r:id="rId5"/>
              </a:ext>
            </a:extLst>
          </a:blip>
          <a:srcRect l="26524" r="26524"/>
          <a:stretch/>
        </p:blipFill>
        <p:spPr>
          <a:xfrm>
            <a:off x="0" y="1"/>
            <a:ext cx="4846320" cy="6894613"/>
          </a:xfrm>
          <a:prstGeom prst="rect">
            <a:avLst/>
          </a:prstGeom>
          <a:noFill/>
        </p:spPr>
      </p:pic>
      <p:sp>
        <p:nvSpPr>
          <p:cNvPr id="2" name="Text Placeholder 1">
            <a:extLst>
              <a:ext uri="{FF2B5EF4-FFF2-40B4-BE49-F238E27FC236}">
                <a16:creationId xmlns:a16="http://schemas.microsoft.com/office/drawing/2014/main" id="{AACE3101-7CB4-ED10-E988-9E0F5A9B687E}"/>
              </a:ext>
            </a:extLst>
          </p:cNvPr>
          <p:cNvSpPr>
            <a:spLocks noGrp="1"/>
          </p:cNvSpPr>
          <p:nvPr>
            <p:ph type="body" sz="quarter" idx="14"/>
          </p:nvPr>
        </p:nvSpPr>
        <p:spPr>
          <a:xfrm>
            <a:off x="5079200" y="351966"/>
            <a:ext cx="5927467" cy="628651"/>
          </a:xfrm>
        </p:spPr>
        <p:txBody>
          <a:bodyPr anchor="ctr"/>
          <a:lstStyle/>
          <a:p>
            <a:pPr marL="0" indent="0">
              <a:lnSpc>
                <a:spcPct val="100000"/>
              </a:lnSpc>
            </a:pPr>
            <a:r>
              <a:rPr lang="en-US" sz="2800" dirty="0"/>
              <a:t>SBIRT Training/Technical Assistance &amp; Resources </a:t>
            </a:r>
          </a:p>
        </p:txBody>
      </p:sp>
      <p:sp>
        <p:nvSpPr>
          <p:cNvPr id="3" name="Text Placeholder 2">
            <a:extLst>
              <a:ext uri="{FF2B5EF4-FFF2-40B4-BE49-F238E27FC236}">
                <a16:creationId xmlns:a16="http://schemas.microsoft.com/office/drawing/2014/main" id="{8AA6705C-F846-63C0-E3B8-7A2BC73CFFC3}"/>
              </a:ext>
            </a:extLst>
          </p:cNvPr>
          <p:cNvSpPr>
            <a:spLocks noGrp="1"/>
          </p:cNvSpPr>
          <p:nvPr>
            <p:ph type="body" sz="quarter" idx="15"/>
          </p:nvPr>
        </p:nvSpPr>
        <p:spPr>
          <a:xfrm>
            <a:off x="5079200" y="1180008"/>
            <a:ext cx="6038815" cy="4844937"/>
          </a:xfrm>
        </p:spPr>
        <p:txBody>
          <a:bodyPr anchor="ctr"/>
          <a:lstStyle/>
          <a:p>
            <a:pPr marL="0" indent="0">
              <a:spcBef>
                <a:spcPts val="0"/>
              </a:spcBef>
              <a:spcAft>
                <a:spcPts val="1200"/>
              </a:spcAft>
              <a:buClr>
                <a:schemeClr val="bg2"/>
              </a:buClr>
              <a:buNone/>
            </a:pPr>
            <a:r>
              <a:rPr lang="en-US" sz="2200" dirty="0"/>
              <a:t>More than 50% reported the following would be helpful to support SBIRT with youth:</a:t>
            </a:r>
          </a:p>
          <a:p>
            <a:pPr marL="342900" indent="-342900">
              <a:spcBef>
                <a:spcPts val="0"/>
              </a:spcBef>
              <a:spcAft>
                <a:spcPts val="1200"/>
              </a:spcAft>
              <a:buClr>
                <a:schemeClr val="tx2"/>
              </a:buClr>
              <a:buFont typeface="Arial" panose="020B0604020202020204" pitchFamily="34" charset="0"/>
              <a:buChar char="•"/>
            </a:pPr>
            <a:r>
              <a:rPr lang="en-US" sz="2200" dirty="0"/>
              <a:t>Online SBIRT Training</a:t>
            </a:r>
          </a:p>
          <a:p>
            <a:pPr marL="342900" indent="-342900">
              <a:spcBef>
                <a:spcPts val="0"/>
              </a:spcBef>
              <a:spcAft>
                <a:spcPts val="1200"/>
              </a:spcAft>
              <a:buClr>
                <a:schemeClr val="tx2"/>
              </a:buClr>
              <a:buFont typeface="Arial" panose="020B0604020202020204" pitchFamily="34" charset="0"/>
              <a:buChar char="•"/>
            </a:pPr>
            <a:r>
              <a:rPr lang="en-US" sz="2200" dirty="0"/>
              <a:t>Resources for health professionals on SBIRT and youth substance use </a:t>
            </a:r>
          </a:p>
          <a:p>
            <a:pPr marL="342900" indent="-342900">
              <a:spcBef>
                <a:spcPts val="0"/>
              </a:spcBef>
              <a:spcAft>
                <a:spcPts val="1200"/>
              </a:spcAft>
              <a:buClr>
                <a:schemeClr val="tx2"/>
              </a:buClr>
              <a:buFont typeface="Arial" panose="020B0604020202020204" pitchFamily="34" charset="0"/>
              <a:buChar char="•"/>
            </a:pPr>
            <a:r>
              <a:rPr lang="en-US" sz="2200" dirty="0"/>
              <a:t>Resources for patients and families on substance use </a:t>
            </a:r>
          </a:p>
          <a:p>
            <a:pPr marL="342900" indent="-342900">
              <a:spcBef>
                <a:spcPts val="0"/>
              </a:spcBef>
              <a:spcAft>
                <a:spcPts val="1200"/>
              </a:spcAft>
              <a:buClr>
                <a:schemeClr val="tx2"/>
              </a:buClr>
              <a:buFont typeface="Arial" panose="020B0604020202020204" pitchFamily="34" charset="0"/>
              <a:buChar char="•"/>
            </a:pPr>
            <a:r>
              <a:rPr lang="en-US" sz="2200" dirty="0"/>
              <a:t>Information on youth substance use treatment services </a:t>
            </a:r>
          </a:p>
          <a:p>
            <a:pPr marL="342900" indent="-342900">
              <a:spcBef>
                <a:spcPts val="0"/>
              </a:spcBef>
              <a:spcAft>
                <a:spcPts val="1200"/>
              </a:spcAft>
              <a:buClr>
                <a:schemeClr val="tx2"/>
              </a:buClr>
              <a:buFont typeface="Arial" panose="020B0604020202020204" pitchFamily="34" charset="0"/>
              <a:buChar char="•"/>
            </a:pPr>
            <a:r>
              <a:rPr lang="en-US" sz="2200" dirty="0"/>
              <a:t>Youth-friendly resources to address substance use </a:t>
            </a:r>
          </a:p>
        </p:txBody>
      </p:sp>
      <p:sp>
        <p:nvSpPr>
          <p:cNvPr id="5" name="TextBox 4">
            <a:extLst>
              <a:ext uri="{FF2B5EF4-FFF2-40B4-BE49-F238E27FC236}">
                <a16:creationId xmlns:a16="http://schemas.microsoft.com/office/drawing/2014/main" id="{96796E2E-0AB1-0675-85FB-3A6DF80AB57C}"/>
              </a:ext>
            </a:extLst>
          </p:cNvPr>
          <p:cNvSpPr txBox="1"/>
          <p:nvPr/>
        </p:nvSpPr>
        <p:spPr>
          <a:xfrm>
            <a:off x="0" y="6894614"/>
            <a:ext cx="4846320" cy="230832"/>
          </a:xfrm>
          <a:prstGeom prst="rect">
            <a:avLst/>
          </a:prstGeom>
          <a:noFill/>
        </p:spPr>
        <p:txBody>
          <a:bodyPr wrap="square" rtlCol="0">
            <a:spAutoFit/>
          </a:bodyPr>
          <a:lstStyle/>
          <a:p>
            <a:r>
              <a:rPr lang="en-US" sz="900">
                <a:hlinkClick r:id="rId5" tooltip="https://cat.xula.edu/food/brightspace-tip-145-virtual-class-meetings/"/>
              </a:rPr>
              <a:t>This Photo</a:t>
            </a:r>
            <a:r>
              <a:rPr lang="en-US" sz="900"/>
              <a:t> by Unknown Author is licensed under </a:t>
            </a:r>
            <a:r>
              <a:rPr lang="en-US" sz="900">
                <a:hlinkClick r:id="rId6" tooltip="https://creativecommons.org/licenses/by-nc-sa/3.0/"/>
              </a:rPr>
              <a:t>CC BY-SA-NC</a:t>
            </a:r>
            <a:endParaRPr lang="en-US" sz="900"/>
          </a:p>
        </p:txBody>
      </p:sp>
      <p:pic>
        <p:nvPicPr>
          <p:cNvPr id="8" name="Picture 7" descr="A black and orange circle with a black background&#10;&#10;Description automatically generated">
            <a:extLst>
              <a:ext uri="{FF2B5EF4-FFF2-40B4-BE49-F238E27FC236}">
                <a16:creationId xmlns:a16="http://schemas.microsoft.com/office/drawing/2014/main" id="{E69CBEA2-8261-DBFA-1295-B249F32AFC47}"/>
              </a:ext>
            </a:extLst>
          </p:cNvPr>
          <p:cNvPicPr>
            <a:picLocks noChangeAspect="1"/>
          </p:cNvPicPr>
          <p:nvPr/>
        </p:nvPicPr>
        <p:blipFill>
          <a:blip r:embed="rId3"/>
          <a:stretch>
            <a:fillRect/>
          </a:stretch>
        </p:blipFill>
        <p:spPr>
          <a:xfrm>
            <a:off x="11048607" y="258142"/>
            <a:ext cx="911594" cy="180568"/>
          </a:xfrm>
          <a:prstGeom prst="rect">
            <a:avLst/>
          </a:prstGeom>
        </p:spPr>
      </p:pic>
      <p:sp>
        <p:nvSpPr>
          <p:cNvPr id="6" name="TextBox 5">
            <a:extLst>
              <a:ext uri="{FF2B5EF4-FFF2-40B4-BE49-F238E27FC236}">
                <a16:creationId xmlns:a16="http://schemas.microsoft.com/office/drawing/2014/main" id="{9F438D67-F784-517B-2A8E-32398E15D5ED}"/>
              </a:ext>
            </a:extLst>
          </p:cNvPr>
          <p:cNvSpPr txBox="1"/>
          <p:nvPr/>
        </p:nvSpPr>
        <p:spPr>
          <a:xfrm>
            <a:off x="10622845" y="6224336"/>
            <a:ext cx="15691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Roboto"/>
                <a:ea typeface="+mn-ea"/>
                <a:cs typeface="+mn-cs"/>
              </a:rPr>
              <a:t>N=107</a:t>
            </a:r>
          </a:p>
        </p:txBody>
      </p:sp>
    </p:spTree>
    <p:extLst>
      <p:ext uri="{BB962C8B-B14F-4D97-AF65-F5344CB8AC3E}">
        <p14:creationId xmlns:p14="http://schemas.microsoft.com/office/powerpoint/2010/main" val="4054667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4319F-38FD-A97A-1929-B4DEBF2A8F84}"/>
              </a:ext>
            </a:extLst>
          </p:cNvPr>
          <p:cNvSpPr>
            <a:spLocks noGrp="1"/>
          </p:cNvSpPr>
          <p:nvPr>
            <p:ph type="body" sz="quarter" idx="12"/>
          </p:nvPr>
        </p:nvSpPr>
        <p:spPr>
          <a:xfrm>
            <a:off x="2133600" y="4035597"/>
            <a:ext cx="7924800" cy="732387"/>
          </a:xfrm>
        </p:spPr>
        <p:txBody>
          <a:bodyPr anchor="ctr"/>
          <a:lstStyle/>
          <a:p>
            <a:pPr>
              <a:lnSpc>
                <a:spcPct val="100000"/>
              </a:lnSpc>
              <a:spcBef>
                <a:spcPts val="0"/>
              </a:spcBef>
            </a:pPr>
            <a:r>
              <a:rPr lang="en-US" i="1" dirty="0"/>
              <a:t>School-Based Health Center</a:t>
            </a:r>
          </a:p>
          <a:p>
            <a:pPr>
              <a:lnSpc>
                <a:spcPct val="100000"/>
              </a:lnSpc>
              <a:spcBef>
                <a:spcPts val="0"/>
              </a:spcBef>
            </a:pPr>
            <a:r>
              <a:rPr lang="en-US" i="1" dirty="0"/>
              <a:t>Decision-Maker</a:t>
            </a:r>
          </a:p>
        </p:txBody>
      </p:sp>
      <p:sp>
        <p:nvSpPr>
          <p:cNvPr id="5" name="Oval 4">
            <a:extLst>
              <a:ext uri="{FF2B5EF4-FFF2-40B4-BE49-F238E27FC236}">
                <a16:creationId xmlns:a16="http://schemas.microsoft.com/office/drawing/2014/main" id="{6ED0A211-BADB-1800-3D81-28F529273406}"/>
              </a:ext>
            </a:extLst>
          </p:cNvPr>
          <p:cNvSpPr/>
          <p:nvPr/>
        </p:nvSpPr>
        <p:spPr>
          <a:xfrm>
            <a:off x="5502879" y="5085465"/>
            <a:ext cx="1186243" cy="11862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pic>
        <p:nvPicPr>
          <p:cNvPr id="6" name="Graphic 5" descr="Open quotation mark with solid fill">
            <a:extLst>
              <a:ext uri="{FF2B5EF4-FFF2-40B4-BE49-F238E27FC236}">
                <a16:creationId xmlns:a16="http://schemas.microsoft.com/office/drawing/2014/main" id="{0DC65577-161E-DF03-338D-5FE3B60BDDE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10800000">
            <a:off x="5502879" y="5085465"/>
            <a:ext cx="1186243" cy="1186243"/>
          </a:xfrm>
          <a:prstGeom prst="rect">
            <a:avLst/>
          </a:prstGeom>
        </p:spPr>
      </p:pic>
      <p:sp>
        <p:nvSpPr>
          <p:cNvPr id="4" name="Text Placeholder 2">
            <a:extLst>
              <a:ext uri="{FF2B5EF4-FFF2-40B4-BE49-F238E27FC236}">
                <a16:creationId xmlns:a16="http://schemas.microsoft.com/office/drawing/2014/main" id="{165477FE-8B34-A3A0-331B-360EE8EF8D31}"/>
              </a:ext>
            </a:extLst>
          </p:cNvPr>
          <p:cNvSpPr txBox="1">
            <a:spLocks/>
          </p:cNvSpPr>
          <p:nvPr/>
        </p:nvSpPr>
        <p:spPr>
          <a:xfrm>
            <a:off x="1136964" y="834321"/>
            <a:ext cx="9918072" cy="3933663"/>
          </a:xfrm>
          <a:prstGeom prst="rect">
            <a:avLst/>
          </a:prstGeom>
        </p:spPr>
        <p:txBody>
          <a:bodyPr wrap="square" lIns="0" tIns="0" rIns="0" bIns="0" anchor="ctr">
            <a:noAutofit/>
          </a:bodyPr>
          <a:lstStyle>
            <a:lvl1pPr marL="91440" indent="0" algn="ctr" defTabSz="914400" rtl="0" eaLnBrk="1" latinLnBrk="0" hangingPunct="1">
              <a:lnSpc>
                <a:spcPts val="4600"/>
              </a:lnSpc>
              <a:spcBef>
                <a:spcPts val="1200"/>
              </a:spcBef>
              <a:spcAft>
                <a:spcPts val="200"/>
              </a:spcAft>
              <a:buClr>
                <a:schemeClr val="accent1"/>
              </a:buClr>
              <a:buSzPct val="100000"/>
              <a:buFont typeface="Calibri" panose="020F0502020204030204" pitchFamily="34" charset="0"/>
              <a:buChar char=" "/>
              <a:defRPr sz="3600" b="1" kern="1200">
                <a:solidFill>
                  <a:schemeClr val="bg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Aft>
                <a:spcPts val="1800"/>
              </a:spcAft>
            </a:pPr>
            <a:r>
              <a:rPr lang="en-US" sz="2800" dirty="0"/>
              <a:t>Having a practice facilitator makes all the difference in the world. I don’t think that any of these quality improvement projects or major projects like SBIRT could be done without a facilitator.</a:t>
            </a:r>
          </a:p>
          <a:p>
            <a:pPr>
              <a:spcAft>
                <a:spcPts val="1800"/>
              </a:spcAft>
              <a:buNone/>
            </a:pPr>
            <a:endParaRPr lang="en-US" sz="2800" dirty="0"/>
          </a:p>
        </p:txBody>
      </p:sp>
      <p:pic>
        <p:nvPicPr>
          <p:cNvPr id="12" name="Picture 11" descr="A black and orange circle with a black background&#10;&#10;Description automatically generated">
            <a:extLst>
              <a:ext uri="{FF2B5EF4-FFF2-40B4-BE49-F238E27FC236}">
                <a16:creationId xmlns:a16="http://schemas.microsoft.com/office/drawing/2014/main" id="{ACB1885E-ABEC-BF34-53CC-6EA1AFDB0BB4}"/>
              </a:ext>
            </a:extLst>
          </p:cNvPr>
          <p:cNvPicPr>
            <a:picLocks noChangeAspect="1"/>
          </p:cNvPicPr>
          <p:nvPr/>
        </p:nvPicPr>
        <p:blipFill>
          <a:blip r:embed="rId5"/>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2523615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67FBF5-80C3-61B8-11B6-6D571A73897E}"/>
              </a:ext>
            </a:extLst>
          </p:cNvPr>
          <p:cNvSpPr>
            <a:spLocks noGrp="1"/>
          </p:cNvSpPr>
          <p:nvPr>
            <p:ph type="body" sz="quarter" idx="14"/>
          </p:nvPr>
        </p:nvSpPr>
        <p:spPr>
          <a:xfrm>
            <a:off x="1007360" y="1445706"/>
            <a:ext cx="9482114" cy="628651"/>
          </a:xfrm>
        </p:spPr>
        <p:txBody>
          <a:bodyPr/>
          <a:lstStyle/>
          <a:p>
            <a:r>
              <a:rPr lang="en-US" sz="4000" dirty="0"/>
              <a:t>I have no conflicts of interest to disclose</a:t>
            </a:r>
          </a:p>
        </p:txBody>
      </p:sp>
      <p:pic>
        <p:nvPicPr>
          <p:cNvPr id="4" name="Picture 3" descr="A black and orange circle with a black background&#10;&#10;Description automatically generated">
            <a:extLst>
              <a:ext uri="{FF2B5EF4-FFF2-40B4-BE49-F238E27FC236}">
                <a16:creationId xmlns:a16="http://schemas.microsoft.com/office/drawing/2014/main" id="{5DD7A98A-A302-8FC4-0498-D6E40AC5A1D1}"/>
              </a:ext>
            </a:extLst>
          </p:cNvPr>
          <p:cNvPicPr>
            <a:picLocks noChangeAspect="1"/>
          </p:cNvPicPr>
          <p:nvPr/>
        </p:nvPicPr>
        <p:blipFill>
          <a:blip r:embed="rId3"/>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311744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64319F-38FD-A97A-1929-B4DEBF2A8F84}"/>
              </a:ext>
            </a:extLst>
          </p:cNvPr>
          <p:cNvSpPr>
            <a:spLocks noGrp="1"/>
          </p:cNvSpPr>
          <p:nvPr>
            <p:ph type="body" sz="quarter" idx="12"/>
          </p:nvPr>
        </p:nvSpPr>
        <p:spPr>
          <a:xfrm>
            <a:off x="2133600" y="4273463"/>
            <a:ext cx="7924800" cy="732387"/>
          </a:xfrm>
        </p:spPr>
        <p:txBody>
          <a:bodyPr anchor="ctr"/>
          <a:lstStyle/>
          <a:p>
            <a:pPr>
              <a:lnSpc>
                <a:spcPct val="100000"/>
              </a:lnSpc>
              <a:spcBef>
                <a:spcPts val="0"/>
              </a:spcBef>
            </a:pPr>
            <a:r>
              <a:rPr lang="en-US" i="1" dirty="0"/>
              <a:t>Primary Care </a:t>
            </a:r>
          </a:p>
          <a:p>
            <a:pPr>
              <a:lnSpc>
                <a:spcPct val="100000"/>
              </a:lnSpc>
              <a:spcBef>
                <a:spcPts val="0"/>
              </a:spcBef>
            </a:pPr>
            <a:r>
              <a:rPr lang="en-US" i="1" dirty="0"/>
              <a:t>Behavioral Health Provider</a:t>
            </a:r>
          </a:p>
        </p:txBody>
      </p:sp>
      <p:sp>
        <p:nvSpPr>
          <p:cNvPr id="5" name="Oval 4">
            <a:extLst>
              <a:ext uri="{FF2B5EF4-FFF2-40B4-BE49-F238E27FC236}">
                <a16:creationId xmlns:a16="http://schemas.microsoft.com/office/drawing/2014/main" id="{6ED0A211-BADB-1800-3D81-28F529273406}"/>
              </a:ext>
            </a:extLst>
          </p:cNvPr>
          <p:cNvSpPr/>
          <p:nvPr/>
        </p:nvSpPr>
        <p:spPr>
          <a:xfrm>
            <a:off x="5502879" y="5323331"/>
            <a:ext cx="1186243" cy="11862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pic>
        <p:nvPicPr>
          <p:cNvPr id="6" name="Graphic 5" descr="Open quotation mark with solid fill">
            <a:extLst>
              <a:ext uri="{FF2B5EF4-FFF2-40B4-BE49-F238E27FC236}">
                <a16:creationId xmlns:a16="http://schemas.microsoft.com/office/drawing/2014/main" id="{0DC65577-161E-DF03-338D-5FE3B60BDDE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10800000">
            <a:off x="5502879" y="5323331"/>
            <a:ext cx="1186243" cy="1186243"/>
          </a:xfrm>
          <a:prstGeom prst="rect">
            <a:avLst/>
          </a:prstGeom>
        </p:spPr>
      </p:pic>
      <p:sp>
        <p:nvSpPr>
          <p:cNvPr id="4" name="Text Placeholder 2">
            <a:extLst>
              <a:ext uri="{FF2B5EF4-FFF2-40B4-BE49-F238E27FC236}">
                <a16:creationId xmlns:a16="http://schemas.microsoft.com/office/drawing/2014/main" id="{165477FE-8B34-A3A0-331B-360EE8EF8D31}"/>
              </a:ext>
            </a:extLst>
          </p:cNvPr>
          <p:cNvSpPr txBox="1">
            <a:spLocks/>
          </p:cNvSpPr>
          <p:nvPr/>
        </p:nvSpPr>
        <p:spPr>
          <a:xfrm>
            <a:off x="1041551" y="348426"/>
            <a:ext cx="10462853" cy="3933663"/>
          </a:xfrm>
          <a:prstGeom prst="rect">
            <a:avLst/>
          </a:prstGeom>
        </p:spPr>
        <p:txBody>
          <a:bodyPr wrap="square" lIns="0" tIns="0" rIns="0" bIns="0" anchor="ctr">
            <a:noAutofit/>
          </a:bodyPr>
          <a:lstStyle>
            <a:lvl1pPr marL="91440" indent="0" algn="ctr" defTabSz="914400" rtl="0" eaLnBrk="1" latinLnBrk="0" hangingPunct="1">
              <a:lnSpc>
                <a:spcPts val="4600"/>
              </a:lnSpc>
              <a:spcBef>
                <a:spcPts val="1200"/>
              </a:spcBef>
              <a:spcAft>
                <a:spcPts val="200"/>
              </a:spcAft>
              <a:buClr>
                <a:schemeClr val="accent1"/>
              </a:buClr>
              <a:buSzPct val="100000"/>
              <a:buFont typeface="Calibri" panose="020F0502020204030204" pitchFamily="34" charset="0"/>
              <a:buChar char=" "/>
              <a:defRPr sz="3600" b="1" kern="1200">
                <a:solidFill>
                  <a:schemeClr val="bg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2800" i="0" u="none" strike="noStrike" kern="100" cap="none" spc="0" normalizeH="0" baseline="0" noProof="0" dirty="0">
              <a:ln>
                <a:noFill/>
              </a:ln>
              <a:solidFill>
                <a:prstClr val="white"/>
              </a:solidFill>
              <a:effectLst/>
              <a:uLnTx/>
              <a:uFillTx/>
              <a:latin typeface="Century Gothic"/>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30000"/>
              </a:lnSpc>
              <a:spcBef>
                <a:spcPts val="0"/>
              </a:spcBef>
              <a:spcAft>
                <a:spcPts val="800"/>
              </a:spcAft>
              <a:buClrTx/>
              <a:buSzTx/>
              <a:buFont typeface="Arial" panose="020B0604020202020204" pitchFamily="34" charset="0"/>
              <a:buNone/>
              <a:tabLst/>
              <a:defRPr/>
            </a:pPr>
            <a:r>
              <a:rPr kumimoji="0" lang="en-US" sz="2800" i="0" u="none" strike="noStrike" kern="100" cap="none" spc="0" normalizeH="0" baseline="0" noProof="0" dirty="0">
                <a:ln>
                  <a:noFill/>
                </a:ln>
                <a:solidFill>
                  <a:prstClr val="white"/>
                </a:solidFill>
                <a:effectLst/>
                <a:uLnTx/>
                <a:uFillTx/>
                <a:latin typeface="Century Gothic"/>
                <a:ea typeface="Calibri" panose="020F0502020204030204" pitchFamily="34" charset="0"/>
                <a:cs typeface="Times New Roman" panose="02020603050405020304" pitchFamily="18" charset="0"/>
              </a:rPr>
              <a:t>A lot of times the whole cultural aspect is overlooked by people who are maybe new to working with this community. We come in with our Western ideas and the things that we've been taught through our programs…we sometimes will come in as like the experts…I know what's going to fix you</a:t>
            </a:r>
            <a:r>
              <a:rPr lang="en-US" sz="2800" kern="100" dirty="0">
                <a:solidFill>
                  <a:prstClr val="white"/>
                </a:solidFill>
                <a:latin typeface="Century Gothic"/>
                <a:ea typeface="Calibri" panose="020F0502020204030204" pitchFamily="34" charset="0"/>
                <a:cs typeface="Times New Roman" panose="02020603050405020304" pitchFamily="18" charset="0"/>
              </a:rPr>
              <a:t> </a:t>
            </a:r>
            <a:r>
              <a:rPr kumimoji="0" lang="en-US" sz="2800" i="0" u="none" strike="noStrike" kern="100" cap="none" spc="0" normalizeH="0" baseline="0" noProof="0" dirty="0">
                <a:ln>
                  <a:noFill/>
                </a:ln>
                <a:solidFill>
                  <a:prstClr val="white"/>
                </a:solidFill>
                <a:effectLst/>
                <a:uLnTx/>
                <a:uFillTx/>
                <a:latin typeface="Century Gothic"/>
                <a:ea typeface="Calibri" panose="020F0502020204030204" pitchFamily="34" charset="0"/>
                <a:cs typeface="Times New Roman" panose="02020603050405020304" pitchFamily="18" charset="0"/>
              </a:rPr>
              <a:t>without even considering the cultural pieces</a:t>
            </a:r>
            <a:endParaRPr lang="en-US" sz="2800" dirty="0"/>
          </a:p>
          <a:p>
            <a:pPr>
              <a:spcAft>
                <a:spcPts val="1800"/>
              </a:spcAft>
              <a:buNone/>
            </a:pPr>
            <a:endParaRPr lang="en-US" sz="2800" dirty="0"/>
          </a:p>
        </p:txBody>
      </p:sp>
      <p:pic>
        <p:nvPicPr>
          <p:cNvPr id="12" name="Picture 11" descr="A black and orange circle with a black background&#10;&#10;Description automatically generated">
            <a:extLst>
              <a:ext uri="{FF2B5EF4-FFF2-40B4-BE49-F238E27FC236}">
                <a16:creationId xmlns:a16="http://schemas.microsoft.com/office/drawing/2014/main" id="{ACB1885E-ABEC-BF34-53CC-6EA1AFDB0BB4}"/>
              </a:ext>
            </a:extLst>
          </p:cNvPr>
          <p:cNvPicPr>
            <a:picLocks noChangeAspect="1"/>
          </p:cNvPicPr>
          <p:nvPr/>
        </p:nvPicPr>
        <p:blipFill>
          <a:blip r:embed="rId5"/>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4062381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F0531B-30B6-D742-1F94-F0F95162457A}"/>
              </a:ext>
            </a:extLst>
          </p:cNvPr>
          <p:cNvSpPr/>
          <p:nvPr/>
        </p:nvSpPr>
        <p:spPr>
          <a:xfrm>
            <a:off x="0" y="-1712"/>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6" name="Text Placeholder 12">
            <a:extLst>
              <a:ext uri="{FF2B5EF4-FFF2-40B4-BE49-F238E27FC236}">
                <a16:creationId xmlns:a16="http://schemas.microsoft.com/office/drawing/2014/main" id="{8F863A98-586C-319E-91C1-5E87365FE5B3}"/>
              </a:ext>
            </a:extLst>
          </p:cNvPr>
          <p:cNvSpPr txBox="1">
            <a:spLocks/>
          </p:cNvSpPr>
          <p:nvPr/>
        </p:nvSpPr>
        <p:spPr>
          <a:xfrm>
            <a:off x="287687" y="340990"/>
            <a:ext cx="7921625" cy="968375"/>
          </a:xfrm>
          <a:prstGeom prst="rect">
            <a:avLst/>
          </a:prstGeom>
        </p:spPr>
        <p:txBody>
          <a:bodyPr vert="horz" lIns="0" tIns="0" rIns="0" bIns="0" rtlCol="0">
            <a:noAutofit/>
          </a:bodyPr>
          <a:lstStyle>
            <a:lvl1pPr marL="0" indent="0" algn="l" defTabSz="685783" rtl="0" eaLnBrk="1" latinLnBrk="0" hangingPunct="1">
              <a:lnSpc>
                <a:spcPct val="100000"/>
              </a:lnSpc>
              <a:spcBef>
                <a:spcPts val="2400"/>
              </a:spcBef>
              <a:spcAft>
                <a:spcPts val="0"/>
              </a:spcAft>
              <a:buFont typeface="Arial" panose="020B0604020202020204" pitchFamily="34" charset="0"/>
              <a:buNone/>
              <a:defRPr sz="3200" b="0" kern="1200">
                <a:solidFill>
                  <a:schemeClr val="bg1"/>
                </a:solidFill>
                <a:latin typeface="Roboto Light" pitchFamily="2" charset="0"/>
                <a:ea typeface="Roboto Light" pitchFamily="2" charset="0"/>
                <a:cs typeface="+mn-cs"/>
              </a:defRPr>
            </a:lvl1pPr>
            <a:lvl2pPr marL="0" indent="0" algn="l" defTabSz="685783"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Roboto" pitchFamily="2" charset="0"/>
                <a:cs typeface="+mn-cs"/>
              </a:defRPr>
            </a:lvl2pPr>
            <a:lvl3pPr marL="511162" indent="-228594" algn="l" defTabSz="685783" rtl="0" eaLnBrk="1" latinLnBrk="0" hangingPunct="1">
              <a:lnSpc>
                <a:spcPct val="100000"/>
              </a:lnSpc>
              <a:spcBef>
                <a:spcPts val="0"/>
              </a:spcBef>
              <a:spcAft>
                <a:spcPts val="600"/>
              </a:spcAft>
              <a:buFont typeface="Roboto Lt" pitchFamily="2" charset="0"/>
              <a:buChar char="–"/>
              <a:defRPr sz="1500" kern="1200">
                <a:solidFill>
                  <a:schemeClr val="tx1"/>
                </a:solidFill>
                <a:latin typeface="+mj-lt"/>
                <a:ea typeface="Roboto" pitchFamily="2" charset="0"/>
                <a:cs typeface="+mn-cs"/>
              </a:defRPr>
            </a:lvl3pPr>
            <a:lvl4pPr marL="860404" indent="-174621" algn="l" defTabSz="685783" rtl="0" eaLnBrk="1" latinLnBrk="0" hangingPunct="1">
              <a:lnSpc>
                <a:spcPct val="100000"/>
              </a:lnSpc>
              <a:spcBef>
                <a:spcPts val="0"/>
              </a:spcBef>
              <a:spcAft>
                <a:spcPts val="600"/>
              </a:spcAft>
              <a:buFont typeface="Arial" panose="020B0604020202020204" pitchFamily="34" charset="0"/>
              <a:buChar char="•"/>
              <a:defRPr sz="1351" kern="1200">
                <a:solidFill>
                  <a:schemeClr val="tx1"/>
                </a:solidFill>
                <a:latin typeface="+mj-lt"/>
                <a:ea typeface="Roboto" pitchFamily="2" charset="0"/>
                <a:cs typeface="+mn-cs"/>
              </a:defRPr>
            </a:lvl4pPr>
            <a:lvl5pPr marL="1543012" indent="-171446" algn="l" defTabSz="685783" rtl="0" eaLnBrk="1" latinLnBrk="0" hangingPunct="1">
              <a:lnSpc>
                <a:spcPct val="100000"/>
              </a:lnSpc>
              <a:spcBef>
                <a:spcPts val="0"/>
              </a:spcBef>
              <a:spcAft>
                <a:spcPts val="600"/>
              </a:spcAft>
              <a:buFont typeface="Arial" panose="020B0604020202020204" pitchFamily="34" charset="0"/>
              <a:buChar char="•"/>
              <a:defRPr sz="1351" kern="1200">
                <a:solidFill>
                  <a:schemeClr val="tx1"/>
                </a:solidFill>
                <a:latin typeface="+mj-lt"/>
                <a:ea typeface="Roboto" pitchFamily="2"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mn-lt"/>
                <a:ea typeface="Roboto Light" pitchFamily="2" charset="0"/>
                <a:cs typeface="+mn-cs"/>
              </a:rPr>
              <a:t>Key Takeaways</a:t>
            </a:r>
          </a:p>
        </p:txBody>
      </p:sp>
      <p:sp>
        <p:nvSpPr>
          <p:cNvPr id="27" name="Text Placeholder 1">
            <a:extLst>
              <a:ext uri="{FF2B5EF4-FFF2-40B4-BE49-F238E27FC236}">
                <a16:creationId xmlns:a16="http://schemas.microsoft.com/office/drawing/2014/main" id="{A6390802-4FC4-8DE6-DD27-B1240F0EC758}"/>
              </a:ext>
            </a:extLst>
          </p:cNvPr>
          <p:cNvSpPr txBox="1">
            <a:spLocks/>
          </p:cNvSpPr>
          <p:nvPr/>
        </p:nvSpPr>
        <p:spPr>
          <a:xfrm>
            <a:off x="655675" y="3142997"/>
            <a:ext cx="2377440" cy="2152651"/>
          </a:xfrm>
          <a:prstGeom prst="rect">
            <a:avLst/>
          </a:prstGeom>
        </p:spPr>
        <p:txBody>
          <a:bodyPr vert="horz" lIns="0" tIns="0" rIns="0" bIns="0" rtlCol="0">
            <a:noAutofit/>
          </a:bodyPr>
          <a:lstStyle>
            <a:lvl1pPr marL="0" indent="0" algn="l" defTabSz="685783" rtl="0" eaLnBrk="1" latinLnBrk="0" hangingPunct="1">
              <a:lnSpc>
                <a:spcPct val="90000"/>
              </a:lnSpc>
              <a:spcBef>
                <a:spcPts val="2400"/>
              </a:spcBef>
              <a:spcAft>
                <a:spcPts val="1200"/>
              </a:spcAft>
              <a:buFont typeface="Arial" panose="020B0604020202020204" pitchFamily="34" charset="0"/>
              <a:buNone/>
              <a:defRPr sz="2400" b="1" kern="1200">
                <a:solidFill>
                  <a:schemeClr val="bg1"/>
                </a:solidFill>
                <a:latin typeface="Roboto" pitchFamily="2" charset="0"/>
                <a:ea typeface="Roboto" pitchFamily="2" charset="0"/>
                <a:cs typeface="+mn-cs"/>
              </a:defRPr>
            </a:lvl1pPr>
            <a:lvl2pPr marL="0" indent="0" algn="l" defTabSz="685783" rtl="0" eaLnBrk="1" latinLnBrk="0" hangingPunct="1">
              <a:lnSpc>
                <a:spcPct val="110000"/>
              </a:lnSpc>
              <a:spcBef>
                <a:spcPts val="600"/>
              </a:spcBef>
              <a:spcAft>
                <a:spcPts val="600"/>
              </a:spcAft>
              <a:buFont typeface="Arial" panose="020B0604020202020204" pitchFamily="34" charset="0"/>
              <a:buNone/>
              <a:defRPr sz="1500" kern="1200">
                <a:solidFill>
                  <a:schemeClr val="bg1"/>
                </a:solidFill>
                <a:latin typeface="+mj-lt"/>
                <a:ea typeface="Roboto" pitchFamily="2" charset="0"/>
                <a:cs typeface="+mn-cs"/>
              </a:defRPr>
            </a:lvl2pPr>
            <a:lvl3pPr marL="511162" indent="-228594" algn="l" defTabSz="685783" rtl="0" eaLnBrk="1" latinLnBrk="0" hangingPunct="1">
              <a:lnSpc>
                <a:spcPct val="100000"/>
              </a:lnSpc>
              <a:spcBef>
                <a:spcPts val="0"/>
              </a:spcBef>
              <a:spcAft>
                <a:spcPts val="600"/>
              </a:spcAft>
              <a:buFont typeface="Roboto Lt" pitchFamily="2" charset="0"/>
              <a:buChar char="–"/>
              <a:defRPr sz="1600" kern="1200">
                <a:solidFill>
                  <a:schemeClr val="bg1"/>
                </a:solidFill>
                <a:latin typeface="+mj-lt"/>
                <a:ea typeface="Roboto" pitchFamily="2" charset="0"/>
                <a:cs typeface="+mn-cs"/>
              </a:defRPr>
            </a:lvl3pPr>
            <a:lvl4pPr marL="860404" indent="-174621" algn="l" defTabSz="685783" rtl="0" eaLnBrk="1" latinLnBrk="0" hangingPunct="1">
              <a:lnSpc>
                <a:spcPct val="100000"/>
              </a:lnSpc>
              <a:spcBef>
                <a:spcPts val="0"/>
              </a:spcBef>
              <a:spcAft>
                <a:spcPts val="600"/>
              </a:spcAft>
              <a:buFont typeface="Arial" panose="020B0604020202020204" pitchFamily="34" charset="0"/>
              <a:buChar char="•"/>
              <a:defRPr sz="1400" kern="1200">
                <a:solidFill>
                  <a:schemeClr val="bg1"/>
                </a:solidFill>
                <a:latin typeface="+mj-lt"/>
                <a:ea typeface="Roboto" pitchFamily="2" charset="0"/>
                <a:cs typeface="+mn-cs"/>
              </a:defRPr>
            </a:lvl4pPr>
            <a:lvl5pPr marL="1543012" indent="-171446" algn="l" defTabSz="685783" rtl="0" eaLnBrk="1" latinLnBrk="0" hangingPunct="1">
              <a:lnSpc>
                <a:spcPct val="100000"/>
              </a:lnSpc>
              <a:spcBef>
                <a:spcPts val="0"/>
              </a:spcBef>
              <a:spcAft>
                <a:spcPts val="600"/>
              </a:spcAft>
              <a:buFont typeface="Arial" panose="020B0604020202020204" pitchFamily="34" charset="0"/>
              <a:buChar char="•"/>
              <a:defRPr sz="1400" kern="1200">
                <a:solidFill>
                  <a:schemeClr val="bg1"/>
                </a:solidFill>
                <a:latin typeface="+mj-lt"/>
                <a:ea typeface="Roboto" pitchFamily="2"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1" indent="0" algn="l" defTabSz="685783"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Roboto Light"/>
                <a:ea typeface="Roboto" pitchFamily="2" charset="0"/>
                <a:cs typeface="+mn-cs"/>
              </a:rPr>
              <a:t>Challenges to screening youth persist</a:t>
            </a:r>
          </a:p>
        </p:txBody>
      </p:sp>
      <p:sp>
        <p:nvSpPr>
          <p:cNvPr id="28" name="Text Placeholder 2">
            <a:extLst>
              <a:ext uri="{FF2B5EF4-FFF2-40B4-BE49-F238E27FC236}">
                <a16:creationId xmlns:a16="http://schemas.microsoft.com/office/drawing/2014/main" id="{6539F8A7-4506-C1E3-D0DF-3D9E1A18363A}"/>
              </a:ext>
            </a:extLst>
          </p:cNvPr>
          <p:cNvSpPr txBox="1">
            <a:spLocks/>
          </p:cNvSpPr>
          <p:nvPr/>
        </p:nvSpPr>
        <p:spPr>
          <a:xfrm>
            <a:off x="3463389" y="3142999"/>
            <a:ext cx="2377440" cy="2152651"/>
          </a:xfrm>
          <a:prstGeom prst="rect">
            <a:avLst/>
          </a:prstGeom>
        </p:spPr>
        <p:txBody>
          <a:bodyPr vert="horz" lIns="0" tIns="0" rIns="0" bIns="0" rtlCol="0">
            <a:noAutofit/>
          </a:bodyPr>
          <a:lstStyle>
            <a:lvl1pPr marL="0" indent="0" algn="l" defTabSz="685783" rtl="0" eaLnBrk="1" latinLnBrk="0" hangingPunct="1">
              <a:lnSpc>
                <a:spcPct val="90000"/>
              </a:lnSpc>
              <a:spcBef>
                <a:spcPts val="2400"/>
              </a:spcBef>
              <a:spcAft>
                <a:spcPts val="1200"/>
              </a:spcAft>
              <a:buFont typeface="Arial" panose="020B0604020202020204" pitchFamily="34" charset="0"/>
              <a:buNone/>
              <a:defRPr sz="2400" b="1" kern="1200">
                <a:solidFill>
                  <a:schemeClr val="bg1"/>
                </a:solidFill>
                <a:latin typeface="Roboto" pitchFamily="2" charset="0"/>
                <a:ea typeface="Roboto" pitchFamily="2" charset="0"/>
                <a:cs typeface="+mn-cs"/>
              </a:defRPr>
            </a:lvl1pPr>
            <a:lvl2pPr marL="0" indent="0" algn="l" defTabSz="685783" rtl="0" eaLnBrk="1" latinLnBrk="0" hangingPunct="1">
              <a:lnSpc>
                <a:spcPct val="110000"/>
              </a:lnSpc>
              <a:spcBef>
                <a:spcPts val="600"/>
              </a:spcBef>
              <a:spcAft>
                <a:spcPts val="600"/>
              </a:spcAft>
              <a:buFont typeface="Arial" panose="020B0604020202020204" pitchFamily="34" charset="0"/>
              <a:buNone/>
              <a:defRPr sz="1500" kern="1200">
                <a:solidFill>
                  <a:schemeClr val="bg1"/>
                </a:solidFill>
                <a:latin typeface="+mj-lt"/>
                <a:ea typeface="Roboto" pitchFamily="2" charset="0"/>
                <a:cs typeface="+mn-cs"/>
              </a:defRPr>
            </a:lvl2pPr>
            <a:lvl3pPr marL="511162" indent="-228594" algn="l" defTabSz="685783" rtl="0" eaLnBrk="1" latinLnBrk="0" hangingPunct="1">
              <a:lnSpc>
                <a:spcPct val="100000"/>
              </a:lnSpc>
              <a:spcBef>
                <a:spcPts val="0"/>
              </a:spcBef>
              <a:spcAft>
                <a:spcPts val="600"/>
              </a:spcAft>
              <a:buFont typeface="Roboto Lt" pitchFamily="2" charset="0"/>
              <a:buChar char="–"/>
              <a:defRPr sz="1600" kern="1200">
                <a:solidFill>
                  <a:schemeClr val="bg1"/>
                </a:solidFill>
                <a:latin typeface="+mj-lt"/>
                <a:ea typeface="Roboto" pitchFamily="2" charset="0"/>
                <a:cs typeface="+mn-cs"/>
              </a:defRPr>
            </a:lvl3pPr>
            <a:lvl4pPr marL="860404" indent="-174621" algn="l" defTabSz="685783" rtl="0" eaLnBrk="1" latinLnBrk="0" hangingPunct="1">
              <a:lnSpc>
                <a:spcPct val="100000"/>
              </a:lnSpc>
              <a:spcBef>
                <a:spcPts val="0"/>
              </a:spcBef>
              <a:spcAft>
                <a:spcPts val="600"/>
              </a:spcAft>
              <a:buFont typeface="Arial" panose="020B0604020202020204" pitchFamily="34" charset="0"/>
              <a:buChar char="•"/>
              <a:defRPr sz="1400" kern="1200">
                <a:solidFill>
                  <a:schemeClr val="bg1"/>
                </a:solidFill>
                <a:latin typeface="+mj-lt"/>
                <a:ea typeface="Roboto" pitchFamily="2" charset="0"/>
                <a:cs typeface="+mn-cs"/>
              </a:defRPr>
            </a:lvl4pPr>
            <a:lvl5pPr marL="1543012" indent="-171446" algn="l" defTabSz="685783" rtl="0" eaLnBrk="1" latinLnBrk="0" hangingPunct="1">
              <a:lnSpc>
                <a:spcPct val="100000"/>
              </a:lnSpc>
              <a:spcBef>
                <a:spcPts val="0"/>
              </a:spcBef>
              <a:spcAft>
                <a:spcPts val="600"/>
              </a:spcAft>
              <a:buFont typeface="Arial" panose="020B0604020202020204" pitchFamily="34" charset="0"/>
              <a:buChar char="•"/>
              <a:defRPr sz="1400" kern="1200">
                <a:solidFill>
                  <a:schemeClr val="bg1"/>
                </a:solidFill>
                <a:latin typeface="+mj-lt"/>
                <a:ea typeface="Roboto" pitchFamily="2"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0" cap="none" spc="0" normalizeH="0" baseline="0" noProof="0" dirty="0">
                <a:ln>
                  <a:noFill/>
                </a:ln>
                <a:solidFill>
                  <a:srgbClr val="FFFFFF"/>
                </a:solidFill>
                <a:effectLst/>
                <a:uLnTx/>
                <a:uFillTx/>
                <a:latin typeface="Roboto Light"/>
                <a:ea typeface="Roboto" pitchFamily="2" charset="0"/>
                <a:cs typeface="+mn-cs"/>
              </a:rPr>
              <a:t>Participants who received SBIRT training reported higher SBIRT knowledge, expertise, and confidence</a:t>
            </a:r>
          </a:p>
        </p:txBody>
      </p:sp>
      <p:sp>
        <p:nvSpPr>
          <p:cNvPr id="29" name="Text Placeholder 10">
            <a:extLst>
              <a:ext uri="{FF2B5EF4-FFF2-40B4-BE49-F238E27FC236}">
                <a16:creationId xmlns:a16="http://schemas.microsoft.com/office/drawing/2014/main" id="{13CCF4D4-B167-7A58-5C56-04A037F82B8F}"/>
              </a:ext>
            </a:extLst>
          </p:cNvPr>
          <p:cNvSpPr txBox="1">
            <a:spLocks/>
          </p:cNvSpPr>
          <p:nvPr/>
        </p:nvSpPr>
        <p:spPr>
          <a:xfrm>
            <a:off x="6271103" y="3142999"/>
            <a:ext cx="2377440" cy="2152651"/>
          </a:xfrm>
          <a:prstGeom prst="rect">
            <a:avLst/>
          </a:prstGeom>
        </p:spPr>
        <p:txBody>
          <a:bodyPr vert="horz" lIns="0" tIns="0" rIns="0" bIns="0" rtlCol="0">
            <a:noAutofit/>
          </a:bodyPr>
          <a:lstStyle>
            <a:lvl1pPr marL="0" indent="0" algn="l" defTabSz="685783" rtl="0" eaLnBrk="1" latinLnBrk="0" hangingPunct="1">
              <a:lnSpc>
                <a:spcPct val="90000"/>
              </a:lnSpc>
              <a:spcBef>
                <a:spcPts val="2400"/>
              </a:spcBef>
              <a:spcAft>
                <a:spcPts val="1200"/>
              </a:spcAft>
              <a:buFont typeface="Arial" panose="020B0604020202020204" pitchFamily="34" charset="0"/>
              <a:buNone/>
              <a:defRPr sz="2400" b="1" kern="1200">
                <a:solidFill>
                  <a:schemeClr val="bg1"/>
                </a:solidFill>
                <a:latin typeface="Roboto" pitchFamily="2" charset="0"/>
                <a:ea typeface="Roboto" pitchFamily="2" charset="0"/>
                <a:cs typeface="+mn-cs"/>
              </a:defRPr>
            </a:lvl1pPr>
            <a:lvl2pPr marL="0" indent="0" algn="l" defTabSz="685783" rtl="0" eaLnBrk="1" latinLnBrk="0" hangingPunct="1">
              <a:lnSpc>
                <a:spcPct val="110000"/>
              </a:lnSpc>
              <a:spcBef>
                <a:spcPts val="600"/>
              </a:spcBef>
              <a:spcAft>
                <a:spcPts val="600"/>
              </a:spcAft>
              <a:buFont typeface="Arial" panose="020B0604020202020204" pitchFamily="34" charset="0"/>
              <a:buNone/>
              <a:defRPr sz="1500" kern="1200">
                <a:solidFill>
                  <a:schemeClr val="bg1"/>
                </a:solidFill>
                <a:latin typeface="+mj-lt"/>
                <a:ea typeface="Roboto" pitchFamily="2" charset="0"/>
                <a:cs typeface="+mn-cs"/>
              </a:defRPr>
            </a:lvl2pPr>
            <a:lvl3pPr marL="511162" indent="-228594" algn="l" defTabSz="685783" rtl="0" eaLnBrk="1" latinLnBrk="0" hangingPunct="1">
              <a:lnSpc>
                <a:spcPct val="100000"/>
              </a:lnSpc>
              <a:spcBef>
                <a:spcPts val="0"/>
              </a:spcBef>
              <a:spcAft>
                <a:spcPts val="600"/>
              </a:spcAft>
              <a:buFont typeface="Roboto Lt" pitchFamily="2" charset="0"/>
              <a:buChar char="–"/>
              <a:defRPr sz="1600" kern="1200">
                <a:solidFill>
                  <a:schemeClr val="bg1"/>
                </a:solidFill>
                <a:latin typeface="+mj-lt"/>
                <a:ea typeface="Roboto" pitchFamily="2" charset="0"/>
                <a:cs typeface="+mn-cs"/>
              </a:defRPr>
            </a:lvl3pPr>
            <a:lvl4pPr marL="860404" indent="-174621" algn="l" defTabSz="685783" rtl="0" eaLnBrk="1" latinLnBrk="0" hangingPunct="1">
              <a:lnSpc>
                <a:spcPct val="100000"/>
              </a:lnSpc>
              <a:spcBef>
                <a:spcPts val="0"/>
              </a:spcBef>
              <a:spcAft>
                <a:spcPts val="600"/>
              </a:spcAft>
              <a:buFont typeface="Arial" panose="020B0604020202020204" pitchFamily="34" charset="0"/>
              <a:buChar char="•"/>
              <a:defRPr sz="1400" kern="1200">
                <a:solidFill>
                  <a:schemeClr val="bg1"/>
                </a:solidFill>
                <a:latin typeface="+mj-lt"/>
                <a:ea typeface="Roboto" pitchFamily="2" charset="0"/>
                <a:cs typeface="+mn-cs"/>
              </a:defRPr>
            </a:lvl4pPr>
            <a:lvl5pPr marL="1543012" indent="-171446" algn="l" defTabSz="685783" rtl="0" eaLnBrk="1" latinLnBrk="0" hangingPunct="1">
              <a:lnSpc>
                <a:spcPct val="100000"/>
              </a:lnSpc>
              <a:spcBef>
                <a:spcPts val="0"/>
              </a:spcBef>
              <a:spcAft>
                <a:spcPts val="600"/>
              </a:spcAft>
              <a:buFont typeface="Arial" panose="020B0604020202020204" pitchFamily="34" charset="0"/>
              <a:buChar char="•"/>
              <a:defRPr sz="1400" kern="1200">
                <a:solidFill>
                  <a:schemeClr val="bg1"/>
                </a:solidFill>
                <a:latin typeface="+mj-lt"/>
                <a:ea typeface="Roboto" pitchFamily="2"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1" indent="0" algn="l" defTabSz="685783"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Roboto Light"/>
                <a:ea typeface="Roboto" pitchFamily="2" charset="0"/>
                <a:cs typeface="+mn-cs"/>
              </a:rPr>
              <a:t>Participants who report screening and/or conducting BI have higher screening and/or BI confidence, respectively</a:t>
            </a:r>
          </a:p>
        </p:txBody>
      </p:sp>
      <p:cxnSp>
        <p:nvCxnSpPr>
          <p:cNvPr id="30" name="Straight Connector 29">
            <a:extLst>
              <a:ext uri="{FF2B5EF4-FFF2-40B4-BE49-F238E27FC236}">
                <a16:creationId xmlns:a16="http://schemas.microsoft.com/office/drawing/2014/main" id="{9E2EE94D-A59F-9125-9581-AAC5073A160F}"/>
              </a:ext>
              <a:ext uri="{C183D7F6-B498-43B3-948B-1728B52AA6E4}">
                <adec:decorative xmlns:adec="http://schemas.microsoft.com/office/drawing/2017/decorative" val="1"/>
              </a:ext>
            </a:extLst>
          </p:cNvPr>
          <p:cNvCxnSpPr>
            <a:cxnSpLocks/>
          </p:cNvCxnSpPr>
          <p:nvPr/>
        </p:nvCxnSpPr>
        <p:spPr>
          <a:xfrm flipV="1">
            <a:off x="3178183" y="1998439"/>
            <a:ext cx="0" cy="3200400"/>
          </a:xfrm>
          <a:prstGeom prst="line">
            <a:avLst/>
          </a:prstGeom>
          <a:noFill/>
          <a:ln w="8890" cap="flat" cmpd="sng" algn="ctr">
            <a:solidFill>
              <a:srgbClr val="ADA39D"/>
            </a:solidFill>
            <a:prstDash val="solid"/>
            <a:miter lim="800000"/>
          </a:ln>
          <a:effectLst/>
        </p:spPr>
      </p:cxnSp>
      <p:cxnSp>
        <p:nvCxnSpPr>
          <p:cNvPr id="31" name="Straight Connector 30">
            <a:extLst>
              <a:ext uri="{FF2B5EF4-FFF2-40B4-BE49-F238E27FC236}">
                <a16:creationId xmlns:a16="http://schemas.microsoft.com/office/drawing/2014/main" id="{8CC4F995-F680-E247-A761-D811792FD774}"/>
              </a:ext>
              <a:ext uri="{C183D7F6-B498-43B3-948B-1728B52AA6E4}">
                <adec:decorative xmlns:adec="http://schemas.microsoft.com/office/drawing/2017/decorative" val="1"/>
              </a:ext>
            </a:extLst>
          </p:cNvPr>
          <p:cNvCxnSpPr>
            <a:cxnSpLocks/>
          </p:cNvCxnSpPr>
          <p:nvPr/>
        </p:nvCxnSpPr>
        <p:spPr>
          <a:xfrm flipV="1">
            <a:off x="5992851" y="1998439"/>
            <a:ext cx="0" cy="3200400"/>
          </a:xfrm>
          <a:prstGeom prst="line">
            <a:avLst/>
          </a:prstGeom>
          <a:noFill/>
          <a:ln w="8890" cap="flat" cmpd="sng" algn="ctr">
            <a:solidFill>
              <a:srgbClr val="ADA39D"/>
            </a:solidFill>
            <a:prstDash val="solid"/>
            <a:miter lim="800000"/>
          </a:ln>
          <a:effectLst/>
        </p:spPr>
      </p:cxnSp>
      <p:sp>
        <p:nvSpPr>
          <p:cNvPr id="32" name="Text Placeholder 10">
            <a:extLst>
              <a:ext uri="{FF2B5EF4-FFF2-40B4-BE49-F238E27FC236}">
                <a16:creationId xmlns:a16="http://schemas.microsoft.com/office/drawing/2014/main" id="{FBE66425-BB6B-2036-FCE5-19962DBD0AE6}"/>
              </a:ext>
            </a:extLst>
          </p:cNvPr>
          <p:cNvSpPr txBox="1">
            <a:spLocks/>
          </p:cNvSpPr>
          <p:nvPr/>
        </p:nvSpPr>
        <p:spPr>
          <a:xfrm>
            <a:off x="9158884" y="3142999"/>
            <a:ext cx="2377440" cy="2152651"/>
          </a:xfrm>
          <a:prstGeom prst="rect">
            <a:avLst/>
          </a:prstGeom>
        </p:spPr>
        <p:txBody>
          <a:bodyPr vert="horz" lIns="0" tIns="0" rIns="0" bIns="0" rtlCol="0">
            <a:noAutofit/>
          </a:bodyPr>
          <a:lstStyle>
            <a:lvl1pPr marL="0" indent="0" algn="l" defTabSz="685800" rtl="0" eaLnBrk="1" latinLnBrk="0" hangingPunct="1">
              <a:lnSpc>
                <a:spcPct val="90000"/>
              </a:lnSpc>
              <a:spcBef>
                <a:spcPts val="2400"/>
              </a:spcBef>
              <a:spcAft>
                <a:spcPts val="1200"/>
              </a:spcAft>
              <a:buFont typeface="Arial" panose="020B0604020202020204" pitchFamily="34" charset="0"/>
              <a:buNone/>
              <a:defRPr sz="2400" b="1" kern="1200">
                <a:solidFill>
                  <a:schemeClr val="bg1"/>
                </a:solidFill>
                <a:latin typeface="Roboto" pitchFamily="2" charset="0"/>
                <a:ea typeface="Roboto" pitchFamily="2" charset="0"/>
                <a:cs typeface="+mn-cs"/>
              </a:defRPr>
            </a:lvl1pPr>
            <a:lvl2pPr marL="0" indent="0" algn="l" defTabSz="685800" rtl="0" eaLnBrk="1" latinLnBrk="0" hangingPunct="1">
              <a:lnSpc>
                <a:spcPct val="110000"/>
              </a:lnSpc>
              <a:spcBef>
                <a:spcPts val="600"/>
              </a:spcBef>
              <a:spcAft>
                <a:spcPts val="600"/>
              </a:spcAft>
              <a:buFont typeface="Arial" panose="020B0604020202020204" pitchFamily="34" charset="0"/>
              <a:buNone/>
              <a:defRPr sz="1500" kern="1200">
                <a:solidFill>
                  <a:schemeClr val="bg1"/>
                </a:solidFill>
                <a:latin typeface="+mj-lt"/>
                <a:ea typeface="Roboto" pitchFamily="2" charset="0"/>
                <a:cs typeface="+mn-cs"/>
              </a:defRPr>
            </a:lvl2pPr>
            <a:lvl3pPr marL="511175" indent="-228600" algn="l" defTabSz="685800" rtl="0" eaLnBrk="1" latinLnBrk="0" hangingPunct="1">
              <a:lnSpc>
                <a:spcPct val="100000"/>
              </a:lnSpc>
              <a:spcBef>
                <a:spcPts val="0"/>
              </a:spcBef>
              <a:spcAft>
                <a:spcPts val="600"/>
              </a:spcAft>
              <a:buFont typeface="Roboto Lt" pitchFamily="2" charset="0"/>
              <a:buChar char="–"/>
              <a:defRPr sz="1600" kern="1200">
                <a:solidFill>
                  <a:schemeClr val="bg1"/>
                </a:solidFill>
                <a:latin typeface="+mj-lt"/>
                <a:ea typeface="Roboto" pitchFamily="2" charset="0"/>
                <a:cs typeface="+mn-cs"/>
              </a:defRPr>
            </a:lvl3pPr>
            <a:lvl4pPr marL="860425" indent="-174625" algn="l" defTabSz="685800" rtl="0" eaLnBrk="1" latinLnBrk="0" hangingPunct="1">
              <a:lnSpc>
                <a:spcPct val="100000"/>
              </a:lnSpc>
              <a:spcBef>
                <a:spcPts val="0"/>
              </a:spcBef>
              <a:spcAft>
                <a:spcPts val="600"/>
              </a:spcAft>
              <a:buFont typeface="Arial" panose="020B0604020202020204" pitchFamily="34" charset="0"/>
              <a:buChar char="•"/>
              <a:defRPr sz="1400" kern="1200">
                <a:solidFill>
                  <a:schemeClr val="bg1"/>
                </a:solidFill>
                <a:latin typeface="+mj-lt"/>
                <a:ea typeface="Roboto" pitchFamily="2" charset="0"/>
                <a:cs typeface="+mn-cs"/>
              </a:defRPr>
            </a:lvl4pPr>
            <a:lvl5pPr marL="1543050" indent="-171450" algn="l" defTabSz="685800" rtl="0" eaLnBrk="1" latinLnBrk="0" hangingPunct="1">
              <a:lnSpc>
                <a:spcPct val="100000"/>
              </a:lnSpc>
              <a:spcBef>
                <a:spcPts val="0"/>
              </a:spcBef>
              <a:spcAft>
                <a:spcPts val="600"/>
              </a:spcAft>
              <a:buFont typeface="Arial" panose="020B0604020202020204" pitchFamily="34" charset="0"/>
              <a:buChar char="•"/>
              <a:defRPr sz="1400" kern="1200">
                <a:solidFill>
                  <a:schemeClr val="bg1"/>
                </a:solidFill>
                <a:latin typeface="+mj-lt"/>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solidFill>
                  <a:srgbClr val="FFFFFF"/>
                </a:solidFill>
                <a:latin typeface="Roboto Light"/>
              </a:rPr>
              <a:t>There is interest in training, technical assistance, and resource development</a:t>
            </a:r>
          </a:p>
        </p:txBody>
      </p:sp>
      <p:cxnSp>
        <p:nvCxnSpPr>
          <p:cNvPr id="33" name="Straight Connector 32">
            <a:extLst>
              <a:ext uri="{FF2B5EF4-FFF2-40B4-BE49-F238E27FC236}">
                <a16:creationId xmlns:a16="http://schemas.microsoft.com/office/drawing/2014/main" id="{2E23150D-2236-C6B5-74FC-A2F9E752F9A5}"/>
              </a:ext>
              <a:ext uri="{C183D7F6-B498-43B3-948B-1728B52AA6E4}">
                <adec:decorative xmlns:adec="http://schemas.microsoft.com/office/drawing/2017/decorative" val="1"/>
              </a:ext>
            </a:extLst>
          </p:cNvPr>
          <p:cNvCxnSpPr>
            <a:cxnSpLocks/>
          </p:cNvCxnSpPr>
          <p:nvPr/>
        </p:nvCxnSpPr>
        <p:spPr>
          <a:xfrm flipV="1">
            <a:off x="8880631" y="1998439"/>
            <a:ext cx="0" cy="3200400"/>
          </a:xfrm>
          <a:prstGeom prst="line">
            <a:avLst/>
          </a:prstGeom>
          <a:noFill/>
          <a:ln w="8890" cap="flat" cmpd="sng" algn="ctr">
            <a:solidFill>
              <a:srgbClr val="ADA39D"/>
            </a:solidFill>
            <a:prstDash val="solid"/>
            <a:miter lim="800000"/>
          </a:ln>
          <a:effectLst/>
        </p:spPr>
      </p:cxnSp>
      <p:pic>
        <p:nvPicPr>
          <p:cNvPr id="35" name="Graphic 34" descr="Checklist with solid fill">
            <a:extLst>
              <a:ext uri="{FF2B5EF4-FFF2-40B4-BE49-F238E27FC236}">
                <a16:creationId xmlns:a16="http://schemas.microsoft.com/office/drawing/2014/main" id="{B72A08CE-030D-C15B-B3B4-D0200E33FBF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41657" y="1998439"/>
            <a:ext cx="1005840" cy="1005840"/>
          </a:xfrm>
          <a:prstGeom prst="rect">
            <a:avLst/>
          </a:prstGeom>
        </p:spPr>
      </p:pic>
      <p:pic>
        <p:nvPicPr>
          <p:cNvPr id="36" name="Graphic 35" descr="Classroom with solid fill">
            <a:extLst>
              <a:ext uri="{FF2B5EF4-FFF2-40B4-BE49-F238E27FC236}">
                <a16:creationId xmlns:a16="http://schemas.microsoft.com/office/drawing/2014/main" id="{8A65F94B-4593-471F-0AC8-90AF9165E02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82320" y="2025865"/>
            <a:ext cx="1005840" cy="1005840"/>
          </a:xfrm>
          <a:prstGeom prst="rect">
            <a:avLst/>
          </a:prstGeom>
        </p:spPr>
      </p:pic>
      <p:pic>
        <p:nvPicPr>
          <p:cNvPr id="37" name="Graphic 36" descr="Aspiration outline">
            <a:extLst>
              <a:ext uri="{FF2B5EF4-FFF2-40B4-BE49-F238E27FC236}">
                <a16:creationId xmlns:a16="http://schemas.microsoft.com/office/drawing/2014/main" id="{103AD863-D076-560D-BB67-7E3D76B8C09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70100" y="1998439"/>
            <a:ext cx="1005840" cy="1005840"/>
          </a:xfrm>
          <a:prstGeom prst="rect">
            <a:avLst/>
          </a:prstGeom>
        </p:spPr>
      </p:pic>
      <p:pic>
        <p:nvPicPr>
          <p:cNvPr id="38" name="Graphic 37" descr="Questions with solid fill">
            <a:extLst>
              <a:ext uri="{FF2B5EF4-FFF2-40B4-BE49-F238E27FC236}">
                <a16:creationId xmlns:a16="http://schemas.microsoft.com/office/drawing/2014/main" id="{A079DCE3-20CE-E154-9C4A-11EC595B78D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621151" y="1998439"/>
            <a:ext cx="1005840" cy="1005840"/>
          </a:xfrm>
          <a:prstGeom prst="rect">
            <a:avLst/>
          </a:prstGeom>
        </p:spPr>
      </p:pic>
      <p:pic>
        <p:nvPicPr>
          <p:cNvPr id="39" name="Picture 38" descr="A black and orange circle with a black background&#10;&#10;Description automatically generated">
            <a:extLst>
              <a:ext uri="{FF2B5EF4-FFF2-40B4-BE49-F238E27FC236}">
                <a16:creationId xmlns:a16="http://schemas.microsoft.com/office/drawing/2014/main" id="{F39DF120-4848-4C6C-D45C-517464D4E736}"/>
              </a:ext>
            </a:extLst>
          </p:cNvPr>
          <p:cNvPicPr>
            <a:picLocks noChangeAspect="1"/>
          </p:cNvPicPr>
          <p:nvPr/>
        </p:nvPicPr>
        <p:blipFill>
          <a:blip r:embed="rId11"/>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2473664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483A59-F30F-283B-D6CE-DCBB71056781}"/>
              </a:ext>
            </a:extLst>
          </p:cNvPr>
          <p:cNvSpPr>
            <a:spLocks noGrp="1"/>
          </p:cNvSpPr>
          <p:nvPr>
            <p:ph type="body" sz="quarter" idx="14"/>
          </p:nvPr>
        </p:nvSpPr>
        <p:spPr>
          <a:xfrm>
            <a:off x="904876" y="469079"/>
            <a:ext cx="7794624" cy="628651"/>
          </a:xfrm>
        </p:spPr>
        <p:txBody>
          <a:bodyPr/>
          <a:lstStyle/>
          <a:p>
            <a:r>
              <a:rPr lang="en-US"/>
              <a:t>References </a:t>
            </a:r>
          </a:p>
        </p:txBody>
      </p:sp>
      <p:sp>
        <p:nvSpPr>
          <p:cNvPr id="3" name="Text Placeholder 2">
            <a:extLst>
              <a:ext uri="{FF2B5EF4-FFF2-40B4-BE49-F238E27FC236}">
                <a16:creationId xmlns:a16="http://schemas.microsoft.com/office/drawing/2014/main" id="{BFF61E93-ED40-FAC7-359F-B1C838C74BA6}"/>
              </a:ext>
            </a:extLst>
          </p:cNvPr>
          <p:cNvSpPr>
            <a:spLocks noGrp="1"/>
          </p:cNvSpPr>
          <p:nvPr>
            <p:ph type="body" sz="quarter" idx="15"/>
          </p:nvPr>
        </p:nvSpPr>
        <p:spPr>
          <a:xfrm>
            <a:off x="904876" y="1175908"/>
            <a:ext cx="8797924" cy="5425664"/>
          </a:xfrm>
        </p:spPr>
        <p:txBody>
          <a:bodyPr/>
          <a:lstStyle/>
          <a:p>
            <a:pPr marL="457200" indent="-457200">
              <a:buClrTx/>
              <a:buFont typeface="+mj-lt"/>
              <a:buAutoNum type="arabicPeriod"/>
            </a:pPr>
            <a:r>
              <a:rPr lang="en-US" sz="2000" dirty="0"/>
              <a:t>National Center for Drug Abuse Statistics. 2023. </a:t>
            </a:r>
            <a:r>
              <a:rPr lang="en-US" sz="2000" i="1" dirty="0"/>
              <a:t>Teenage Drug Use Statistics: Data &amp; Trends on Abuse</a:t>
            </a:r>
            <a:r>
              <a:rPr lang="en-US" sz="2000" dirty="0"/>
              <a:t>. Retrieved from </a:t>
            </a:r>
            <a:r>
              <a:rPr lang="en-US" sz="2000" dirty="0">
                <a:solidFill>
                  <a:schemeClr val="bg2"/>
                </a:solidFill>
                <a:hlinkClick r:id="rId3">
                  <a:extLst>
                    <a:ext uri="{A12FA001-AC4F-418D-AE19-62706E023703}">
                      <ahyp:hlinkClr xmlns:ahyp="http://schemas.microsoft.com/office/drawing/2018/hyperlinkcolor" val="tx"/>
                    </a:ext>
                  </a:extLst>
                </a:hlinkClick>
              </a:rPr>
              <a:t>https://drugabusestatistics.org/teen-drug-use/</a:t>
            </a:r>
            <a:endParaRPr lang="en-US" sz="2000" dirty="0">
              <a:solidFill>
                <a:schemeClr val="bg2"/>
              </a:solidFill>
            </a:endParaRPr>
          </a:p>
          <a:p>
            <a:pPr marL="457200" indent="-457200">
              <a:buClrTx/>
              <a:buFont typeface="+mj-lt"/>
              <a:buAutoNum type="arabicPeriod"/>
            </a:pPr>
            <a:r>
              <a:rPr lang="en-US" sz="2000" dirty="0"/>
              <a:t>Colorado Department of Public Health &amp; Environment (CDPHE). 2023. </a:t>
            </a:r>
            <a:r>
              <a:rPr lang="en-US" sz="2000" i="1" dirty="0"/>
              <a:t>Healthy Kids Colorado Survey and Smart Source Information</a:t>
            </a:r>
            <a:r>
              <a:rPr lang="en-US" sz="2000" dirty="0"/>
              <a:t>. Retrieved from </a:t>
            </a:r>
            <a:r>
              <a:rPr lang="en-US" sz="2000" dirty="0">
                <a:solidFill>
                  <a:schemeClr val="bg2"/>
                </a:solidFill>
                <a:hlinkClick r:id="rId4">
                  <a:extLst>
                    <a:ext uri="{A12FA001-AC4F-418D-AE19-62706E023703}">
                      <ahyp:hlinkClr xmlns:ahyp="http://schemas.microsoft.com/office/drawing/2018/hyperlinkcolor" val="tx"/>
                    </a:ext>
                  </a:extLst>
                </a:hlinkClick>
              </a:rPr>
              <a:t>https://cdphe.colorado.gov/hkcs</a:t>
            </a:r>
            <a:r>
              <a:rPr lang="en-US" sz="2000" dirty="0">
                <a:solidFill>
                  <a:schemeClr val="bg2"/>
                </a:solidFill>
              </a:rPr>
              <a:t> </a:t>
            </a:r>
          </a:p>
          <a:p>
            <a:pPr marL="457200" indent="-457200">
              <a:buClrTx/>
              <a:buFont typeface="+mj-lt"/>
              <a:buAutoNum type="arabicPeriod"/>
            </a:pPr>
            <a:r>
              <a:rPr lang="en-US" sz="2000" b="0" i="0" dirty="0">
                <a:solidFill>
                  <a:srgbClr val="1B1B1B"/>
                </a:solidFill>
                <a:effectLst/>
              </a:rPr>
              <a:t>Alegria M, Carson NJ, Goncalves M, Keefe K. Disparities in treatment for substance use disorders and co-occurring disorders for ethnic/racial minority youth. J Am </a:t>
            </a:r>
            <a:r>
              <a:rPr lang="en-US" sz="2000" b="0" i="0" dirty="0" err="1">
                <a:solidFill>
                  <a:srgbClr val="1B1B1B"/>
                </a:solidFill>
                <a:effectLst/>
              </a:rPr>
              <a:t>Acad</a:t>
            </a:r>
            <a:r>
              <a:rPr lang="en-US" sz="2000" b="0" i="0" dirty="0">
                <a:solidFill>
                  <a:srgbClr val="1B1B1B"/>
                </a:solidFill>
                <a:effectLst/>
              </a:rPr>
              <a:t> Child </a:t>
            </a:r>
            <a:r>
              <a:rPr lang="en-US" sz="2000" b="0" i="0" dirty="0" err="1">
                <a:solidFill>
                  <a:srgbClr val="1B1B1B"/>
                </a:solidFill>
                <a:effectLst/>
              </a:rPr>
              <a:t>Adolesc</a:t>
            </a:r>
            <a:r>
              <a:rPr lang="en-US" sz="2000" b="0" i="0" dirty="0">
                <a:solidFill>
                  <a:srgbClr val="1B1B1B"/>
                </a:solidFill>
                <a:effectLst/>
              </a:rPr>
              <a:t> Psychiatry. 2011 Jan;50(1):22-31. </a:t>
            </a:r>
            <a:r>
              <a:rPr lang="en-US" sz="2000" b="0" i="0" dirty="0" err="1">
                <a:solidFill>
                  <a:srgbClr val="1B1B1B"/>
                </a:solidFill>
                <a:effectLst/>
              </a:rPr>
              <a:t>doi</a:t>
            </a:r>
            <a:r>
              <a:rPr lang="en-US" sz="2000" b="0" i="0" dirty="0">
                <a:solidFill>
                  <a:srgbClr val="1B1B1B"/>
                </a:solidFill>
                <a:effectLst/>
              </a:rPr>
              <a:t>: 10.1016/j.jaac.2010.10.005. </a:t>
            </a:r>
            <a:r>
              <a:rPr lang="en-US" sz="2000" b="0" i="0" dirty="0" err="1">
                <a:solidFill>
                  <a:srgbClr val="1B1B1B"/>
                </a:solidFill>
                <a:effectLst/>
              </a:rPr>
              <a:t>Epub</a:t>
            </a:r>
            <a:r>
              <a:rPr lang="en-US" sz="2000" b="0" i="0" dirty="0">
                <a:solidFill>
                  <a:srgbClr val="1B1B1B"/>
                </a:solidFill>
                <a:effectLst/>
              </a:rPr>
              <a:t> 2010 Nov 18. PMID: 21156267; PMCID: PMC3488852.</a:t>
            </a:r>
            <a:endParaRPr lang="en-US" sz="2000" dirty="0">
              <a:solidFill>
                <a:schemeClr val="bg2"/>
              </a:solidFill>
            </a:endParaRPr>
          </a:p>
          <a:p>
            <a:pPr marL="457189" indent="-457189">
              <a:buFont typeface="+mj-lt"/>
              <a:buAutoNum type="arabicPeriod"/>
            </a:pPr>
            <a:endParaRPr lang="en-US" sz="2000" dirty="0">
              <a:solidFill>
                <a:schemeClr val="bg2"/>
              </a:solidFill>
            </a:endParaRPr>
          </a:p>
          <a:p>
            <a:endParaRPr lang="en-US" sz="2800" dirty="0"/>
          </a:p>
        </p:txBody>
      </p:sp>
      <p:pic>
        <p:nvPicPr>
          <p:cNvPr id="4" name="Picture 3" descr="A black and orange circle with a black background&#10;&#10;Description automatically generated">
            <a:extLst>
              <a:ext uri="{FF2B5EF4-FFF2-40B4-BE49-F238E27FC236}">
                <a16:creationId xmlns:a16="http://schemas.microsoft.com/office/drawing/2014/main" id="{4CD092E7-366B-5F6F-6E13-0F538469B216}"/>
              </a:ext>
            </a:extLst>
          </p:cNvPr>
          <p:cNvPicPr>
            <a:picLocks noChangeAspect="1"/>
          </p:cNvPicPr>
          <p:nvPr/>
        </p:nvPicPr>
        <p:blipFill>
          <a:blip r:embed="rId5"/>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2316693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7C1F09-696E-B22A-A633-9614E8BD79A2}"/>
              </a:ext>
            </a:extLst>
          </p:cNvPr>
          <p:cNvSpPr/>
          <p:nvPr/>
        </p:nvSpPr>
        <p:spPr>
          <a:xfrm>
            <a:off x="0" y="0"/>
            <a:ext cx="8132781"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179A4F0-69C7-70C7-C9C9-B1C6FFC33324}"/>
              </a:ext>
            </a:extLst>
          </p:cNvPr>
          <p:cNvSpPr>
            <a:spLocks noGrp="1"/>
          </p:cNvSpPr>
          <p:nvPr>
            <p:ph type="body" sz="quarter" idx="11"/>
          </p:nvPr>
        </p:nvSpPr>
        <p:spPr>
          <a:xfrm>
            <a:off x="296482" y="182429"/>
            <a:ext cx="5389425" cy="1003055"/>
          </a:xfrm>
        </p:spPr>
        <p:txBody>
          <a:bodyPr anchor="ctr"/>
          <a:lstStyle/>
          <a:p>
            <a:pPr algn="l">
              <a:lnSpc>
                <a:spcPct val="100000"/>
              </a:lnSpc>
            </a:pPr>
            <a:r>
              <a:rPr lang="en-US" i="0" dirty="0"/>
              <a:t>SBIRT Resources</a:t>
            </a:r>
          </a:p>
        </p:txBody>
      </p:sp>
      <p:sp>
        <p:nvSpPr>
          <p:cNvPr id="3" name="Text Placeholder 2">
            <a:extLst>
              <a:ext uri="{FF2B5EF4-FFF2-40B4-BE49-F238E27FC236}">
                <a16:creationId xmlns:a16="http://schemas.microsoft.com/office/drawing/2014/main" id="{9CA1F6EB-A4CA-F932-5BF9-A391DFE31A1C}"/>
              </a:ext>
            </a:extLst>
          </p:cNvPr>
          <p:cNvSpPr>
            <a:spLocks noGrp="1"/>
          </p:cNvSpPr>
          <p:nvPr>
            <p:ph type="body" sz="quarter" idx="12"/>
          </p:nvPr>
        </p:nvSpPr>
        <p:spPr>
          <a:xfrm>
            <a:off x="8104883" y="1185485"/>
            <a:ext cx="4053015" cy="4683979"/>
          </a:xfrm>
        </p:spPr>
        <p:txBody>
          <a:bodyPr anchor="b"/>
          <a:lstStyle/>
          <a:p>
            <a:pPr>
              <a:lnSpc>
                <a:spcPct val="100000"/>
              </a:lnSpc>
            </a:pPr>
            <a:r>
              <a:rPr lang="en-US" sz="4400" dirty="0">
                <a:solidFill>
                  <a:schemeClr val="bg1"/>
                </a:solidFill>
              </a:rPr>
              <a:t>Thank you!</a:t>
            </a:r>
          </a:p>
          <a:p>
            <a:pPr>
              <a:lnSpc>
                <a:spcPct val="100000"/>
              </a:lnSpc>
            </a:pPr>
            <a:endParaRPr lang="en-US" sz="2000" b="0" dirty="0">
              <a:solidFill>
                <a:schemeClr val="bg1"/>
              </a:solidFill>
            </a:endParaRPr>
          </a:p>
          <a:p>
            <a:pPr>
              <a:lnSpc>
                <a:spcPct val="100000"/>
              </a:lnSpc>
            </a:pPr>
            <a:r>
              <a:rPr lang="en-GB" sz="2000" dirty="0">
                <a:solidFill>
                  <a:schemeClr val="bg1"/>
                </a:solidFill>
              </a:rPr>
              <a:t>Nora Marino, MPH</a:t>
            </a:r>
          </a:p>
          <a:p>
            <a:pPr>
              <a:lnSpc>
                <a:spcPct val="100000"/>
              </a:lnSpc>
            </a:pPr>
            <a:r>
              <a:rPr lang="en-GB" sz="2000" b="0" dirty="0">
                <a:solidFill>
                  <a:schemeClr val="bg1"/>
                </a:solidFill>
              </a:rPr>
              <a:t>Senior Research Associate II</a:t>
            </a:r>
          </a:p>
          <a:p>
            <a:pPr>
              <a:lnSpc>
                <a:spcPct val="100000"/>
              </a:lnSpc>
            </a:pPr>
            <a:r>
              <a:rPr lang="en-GB" sz="2000" b="0" dirty="0">
                <a:solidFill>
                  <a:schemeClr val="bg1"/>
                </a:solidFill>
              </a:rPr>
              <a:t>Health Sciences</a:t>
            </a:r>
          </a:p>
          <a:p>
            <a:pPr>
              <a:lnSpc>
                <a:spcPct val="100000"/>
              </a:lnSpc>
            </a:pPr>
            <a:r>
              <a:rPr lang="en-GB" sz="2000" b="0"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marino-nora@norc.org</a:t>
            </a:r>
            <a:endParaRPr lang="en-GB" sz="2000" b="0" dirty="0">
              <a:solidFill>
                <a:schemeClr val="accent2">
                  <a:lumMod val="60000"/>
                  <a:lumOff val="40000"/>
                </a:schemeClr>
              </a:solidFill>
            </a:endParaRPr>
          </a:p>
          <a:p>
            <a:pPr>
              <a:lnSpc>
                <a:spcPct val="100000"/>
              </a:lnSpc>
            </a:pPr>
            <a:endParaRPr lang="en-GB" sz="2000" b="0" dirty="0">
              <a:solidFill>
                <a:schemeClr val="bg2">
                  <a:lumMod val="60000"/>
                  <a:lumOff val="40000"/>
                </a:schemeClr>
              </a:solidFill>
            </a:endParaRPr>
          </a:p>
          <a:p>
            <a:pPr>
              <a:lnSpc>
                <a:spcPct val="100000"/>
              </a:lnSpc>
            </a:pPr>
            <a:r>
              <a:rPr lang="en-GB" sz="2000" b="0" dirty="0">
                <a:solidFill>
                  <a:schemeClr val="bg1"/>
                </a:solidFill>
                <a:ea typeface="Roboto"/>
                <a:cs typeface="Roboto"/>
              </a:rPr>
              <a:t>For any specific questions related to SBIRT, please contact</a:t>
            </a:r>
            <a:br>
              <a:rPr lang="en-GB" sz="2000" b="0" dirty="0">
                <a:solidFill>
                  <a:schemeClr val="bg1"/>
                </a:solidFill>
                <a:ea typeface="Roboto"/>
                <a:cs typeface="Roboto"/>
              </a:rPr>
            </a:br>
            <a:r>
              <a:rPr lang="en-GB" sz="2000" b="0" dirty="0">
                <a:solidFill>
                  <a:schemeClr val="bg2">
                    <a:lumMod val="60000"/>
                    <a:lumOff val="40000"/>
                  </a:schemeClr>
                </a:solidFill>
                <a:ea typeface="Roboto"/>
                <a:cs typeface="Roboto"/>
                <a:hlinkClick r:id="rId4">
                  <a:extLst>
                    <a:ext uri="{A12FA001-AC4F-418D-AE19-62706E023703}">
                      <ahyp:hlinkClr xmlns:ahyp="http://schemas.microsoft.com/office/drawing/2018/hyperlinkcolor" val="tx"/>
                    </a:ext>
                  </a:extLst>
                </a:hlinkClick>
              </a:rPr>
              <a:t>SBIRTTeam@norc.org</a:t>
            </a:r>
            <a:r>
              <a:rPr lang="en-GB" sz="2000" b="0" dirty="0">
                <a:solidFill>
                  <a:schemeClr val="bg2">
                    <a:lumMod val="60000"/>
                    <a:lumOff val="40000"/>
                  </a:schemeClr>
                </a:solidFill>
                <a:ea typeface="Roboto"/>
                <a:cs typeface="Roboto"/>
              </a:rPr>
              <a:t> </a:t>
            </a:r>
          </a:p>
        </p:txBody>
      </p:sp>
      <p:pic>
        <p:nvPicPr>
          <p:cNvPr id="7" name="Picture 6" descr="A white letters on a black background&#10;&#10;Description automatically generated">
            <a:extLst>
              <a:ext uri="{FF2B5EF4-FFF2-40B4-BE49-F238E27FC236}">
                <a16:creationId xmlns:a16="http://schemas.microsoft.com/office/drawing/2014/main" id="{7E377B38-C446-617E-59FA-DAF9DF029042}"/>
              </a:ext>
            </a:extLst>
          </p:cNvPr>
          <p:cNvPicPr>
            <a:picLocks noChangeAspect="1"/>
          </p:cNvPicPr>
          <p:nvPr/>
        </p:nvPicPr>
        <p:blipFill>
          <a:blip r:embed="rId5"/>
          <a:stretch>
            <a:fillRect/>
          </a:stretch>
        </p:blipFill>
        <p:spPr>
          <a:xfrm>
            <a:off x="8381331" y="6151367"/>
            <a:ext cx="3500115" cy="508161"/>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E801295D-F917-93AC-EC21-C25CC2C3C62B}"/>
              </a:ext>
            </a:extLst>
          </p:cNvPr>
          <p:cNvPicPr>
            <a:picLocks noChangeAspect="1"/>
          </p:cNvPicPr>
          <p:nvPr/>
        </p:nvPicPr>
        <p:blipFill rotWithShape="1">
          <a:blip r:embed="rId6">
            <a:extLst>
              <a:ext uri="{28A0092B-C50C-407E-A947-70E740481C1C}">
                <a14:useLocalDpi xmlns:a14="http://schemas.microsoft.com/office/drawing/2010/main" val="0"/>
              </a:ext>
            </a:extLst>
          </a:blip>
          <a:srcRect l="7762" t="6372" r="7889" b="2720"/>
          <a:stretch/>
        </p:blipFill>
        <p:spPr>
          <a:xfrm>
            <a:off x="339279" y="4399240"/>
            <a:ext cx="1711901" cy="2286000"/>
          </a:xfrm>
          <a:prstGeom prst="rect">
            <a:avLst/>
          </a:prstGeom>
        </p:spPr>
      </p:pic>
      <p:sp>
        <p:nvSpPr>
          <p:cNvPr id="9" name="Text Placeholder 2">
            <a:extLst>
              <a:ext uri="{FF2B5EF4-FFF2-40B4-BE49-F238E27FC236}">
                <a16:creationId xmlns:a16="http://schemas.microsoft.com/office/drawing/2014/main" id="{9DC5DD3A-52FE-7428-0AB1-DAAE895E5CB7}"/>
              </a:ext>
            </a:extLst>
          </p:cNvPr>
          <p:cNvSpPr txBox="1">
            <a:spLocks/>
          </p:cNvSpPr>
          <p:nvPr/>
        </p:nvSpPr>
        <p:spPr>
          <a:xfrm>
            <a:off x="1930373" y="4553107"/>
            <a:ext cx="6192069" cy="2000923"/>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pPr>
            <a:r>
              <a:rPr lang="en-US" dirty="0">
                <a:solidFill>
                  <a:schemeClr val="bg1"/>
                </a:solidFill>
              </a:rPr>
              <a:t>NORC’s curriculum includes: </a:t>
            </a:r>
          </a:p>
          <a:p>
            <a:pPr marL="463539" indent="-373053">
              <a:lnSpc>
                <a:spcPct val="100000"/>
              </a:lnSpc>
              <a:spcBef>
                <a:spcPts val="0"/>
              </a:spcBef>
              <a:spcAft>
                <a:spcPts val="0"/>
              </a:spcAft>
              <a:buClr>
                <a:schemeClr val="bg1"/>
              </a:buClr>
              <a:buFont typeface="+mj-lt"/>
              <a:buAutoNum type="arabicPeriod"/>
            </a:pPr>
            <a:r>
              <a:rPr lang="en-US" dirty="0">
                <a:solidFill>
                  <a:schemeClr val="bg1"/>
                </a:solidFill>
              </a:rPr>
              <a:t>Adolescent SBIRT Learner’s Guide</a:t>
            </a:r>
          </a:p>
          <a:p>
            <a:pPr marL="463539" indent="-373053">
              <a:lnSpc>
                <a:spcPct val="100000"/>
              </a:lnSpc>
              <a:spcBef>
                <a:spcPts val="0"/>
              </a:spcBef>
              <a:spcAft>
                <a:spcPts val="0"/>
              </a:spcAft>
              <a:buClr>
                <a:schemeClr val="bg1"/>
              </a:buClr>
              <a:buFont typeface="+mj-lt"/>
              <a:buAutoNum type="arabicPeriod"/>
            </a:pPr>
            <a:r>
              <a:rPr lang="en-US" dirty="0">
                <a:solidFill>
                  <a:schemeClr val="bg1"/>
                </a:solidFill>
              </a:rPr>
              <a:t>Adolescent SBIRT Trainer’s Guide </a:t>
            </a:r>
          </a:p>
          <a:p>
            <a:pPr marL="463539" indent="-373053">
              <a:lnSpc>
                <a:spcPct val="100000"/>
              </a:lnSpc>
              <a:spcBef>
                <a:spcPts val="0"/>
              </a:spcBef>
              <a:spcAft>
                <a:spcPts val="0"/>
              </a:spcAft>
              <a:buClr>
                <a:schemeClr val="bg1"/>
              </a:buClr>
              <a:buFont typeface="+mj-lt"/>
              <a:buAutoNum type="arabicPeriod"/>
            </a:pPr>
            <a:r>
              <a:rPr lang="en-US" dirty="0">
                <a:solidFill>
                  <a:schemeClr val="bg1"/>
                </a:solidFill>
              </a:rPr>
              <a:t>Adolescent SBIRT Trainer’s Slide Deck</a:t>
            </a:r>
          </a:p>
          <a:p>
            <a:pPr marL="463539" indent="-373053">
              <a:lnSpc>
                <a:spcPct val="100000"/>
              </a:lnSpc>
              <a:spcBef>
                <a:spcPts val="0"/>
              </a:spcBef>
              <a:spcAft>
                <a:spcPts val="0"/>
              </a:spcAft>
              <a:buClr>
                <a:schemeClr val="bg1"/>
              </a:buClr>
              <a:buFont typeface="+mj-lt"/>
              <a:buAutoNum type="arabicPeriod"/>
            </a:pPr>
            <a:r>
              <a:rPr lang="en-US" dirty="0">
                <a:solidFill>
                  <a:schemeClr val="bg1"/>
                </a:solidFill>
              </a:rPr>
              <a:t>4-Part On Demand Webinar Series</a:t>
            </a:r>
          </a:p>
          <a:p>
            <a:pPr indent="0">
              <a:lnSpc>
                <a:spcPct val="100000"/>
              </a:lnSpc>
              <a:spcBef>
                <a:spcPts val="0"/>
              </a:spcBef>
              <a:spcAft>
                <a:spcPts val="0"/>
              </a:spcAft>
              <a:buClr>
                <a:schemeClr val="bg1"/>
              </a:buClr>
              <a:buNone/>
            </a:pPr>
            <a:r>
              <a:rPr lang="en-GB" dirty="0">
                <a:solidFill>
                  <a:schemeClr val="bg2">
                    <a:lumMod val="40000"/>
                    <a:lumOff val="60000"/>
                  </a:schemeClr>
                </a:solidFill>
                <a:ea typeface="Roboto"/>
                <a:cs typeface="Roboto"/>
                <a:hlinkClick r:id="rId7">
                  <a:extLst>
                    <a:ext uri="{A12FA001-AC4F-418D-AE19-62706E023703}">
                      <ahyp:hlinkClr xmlns:ahyp="http://schemas.microsoft.com/office/drawing/2018/hyperlinkcolor" val="tx"/>
                    </a:ext>
                  </a:extLst>
                </a:hlinkClick>
              </a:rPr>
              <a:t>https://sbirteducation.com/adolescents/curriculum</a:t>
            </a:r>
            <a:endParaRPr lang="en-US" dirty="0">
              <a:solidFill>
                <a:schemeClr val="bg1"/>
              </a:solidFill>
              <a:latin typeface="questrial" panose="020F0502020204030204" pitchFamily="2" charset="0"/>
            </a:endParaRPr>
          </a:p>
          <a:p>
            <a:pPr marL="434329" indent="-342891">
              <a:buFont typeface="Arial" panose="020B0604020202020204" pitchFamily="34" charset="0"/>
              <a:buChar char="•"/>
            </a:pPr>
            <a:endParaRPr lang="en-US" dirty="0">
              <a:solidFill>
                <a:schemeClr val="bg1"/>
              </a:solidFill>
            </a:endParaRPr>
          </a:p>
        </p:txBody>
      </p:sp>
      <p:sp>
        <p:nvSpPr>
          <p:cNvPr id="12" name="TextBox 11">
            <a:extLst>
              <a:ext uri="{FF2B5EF4-FFF2-40B4-BE49-F238E27FC236}">
                <a16:creationId xmlns:a16="http://schemas.microsoft.com/office/drawing/2014/main" id="{DF107949-4D90-F3A4-6B8E-52DE97090654}"/>
              </a:ext>
            </a:extLst>
          </p:cNvPr>
          <p:cNvSpPr txBox="1"/>
          <p:nvPr/>
        </p:nvSpPr>
        <p:spPr>
          <a:xfrm>
            <a:off x="83603" y="3799679"/>
            <a:ext cx="3719456" cy="400110"/>
          </a:xfrm>
          <a:prstGeom prst="rect">
            <a:avLst/>
          </a:prstGeom>
          <a:noFill/>
        </p:spPr>
        <p:txBody>
          <a:bodyPr wrap="square">
            <a:spAutoFit/>
          </a:bodyPr>
          <a:lstStyle/>
          <a:p>
            <a:pPr algn="ctr" defTabSz="914377" fontAlgn="ctr">
              <a:defRPr/>
            </a:pPr>
            <a:r>
              <a:rPr lang="en-US" sz="2000">
                <a:solidFill>
                  <a:srgbClr val="F3AA82"/>
                </a:solidFill>
                <a:hlinkClick r:id="rId8">
                  <a:extLst>
                    <a:ext uri="{A12FA001-AC4F-418D-AE19-62706E023703}">
                      <ahyp:hlinkClr xmlns:ahyp="http://schemas.microsoft.com/office/drawing/2018/hyperlinkcolor" val="tx"/>
                    </a:ext>
                  </a:extLst>
                </a:hlinkClick>
              </a:rPr>
              <a:t>https://sbirteducation.com</a:t>
            </a:r>
            <a:r>
              <a:rPr lang="en-US" sz="2000">
                <a:solidFill>
                  <a:srgbClr val="F3AA82"/>
                </a:solidFill>
              </a:rPr>
              <a:t> </a:t>
            </a:r>
            <a:endParaRPr lang="en-US" sz="2000">
              <a:solidFill>
                <a:srgbClr val="F3AA82"/>
              </a:solidFill>
              <a:latin typeface="Calibri" panose="020F0502020204030204" pitchFamily="34" charset="0"/>
            </a:endParaRPr>
          </a:p>
        </p:txBody>
      </p:sp>
      <p:pic>
        <p:nvPicPr>
          <p:cNvPr id="13" name="Picture 12">
            <a:extLst>
              <a:ext uri="{FF2B5EF4-FFF2-40B4-BE49-F238E27FC236}">
                <a16:creationId xmlns:a16="http://schemas.microsoft.com/office/drawing/2014/main" id="{C0DE1D2D-9BD7-B886-A9AA-02615657FD23}"/>
              </a:ext>
            </a:extLst>
          </p:cNvPr>
          <p:cNvPicPr>
            <a:picLocks noChangeAspect="1"/>
          </p:cNvPicPr>
          <p:nvPr/>
        </p:nvPicPr>
        <p:blipFill rotWithShape="1">
          <a:blip r:embed="rId9"/>
          <a:srcRect l="2174" r="3140"/>
          <a:stretch/>
        </p:blipFill>
        <p:spPr>
          <a:xfrm>
            <a:off x="4241493" y="1383957"/>
            <a:ext cx="3317704" cy="2286000"/>
          </a:xfrm>
          <a:prstGeom prst="rect">
            <a:avLst/>
          </a:prstGeom>
          <a:ln>
            <a:solidFill>
              <a:schemeClr val="accent1"/>
            </a:solidFill>
          </a:ln>
        </p:spPr>
      </p:pic>
      <p:sp>
        <p:nvSpPr>
          <p:cNvPr id="14" name="TextBox 13">
            <a:extLst>
              <a:ext uri="{FF2B5EF4-FFF2-40B4-BE49-F238E27FC236}">
                <a16:creationId xmlns:a16="http://schemas.microsoft.com/office/drawing/2014/main" id="{3DD43A3A-0133-EA76-09F0-5D4905EFEF81}"/>
              </a:ext>
            </a:extLst>
          </p:cNvPr>
          <p:cNvSpPr txBox="1"/>
          <p:nvPr/>
        </p:nvSpPr>
        <p:spPr>
          <a:xfrm>
            <a:off x="4245727" y="3799679"/>
            <a:ext cx="3313660" cy="400110"/>
          </a:xfrm>
          <a:prstGeom prst="rect">
            <a:avLst/>
          </a:prstGeom>
          <a:noFill/>
        </p:spPr>
        <p:txBody>
          <a:bodyPr wrap="square">
            <a:spAutoFit/>
          </a:bodyPr>
          <a:lstStyle/>
          <a:p>
            <a:pPr algn="ctr"/>
            <a:r>
              <a:rPr lang="en-US" sz="2000">
                <a:solidFill>
                  <a:srgbClr val="F3AA82"/>
                </a:solidFill>
                <a:hlinkClick r:id="rId10">
                  <a:extLst>
                    <a:ext uri="{A12FA001-AC4F-418D-AE19-62706E023703}">
                      <ahyp:hlinkClr xmlns:ahyp="http://schemas.microsoft.com/office/drawing/2018/hyperlinkcolor" val="tx"/>
                    </a:ext>
                  </a:extLst>
                </a:hlinkClick>
              </a:rPr>
              <a:t>https://sbirtcolorado.org/</a:t>
            </a:r>
            <a:endParaRPr lang="en-US" sz="2000">
              <a:solidFill>
                <a:srgbClr val="F3AA82"/>
              </a:solidFill>
            </a:endParaRPr>
          </a:p>
        </p:txBody>
      </p:sp>
      <p:pic>
        <p:nvPicPr>
          <p:cNvPr id="4" name="Picture 3" descr="A group of people in a photo&#10;&#10;Description automatically generated">
            <a:extLst>
              <a:ext uri="{FF2B5EF4-FFF2-40B4-BE49-F238E27FC236}">
                <a16:creationId xmlns:a16="http://schemas.microsoft.com/office/drawing/2014/main" id="{0F283819-63E3-A2B9-249C-07F4E8A375BB}"/>
              </a:ext>
            </a:extLst>
          </p:cNvPr>
          <p:cNvPicPr>
            <a:picLocks noChangeAspect="1"/>
          </p:cNvPicPr>
          <p:nvPr/>
        </p:nvPicPr>
        <p:blipFill rotWithShape="1">
          <a:blip r:embed="rId11"/>
          <a:srcRect l="11157" r="17149" b="-372"/>
          <a:stretch/>
        </p:blipFill>
        <p:spPr>
          <a:xfrm>
            <a:off x="477303" y="1349598"/>
            <a:ext cx="2929472" cy="2279215"/>
          </a:xfrm>
          <a:prstGeom prst="rect">
            <a:avLst/>
          </a:prstGeom>
        </p:spPr>
      </p:pic>
      <p:pic>
        <p:nvPicPr>
          <p:cNvPr id="5" name="Picture 4" descr="A black and orange circle with a black background&#10;&#10;Description automatically generated">
            <a:extLst>
              <a:ext uri="{FF2B5EF4-FFF2-40B4-BE49-F238E27FC236}">
                <a16:creationId xmlns:a16="http://schemas.microsoft.com/office/drawing/2014/main" id="{BD4F0575-C60B-0942-1A37-CE3DC098C418}"/>
              </a:ext>
            </a:extLst>
          </p:cNvPr>
          <p:cNvPicPr>
            <a:picLocks noChangeAspect="1"/>
          </p:cNvPicPr>
          <p:nvPr/>
        </p:nvPicPr>
        <p:blipFill>
          <a:blip r:embed="rId12"/>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461660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F0531B-30B6-D742-1F94-F0F95162457A}"/>
              </a:ext>
            </a:extLst>
          </p:cNvPr>
          <p:cNvSpPr/>
          <p:nvPr/>
        </p:nvSpPr>
        <p:spPr>
          <a:xfrm>
            <a:off x="0" y="-1712"/>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6" name="Text Placeholder 12">
            <a:extLst>
              <a:ext uri="{FF2B5EF4-FFF2-40B4-BE49-F238E27FC236}">
                <a16:creationId xmlns:a16="http://schemas.microsoft.com/office/drawing/2014/main" id="{8F863A98-586C-319E-91C1-5E87365FE5B3}"/>
              </a:ext>
            </a:extLst>
          </p:cNvPr>
          <p:cNvSpPr txBox="1">
            <a:spLocks/>
          </p:cNvSpPr>
          <p:nvPr/>
        </p:nvSpPr>
        <p:spPr>
          <a:xfrm>
            <a:off x="287687" y="340990"/>
            <a:ext cx="7921625" cy="968375"/>
          </a:xfrm>
          <a:prstGeom prst="rect">
            <a:avLst/>
          </a:prstGeom>
        </p:spPr>
        <p:txBody>
          <a:bodyPr vert="horz" lIns="0" tIns="0" rIns="0" bIns="0" rtlCol="0">
            <a:noAutofit/>
          </a:bodyPr>
          <a:lstStyle>
            <a:lvl1pPr marL="0" indent="0" algn="l" defTabSz="685783" rtl="0" eaLnBrk="1" latinLnBrk="0" hangingPunct="1">
              <a:lnSpc>
                <a:spcPct val="100000"/>
              </a:lnSpc>
              <a:spcBef>
                <a:spcPts val="2400"/>
              </a:spcBef>
              <a:spcAft>
                <a:spcPts val="0"/>
              </a:spcAft>
              <a:buFont typeface="Arial" panose="020B0604020202020204" pitchFamily="34" charset="0"/>
              <a:buNone/>
              <a:defRPr sz="3200" b="0" kern="1200">
                <a:solidFill>
                  <a:schemeClr val="bg1"/>
                </a:solidFill>
                <a:latin typeface="Roboto Light" pitchFamily="2" charset="0"/>
                <a:ea typeface="Roboto Light" pitchFamily="2" charset="0"/>
                <a:cs typeface="+mn-cs"/>
              </a:defRPr>
            </a:lvl1pPr>
            <a:lvl2pPr marL="0" indent="0" algn="l" defTabSz="685783"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Roboto" pitchFamily="2" charset="0"/>
                <a:cs typeface="+mn-cs"/>
              </a:defRPr>
            </a:lvl2pPr>
            <a:lvl3pPr marL="511162" indent="-228594" algn="l" defTabSz="685783" rtl="0" eaLnBrk="1" latinLnBrk="0" hangingPunct="1">
              <a:lnSpc>
                <a:spcPct val="100000"/>
              </a:lnSpc>
              <a:spcBef>
                <a:spcPts val="0"/>
              </a:spcBef>
              <a:spcAft>
                <a:spcPts val="600"/>
              </a:spcAft>
              <a:buFont typeface="Roboto Lt" pitchFamily="2" charset="0"/>
              <a:buChar char="–"/>
              <a:defRPr sz="1500" kern="1200">
                <a:solidFill>
                  <a:schemeClr val="tx1"/>
                </a:solidFill>
                <a:latin typeface="+mj-lt"/>
                <a:ea typeface="Roboto" pitchFamily="2" charset="0"/>
                <a:cs typeface="+mn-cs"/>
              </a:defRPr>
            </a:lvl3pPr>
            <a:lvl4pPr marL="860404" indent="-174621" algn="l" defTabSz="685783" rtl="0" eaLnBrk="1" latinLnBrk="0" hangingPunct="1">
              <a:lnSpc>
                <a:spcPct val="100000"/>
              </a:lnSpc>
              <a:spcBef>
                <a:spcPts val="0"/>
              </a:spcBef>
              <a:spcAft>
                <a:spcPts val="600"/>
              </a:spcAft>
              <a:buFont typeface="Arial" panose="020B0604020202020204" pitchFamily="34" charset="0"/>
              <a:buChar char="•"/>
              <a:defRPr sz="1351" kern="1200">
                <a:solidFill>
                  <a:schemeClr val="tx1"/>
                </a:solidFill>
                <a:latin typeface="+mj-lt"/>
                <a:ea typeface="Roboto" pitchFamily="2" charset="0"/>
                <a:cs typeface="+mn-cs"/>
              </a:defRPr>
            </a:lvl4pPr>
            <a:lvl5pPr marL="1543012" indent="-171446" algn="l" defTabSz="685783" rtl="0" eaLnBrk="1" latinLnBrk="0" hangingPunct="1">
              <a:lnSpc>
                <a:spcPct val="100000"/>
              </a:lnSpc>
              <a:spcBef>
                <a:spcPts val="0"/>
              </a:spcBef>
              <a:spcAft>
                <a:spcPts val="600"/>
              </a:spcAft>
              <a:buFont typeface="Arial" panose="020B0604020202020204" pitchFamily="34" charset="0"/>
              <a:buChar char="•"/>
              <a:defRPr sz="1351" kern="1200">
                <a:solidFill>
                  <a:schemeClr val="tx1"/>
                </a:solidFill>
                <a:latin typeface="+mj-lt"/>
                <a:ea typeface="Roboto" pitchFamily="2" charset="0"/>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sz="2800" b="1" dirty="0">
                <a:solidFill>
                  <a:srgbClr val="FFFFFF"/>
                </a:solidFill>
                <a:latin typeface="Roboto"/>
              </a:rPr>
              <a:t>Appendix</a:t>
            </a:r>
            <a:endParaRPr kumimoji="0" lang="en-US" sz="2800" b="1" i="0" u="none" strike="noStrike" kern="1200" cap="none" spc="0" normalizeH="0" baseline="0" noProof="0" dirty="0">
              <a:ln>
                <a:noFill/>
              </a:ln>
              <a:solidFill>
                <a:srgbClr val="FFFFFF"/>
              </a:solidFill>
              <a:effectLst/>
              <a:uLnTx/>
              <a:uFillTx/>
              <a:latin typeface="Roboto"/>
              <a:ea typeface="Roboto Light" pitchFamily="2" charset="0"/>
              <a:cs typeface="+mn-cs"/>
            </a:endParaRPr>
          </a:p>
        </p:txBody>
      </p:sp>
      <p:pic>
        <p:nvPicPr>
          <p:cNvPr id="39" name="Picture 38" descr="A black and orange circle with a black background&#10;&#10;Description automatically generated">
            <a:extLst>
              <a:ext uri="{FF2B5EF4-FFF2-40B4-BE49-F238E27FC236}">
                <a16:creationId xmlns:a16="http://schemas.microsoft.com/office/drawing/2014/main" id="{F39DF120-4848-4C6C-D45C-517464D4E736}"/>
              </a:ext>
            </a:extLst>
          </p:cNvPr>
          <p:cNvPicPr>
            <a:picLocks noChangeAspect="1"/>
          </p:cNvPicPr>
          <p:nvPr/>
        </p:nvPicPr>
        <p:blipFill>
          <a:blip r:embed="rId3"/>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3368789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0A2D15-2AE3-CFB6-9595-3BE0D6685034}"/>
              </a:ext>
            </a:extLst>
          </p:cNvPr>
          <p:cNvSpPr txBox="1">
            <a:spLocks/>
          </p:cNvSpPr>
          <p:nvPr/>
        </p:nvSpPr>
        <p:spPr>
          <a:xfrm>
            <a:off x="2" y="318236"/>
            <a:ext cx="10091855" cy="1040920"/>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38" marR="0" lvl="0" indent="-91438" algn="l" defTabSz="914377" rtl="0" eaLnBrk="1" fontAlgn="auto" latinLnBrk="0" hangingPunct="1">
              <a:lnSpc>
                <a:spcPct val="90000"/>
              </a:lnSpc>
              <a:spcBef>
                <a:spcPts val="1200"/>
              </a:spcBef>
              <a:spcAft>
                <a:spcPts val="200"/>
              </a:spcAft>
              <a:buClr>
                <a:srgbClr val="032E64"/>
              </a:buClr>
              <a:buSzPct val="100000"/>
              <a:buFont typeface="Calibri" panose="020F0502020204030204" pitchFamily="34" charset="0"/>
              <a:buChar char=" "/>
              <a:tabLst/>
              <a:defRPr/>
            </a:pPr>
            <a:r>
              <a:rPr kumimoji="0" lang="en-US" sz="3200" b="1" i="0" u="none" strike="noStrike" kern="1200" cap="none" spc="0" normalizeH="0" baseline="0" noProof="0">
                <a:ln>
                  <a:noFill/>
                </a:ln>
                <a:solidFill>
                  <a:prstClr val="black"/>
                </a:solidFill>
                <a:effectLst/>
                <a:uLnTx/>
                <a:uFillTx/>
                <a:latin typeface="Roboto"/>
                <a:ea typeface="+mn-ea"/>
                <a:cs typeface="+mn-cs"/>
              </a:rPr>
              <a:t>Bivariate Analysis: Role, Training, SBIRT Knowledge, Expertise, and Confidence</a:t>
            </a:r>
          </a:p>
        </p:txBody>
      </p:sp>
      <p:sp>
        <p:nvSpPr>
          <p:cNvPr id="24" name="Rectangle 23">
            <a:extLst>
              <a:ext uri="{FF2B5EF4-FFF2-40B4-BE49-F238E27FC236}">
                <a16:creationId xmlns:a16="http://schemas.microsoft.com/office/drawing/2014/main" id="{39CBFF34-C649-EE16-7CDB-FE58B53B07F6}"/>
              </a:ext>
            </a:extLst>
          </p:cNvPr>
          <p:cNvSpPr/>
          <p:nvPr/>
        </p:nvSpPr>
        <p:spPr>
          <a:xfrm>
            <a:off x="2784071" y="2385671"/>
            <a:ext cx="8512299" cy="1571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Roboto"/>
              <a:ea typeface="+mn-ea"/>
              <a:cs typeface="+mn-cs"/>
            </a:endParaRPr>
          </a:p>
        </p:txBody>
      </p:sp>
      <p:graphicFrame>
        <p:nvGraphicFramePr>
          <p:cNvPr id="3" name="Table 2">
            <a:extLst>
              <a:ext uri="{FF2B5EF4-FFF2-40B4-BE49-F238E27FC236}">
                <a16:creationId xmlns:a16="http://schemas.microsoft.com/office/drawing/2014/main" id="{6D00D3FF-0FD2-20CD-FFD7-74E89D381C2E}"/>
              </a:ext>
            </a:extLst>
          </p:cNvPr>
          <p:cNvGraphicFramePr>
            <a:graphicFrameLocks noGrp="1"/>
          </p:cNvGraphicFramePr>
          <p:nvPr/>
        </p:nvGraphicFramePr>
        <p:xfrm>
          <a:off x="243842" y="1454639"/>
          <a:ext cx="11704321" cy="5061329"/>
        </p:xfrm>
        <a:graphic>
          <a:graphicData uri="http://schemas.openxmlformats.org/drawingml/2006/table">
            <a:tbl>
              <a:tblPr firstRow="1" bandRow="1">
                <a:tableStyleId>{5C22544A-7EE6-4342-B048-85BDC9FD1C3A}</a:tableStyleId>
              </a:tblPr>
              <a:tblGrid>
                <a:gridCol w="3344056">
                  <a:extLst>
                    <a:ext uri="{9D8B030D-6E8A-4147-A177-3AD203B41FA5}">
                      <a16:colId xmlns:a16="http://schemas.microsoft.com/office/drawing/2014/main" val="790444134"/>
                    </a:ext>
                  </a:extLst>
                </a:gridCol>
                <a:gridCol w="1672053">
                  <a:extLst>
                    <a:ext uri="{9D8B030D-6E8A-4147-A177-3AD203B41FA5}">
                      <a16:colId xmlns:a16="http://schemas.microsoft.com/office/drawing/2014/main" val="4200276507"/>
                    </a:ext>
                  </a:extLst>
                </a:gridCol>
                <a:gridCol w="1672053">
                  <a:extLst>
                    <a:ext uri="{9D8B030D-6E8A-4147-A177-3AD203B41FA5}">
                      <a16:colId xmlns:a16="http://schemas.microsoft.com/office/drawing/2014/main" val="1527883768"/>
                    </a:ext>
                  </a:extLst>
                </a:gridCol>
                <a:gridCol w="1672053">
                  <a:extLst>
                    <a:ext uri="{9D8B030D-6E8A-4147-A177-3AD203B41FA5}">
                      <a16:colId xmlns:a16="http://schemas.microsoft.com/office/drawing/2014/main" val="3061417562"/>
                    </a:ext>
                  </a:extLst>
                </a:gridCol>
                <a:gridCol w="1672053">
                  <a:extLst>
                    <a:ext uri="{9D8B030D-6E8A-4147-A177-3AD203B41FA5}">
                      <a16:colId xmlns:a16="http://schemas.microsoft.com/office/drawing/2014/main" val="3540498623"/>
                    </a:ext>
                  </a:extLst>
                </a:gridCol>
                <a:gridCol w="1672053">
                  <a:extLst>
                    <a:ext uri="{9D8B030D-6E8A-4147-A177-3AD203B41FA5}">
                      <a16:colId xmlns:a16="http://schemas.microsoft.com/office/drawing/2014/main" val="2588615210"/>
                    </a:ext>
                  </a:extLst>
                </a:gridCol>
              </a:tblGrid>
              <a:tr h="374955">
                <a:tc>
                  <a:txBody>
                    <a:bodyPr/>
                    <a:lstStyle/>
                    <a:p>
                      <a:pPr algn="ctr"/>
                      <a:endParaRPr lang="en-US" sz="160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5">
                  <a:txBody>
                    <a:bodyPr/>
                    <a:lstStyle/>
                    <a:p>
                      <a:pPr algn="ctr"/>
                      <a:r>
                        <a:rPr lang="en-US" sz="1600">
                          <a:solidFill>
                            <a:schemeClr val="tx1"/>
                          </a:solidFill>
                        </a:rPr>
                        <a:t>Mean SBIRT Knowledge, Expertise, and Confidence (n=107)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99905666"/>
                  </a:ext>
                </a:extLst>
              </a:tr>
              <a:tr h="1229360">
                <a:tc>
                  <a:txBody>
                    <a:bodyPr/>
                    <a:lstStyle/>
                    <a:p>
                      <a:pPr algn="ctr"/>
                      <a:endParaRPr lang="en-US" sz="190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tx1"/>
                          </a:solidFill>
                        </a:rPr>
                        <a:t>SBIRT Knowledge </a:t>
                      </a:r>
                    </a:p>
                    <a:p>
                      <a:pPr algn="ctr"/>
                      <a:r>
                        <a:rPr lang="en-US" sz="1900">
                          <a:solidFill>
                            <a:schemeClr val="tx1"/>
                          </a:solidFill>
                        </a:rPr>
                        <a:t>(0 – 10)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noFill/>
                  </a:tcPr>
                </a:tc>
                <a:tc>
                  <a:txBody>
                    <a:bodyPr/>
                    <a:lstStyle/>
                    <a:p>
                      <a:pPr algn="ctr"/>
                      <a:r>
                        <a:rPr lang="en-US" sz="1900">
                          <a:solidFill>
                            <a:schemeClr val="tx1"/>
                          </a:solidFill>
                        </a:rPr>
                        <a:t>SBIRT Expertise </a:t>
                      </a:r>
                    </a:p>
                    <a:p>
                      <a:pPr algn="ctr"/>
                      <a:r>
                        <a:rPr lang="en-US" sz="1900">
                          <a:solidFill>
                            <a:schemeClr val="tx1"/>
                          </a:solidFill>
                        </a:rPr>
                        <a:t>(0 – 10)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noFill/>
                  </a:tcPr>
                </a:tc>
                <a:tc>
                  <a:txBody>
                    <a:bodyPr/>
                    <a:lstStyle/>
                    <a:p>
                      <a:pPr algn="ctr"/>
                      <a:r>
                        <a:rPr lang="en-US" sz="1900">
                          <a:solidFill>
                            <a:schemeClr val="tx1"/>
                          </a:solidFill>
                        </a:rPr>
                        <a:t>Screening Confidence </a:t>
                      </a:r>
                    </a:p>
                    <a:p>
                      <a:pPr algn="ctr"/>
                      <a:r>
                        <a:rPr lang="en-US" sz="1900">
                          <a:solidFill>
                            <a:schemeClr val="tx1"/>
                          </a:solidFill>
                        </a:rPr>
                        <a:t>(0 – 10)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noFill/>
                  </a:tcPr>
                </a:tc>
                <a:tc>
                  <a:txBody>
                    <a:bodyPr/>
                    <a:lstStyle/>
                    <a:p>
                      <a:pPr algn="ctr"/>
                      <a:r>
                        <a:rPr lang="en-US" sz="1900">
                          <a:solidFill>
                            <a:schemeClr val="tx1"/>
                          </a:solidFill>
                        </a:rPr>
                        <a:t>Brief Intervention Confidence </a:t>
                      </a:r>
                    </a:p>
                    <a:p>
                      <a:pPr algn="ctr"/>
                      <a:r>
                        <a:rPr lang="en-US" sz="1900">
                          <a:solidFill>
                            <a:schemeClr val="tx1"/>
                          </a:solidFill>
                        </a:rPr>
                        <a:t>(0 – 10)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noFill/>
                  </a:tcPr>
                </a:tc>
                <a:tc>
                  <a:txBody>
                    <a:bodyPr/>
                    <a:lstStyle/>
                    <a:p>
                      <a:pPr algn="ctr"/>
                      <a:r>
                        <a:rPr lang="en-US" sz="1900">
                          <a:solidFill>
                            <a:schemeClr val="tx1"/>
                          </a:solidFill>
                        </a:rPr>
                        <a:t>Referral to Treatment Confidence </a:t>
                      </a:r>
                    </a:p>
                    <a:p>
                      <a:pPr algn="ctr"/>
                      <a:r>
                        <a:rPr lang="en-US" sz="1900">
                          <a:solidFill>
                            <a:schemeClr val="tx1"/>
                          </a:solidFill>
                        </a:rPr>
                        <a:t>(0 – 10)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21871442"/>
                  </a:ext>
                </a:extLst>
              </a:tr>
              <a:tr h="375920">
                <a:tc>
                  <a:txBody>
                    <a:bodyPr/>
                    <a:lstStyle/>
                    <a:p>
                      <a:pPr algn="ctr"/>
                      <a:r>
                        <a:rPr lang="en-US" sz="1900"/>
                        <a:t>Overall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bg1">
                              <a:lumMod val="75000"/>
                            </a:schemeClr>
                          </a:solidFill>
                        </a:rPr>
                        <a:t>5.69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bg1">
                              <a:lumMod val="75000"/>
                            </a:schemeClr>
                          </a:solidFill>
                        </a:rPr>
                        <a:t>4.82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bg1">
                              <a:lumMod val="75000"/>
                            </a:schemeClr>
                          </a:solidFill>
                        </a:rPr>
                        <a:t>6.39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bg1">
                              <a:lumMod val="75000"/>
                            </a:schemeClr>
                          </a:solidFill>
                        </a:rPr>
                        <a:t>5.84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bg1">
                              <a:lumMod val="75000"/>
                            </a:schemeClr>
                          </a:solidFill>
                        </a:rPr>
                        <a:t>6.60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16431619"/>
                  </a:ext>
                </a:extLst>
              </a:tr>
              <a:tr h="444657">
                <a:tc>
                  <a:txBody>
                    <a:bodyPr/>
                    <a:lstStyle/>
                    <a:p>
                      <a:pPr algn="ctr"/>
                      <a:r>
                        <a:rPr lang="en-US" sz="1900"/>
                        <a:t>Medical professional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bg1">
                              <a:lumMod val="75000"/>
                            </a:schemeClr>
                          </a:solidFill>
                        </a:rPr>
                        <a:t>5.25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bg1">
                              <a:lumMod val="75000"/>
                            </a:schemeClr>
                          </a:solidFill>
                        </a:rPr>
                        <a:t>4.41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bg1">
                              <a:lumMod val="75000"/>
                            </a:schemeClr>
                          </a:solidFill>
                        </a:rPr>
                        <a:t>6.36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t>5.37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r>
                        <a:rPr lang="en-US" sz="1900">
                          <a:solidFill>
                            <a:schemeClr val="bg1">
                              <a:lumMod val="75000"/>
                            </a:schemeClr>
                          </a:solidFill>
                        </a:rPr>
                        <a:t>6.24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45306666"/>
                  </a:ext>
                </a:extLst>
              </a:tr>
              <a:tr h="660400">
                <a:tc>
                  <a:txBody>
                    <a:bodyPr/>
                    <a:lstStyle/>
                    <a:p>
                      <a:pPr algn="ctr"/>
                      <a:r>
                        <a:rPr lang="en-US" sz="1900"/>
                        <a:t>Behavioral health professional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bg1">
                              <a:lumMod val="75000"/>
                            </a:schemeClr>
                          </a:solidFill>
                        </a:rPr>
                        <a:t>6.78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bg1">
                              <a:lumMod val="75000"/>
                            </a:schemeClr>
                          </a:solidFill>
                        </a:rPr>
                        <a:t>5.70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bg1">
                              <a:lumMod val="75000"/>
                            </a:schemeClr>
                          </a:solidFill>
                        </a:rPr>
                        <a:t>6.39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dirty="0"/>
                        <a:t>7.30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r>
                        <a:rPr lang="en-US" sz="1900">
                          <a:solidFill>
                            <a:schemeClr val="bg1">
                              <a:lumMod val="75000"/>
                            </a:schemeClr>
                          </a:solidFill>
                        </a:rPr>
                        <a:t>7.74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23810185"/>
                  </a:ext>
                </a:extLst>
              </a:tr>
              <a:tr h="781927">
                <a:tc>
                  <a:txBody>
                    <a:bodyPr/>
                    <a:lstStyle/>
                    <a:p>
                      <a:pPr algn="ctr"/>
                      <a:r>
                        <a:rPr lang="en-US" sz="1900" dirty="0"/>
                        <a:t>Other professional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bg1">
                              <a:lumMod val="75000"/>
                            </a:schemeClr>
                          </a:solidFill>
                        </a:rPr>
                        <a:t>6.56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bg1">
                              <a:lumMod val="75000"/>
                            </a:schemeClr>
                          </a:solidFill>
                        </a:rPr>
                        <a:t>6.00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a:solidFill>
                            <a:schemeClr val="bg1">
                              <a:lumMod val="75000"/>
                            </a:schemeClr>
                          </a:solidFill>
                        </a:rPr>
                        <a:t>6.67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dirty="0"/>
                        <a:t>6.00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r>
                        <a:rPr lang="en-US" sz="1900">
                          <a:solidFill>
                            <a:schemeClr val="bg1">
                              <a:lumMod val="75000"/>
                            </a:schemeClr>
                          </a:solidFill>
                        </a:rPr>
                        <a:t>6.67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01670910"/>
                  </a:ext>
                </a:extLst>
              </a:tr>
              <a:tr h="375920">
                <a:tc>
                  <a:txBody>
                    <a:bodyPr/>
                    <a:lstStyle/>
                    <a:p>
                      <a:pPr algn="ctr"/>
                      <a:r>
                        <a:rPr lang="en-US" sz="1900" b="0"/>
                        <a:t>Received training</a:t>
                      </a:r>
                      <a:r>
                        <a:rPr lang="en-US" sz="1900" b="0" baseline="30000"/>
                        <a:t>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b="0" dirty="0"/>
                        <a:t>7.18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r>
                        <a:rPr lang="en-US" sz="1900" b="0" dirty="0"/>
                        <a:t>6.20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US" sz="1900" b="0" dirty="0"/>
                        <a:t>7.43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US" sz="1900" b="0" dirty="0"/>
                        <a:t>6.77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US" sz="1900" b="0" dirty="0"/>
                        <a:t>7.63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907198172"/>
                  </a:ext>
                </a:extLst>
              </a:tr>
              <a:tr h="388775">
                <a:tc>
                  <a:txBody>
                    <a:bodyPr/>
                    <a:lstStyle/>
                    <a:p>
                      <a:pPr algn="ctr"/>
                      <a:r>
                        <a:rPr lang="en-US" sz="1900" b="0"/>
                        <a:t>Did NOT receive training</a:t>
                      </a:r>
                      <a:r>
                        <a:rPr lang="en-US" sz="1900" b="0" baseline="30000"/>
                        <a:t>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900" b="0" dirty="0"/>
                        <a:t>3.46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r>
                        <a:rPr lang="en-US" sz="1900" b="0"/>
                        <a:t>2.85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US" sz="1900" b="0"/>
                        <a:t>4.69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US" sz="1900" b="0" dirty="0"/>
                        <a:t>4.31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US" sz="1900" b="0"/>
                        <a:t>5.00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986761461"/>
                  </a:ext>
                </a:extLst>
              </a:tr>
              <a:tr h="388775">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baseline="30000" dirty="0">
                          <a:solidFill>
                            <a:schemeClr val="dk1"/>
                          </a:solidFill>
                          <a:effectLst/>
                          <a:latin typeface="+mn-lt"/>
                          <a:ea typeface="+mn-ea"/>
                          <a:cs typeface="+mn-cs"/>
                        </a:rPr>
                        <a:t>1</a:t>
                      </a:r>
                      <a:r>
                        <a:rPr lang="en-US" sz="1200" i="1" kern="1200" dirty="0">
                          <a:solidFill>
                            <a:schemeClr val="dk1"/>
                          </a:solidFill>
                          <a:effectLst/>
                          <a:latin typeface="+mn-lt"/>
                          <a:ea typeface="+mn-ea"/>
                          <a:cs typeface="+mn-cs"/>
                        </a:rPr>
                        <a:t>8 participants reported “I do not remember” to a question about SBIRT training received. These participants were excluded from analyses.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89268282"/>
                  </a:ext>
                </a:extLst>
              </a:tr>
            </a:tbl>
          </a:graphicData>
        </a:graphic>
      </p:graphicFrame>
      <p:graphicFrame>
        <p:nvGraphicFramePr>
          <p:cNvPr id="5" name="Table 4">
            <a:extLst>
              <a:ext uri="{FF2B5EF4-FFF2-40B4-BE49-F238E27FC236}">
                <a16:creationId xmlns:a16="http://schemas.microsoft.com/office/drawing/2014/main" id="{66CD33DB-56DB-51BE-E561-3EFE703FB7AC}"/>
              </a:ext>
            </a:extLst>
          </p:cNvPr>
          <p:cNvGraphicFramePr>
            <a:graphicFrameLocks noGrp="1"/>
          </p:cNvGraphicFramePr>
          <p:nvPr>
            <p:extLst>
              <p:ext uri="{D42A27DB-BD31-4B8C-83A1-F6EECF244321}">
                <p14:modId xmlns:p14="http://schemas.microsoft.com/office/powerpoint/2010/main" val="1492420148"/>
              </p:ext>
            </p:extLst>
          </p:nvPr>
        </p:nvGraphicFramePr>
        <p:xfrm>
          <a:off x="10845077" y="200670"/>
          <a:ext cx="1103086" cy="1005840"/>
        </p:xfrm>
        <a:graphic>
          <a:graphicData uri="http://schemas.openxmlformats.org/drawingml/2006/table">
            <a:tbl>
              <a:tblPr firstRow="1" bandRow="1">
                <a:tableStyleId>{5C22544A-7EE6-4342-B048-85BDC9FD1C3A}</a:tableStyleId>
              </a:tblPr>
              <a:tblGrid>
                <a:gridCol w="1103086">
                  <a:extLst>
                    <a:ext uri="{9D8B030D-6E8A-4147-A177-3AD203B41FA5}">
                      <a16:colId xmlns:a16="http://schemas.microsoft.com/office/drawing/2014/main" val="3319622385"/>
                    </a:ext>
                  </a:extLst>
                </a:gridCol>
              </a:tblGrid>
              <a:tr h="335280">
                <a:tc>
                  <a:txBody>
                    <a:bodyPr/>
                    <a:lstStyle/>
                    <a:p>
                      <a:r>
                        <a:rPr lang="en-US" sz="1400" b="0" dirty="0">
                          <a:solidFill>
                            <a:sysClr val="windowText" lastClr="000000"/>
                          </a:solidFill>
                        </a:rPr>
                        <a:t>P&lt;.05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548162860"/>
                  </a:ext>
                </a:extLst>
              </a:tr>
              <a:tr h="335280">
                <a:tc>
                  <a:txBody>
                    <a:bodyPr/>
                    <a:lstStyle/>
                    <a:p>
                      <a:r>
                        <a:rPr lang="en-US" sz="1400" b="0" dirty="0">
                          <a:solidFill>
                            <a:sysClr val="windowText" lastClr="000000"/>
                          </a:solidFill>
                        </a:rPr>
                        <a:t>P&lt;.01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947298403"/>
                  </a:ext>
                </a:extLst>
              </a:tr>
              <a:tr h="335280">
                <a:tc>
                  <a:txBody>
                    <a:bodyPr/>
                    <a:lstStyle/>
                    <a:p>
                      <a:r>
                        <a:rPr lang="en-US" sz="1400" b="0" dirty="0">
                          <a:solidFill>
                            <a:sysClr val="windowText" lastClr="000000"/>
                          </a:solidFill>
                        </a:rPr>
                        <a:t>P&lt;.001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482746999"/>
                  </a:ext>
                </a:extLst>
              </a:tr>
            </a:tbl>
          </a:graphicData>
        </a:graphic>
      </p:graphicFrame>
    </p:spTree>
    <p:extLst>
      <p:ext uri="{BB962C8B-B14F-4D97-AF65-F5344CB8AC3E}">
        <p14:creationId xmlns:p14="http://schemas.microsoft.com/office/powerpoint/2010/main" val="1515912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0A2D15-2AE3-CFB6-9595-3BE0D6685034}"/>
              </a:ext>
            </a:extLst>
          </p:cNvPr>
          <p:cNvSpPr txBox="1">
            <a:spLocks/>
          </p:cNvSpPr>
          <p:nvPr/>
        </p:nvSpPr>
        <p:spPr>
          <a:xfrm>
            <a:off x="2" y="318236"/>
            <a:ext cx="10091855" cy="1040920"/>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38" marR="0" lvl="0" indent="-91438" algn="l" defTabSz="914377" rtl="0" eaLnBrk="1" fontAlgn="auto" latinLnBrk="0" hangingPunct="1">
              <a:lnSpc>
                <a:spcPct val="90000"/>
              </a:lnSpc>
              <a:spcBef>
                <a:spcPts val="1200"/>
              </a:spcBef>
              <a:spcAft>
                <a:spcPts val="200"/>
              </a:spcAft>
              <a:buClr>
                <a:srgbClr val="032E64"/>
              </a:buClr>
              <a:buSzPct val="100000"/>
              <a:buFont typeface="Calibri" panose="020F0502020204030204" pitchFamily="34" charset="0"/>
              <a:buChar char=" "/>
              <a:tabLst/>
              <a:defRPr/>
            </a:pPr>
            <a:r>
              <a:rPr kumimoji="0" lang="en-US" sz="3200" b="1" i="0" u="none" strike="noStrike" kern="1200" cap="none" spc="0" normalizeH="0" baseline="0" noProof="0">
                <a:ln>
                  <a:noFill/>
                </a:ln>
                <a:solidFill>
                  <a:prstClr val="black"/>
                </a:solidFill>
                <a:effectLst/>
                <a:uLnTx/>
                <a:uFillTx/>
                <a:latin typeface="Roboto"/>
                <a:ea typeface="+mn-ea"/>
                <a:cs typeface="+mn-cs"/>
              </a:rPr>
              <a:t>Bivariate Analysis: Role, Training, SBIRT Knowledge, Expertise, and Confidence</a:t>
            </a:r>
          </a:p>
        </p:txBody>
      </p:sp>
      <p:sp>
        <p:nvSpPr>
          <p:cNvPr id="24" name="Rectangle 23">
            <a:extLst>
              <a:ext uri="{FF2B5EF4-FFF2-40B4-BE49-F238E27FC236}">
                <a16:creationId xmlns:a16="http://schemas.microsoft.com/office/drawing/2014/main" id="{39CBFF34-C649-EE16-7CDB-FE58B53B07F6}"/>
              </a:ext>
            </a:extLst>
          </p:cNvPr>
          <p:cNvSpPr/>
          <p:nvPr/>
        </p:nvSpPr>
        <p:spPr>
          <a:xfrm>
            <a:off x="2784071" y="2385671"/>
            <a:ext cx="8512299" cy="1571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Roboto"/>
              <a:ea typeface="+mn-ea"/>
              <a:cs typeface="+mn-cs"/>
            </a:endParaRPr>
          </a:p>
        </p:txBody>
      </p:sp>
      <p:graphicFrame>
        <p:nvGraphicFramePr>
          <p:cNvPr id="3" name="Table 2">
            <a:extLst>
              <a:ext uri="{FF2B5EF4-FFF2-40B4-BE49-F238E27FC236}">
                <a16:creationId xmlns:a16="http://schemas.microsoft.com/office/drawing/2014/main" id="{6D00D3FF-0FD2-20CD-FFD7-74E89D381C2E}"/>
              </a:ext>
            </a:extLst>
          </p:cNvPr>
          <p:cNvGraphicFramePr>
            <a:graphicFrameLocks noGrp="1"/>
          </p:cNvGraphicFramePr>
          <p:nvPr>
            <p:extLst>
              <p:ext uri="{D42A27DB-BD31-4B8C-83A1-F6EECF244321}">
                <p14:modId xmlns:p14="http://schemas.microsoft.com/office/powerpoint/2010/main" val="2134870543"/>
              </p:ext>
            </p:extLst>
          </p:nvPr>
        </p:nvGraphicFramePr>
        <p:xfrm>
          <a:off x="263103" y="1281433"/>
          <a:ext cx="11665796" cy="5473099"/>
        </p:xfrm>
        <a:graphic>
          <a:graphicData uri="http://schemas.openxmlformats.org/drawingml/2006/table">
            <a:tbl>
              <a:tblPr firstRow="1" bandRow="1">
                <a:tableStyleId>{5C22544A-7EE6-4342-B048-85BDC9FD1C3A}</a:tableStyleId>
              </a:tblPr>
              <a:tblGrid>
                <a:gridCol w="3436196">
                  <a:extLst>
                    <a:ext uri="{9D8B030D-6E8A-4147-A177-3AD203B41FA5}">
                      <a16:colId xmlns:a16="http://schemas.microsoft.com/office/drawing/2014/main" val="790444134"/>
                    </a:ext>
                  </a:extLst>
                </a:gridCol>
                <a:gridCol w="1094770">
                  <a:extLst>
                    <a:ext uri="{9D8B030D-6E8A-4147-A177-3AD203B41FA5}">
                      <a16:colId xmlns:a16="http://schemas.microsoft.com/office/drawing/2014/main" val="4200276507"/>
                    </a:ext>
                  </a:extLst>
                </a:gridCol>
                <a:gridCol w="1149531">
                  <a:extLst>
                    <a:ext uri="{9D8B030D-6E8A-4147-A177-3AD203B41FA5}">
                      <a16:colId xmlns:a16="http://schemas.microsoft.com/office/drawing/2014/main" val="831865546"/>
                    </a:ext>
                  </a:extLst>
                </a:gridCol>
                <a:gridCol w="1047539">
                  <a:extLst>
                    <a:ext uri="{9D8B030D-6E8A-4147-A177-3AD203B41FA5}">
                      <a16:colId xmlns:a16="http://schemas.microsoft.com/office/drawing/2014/main" val="77168487"/>
                    </a:ext>
                  </a:extLst>
                </a:gridCol>
                <a:gridCol w="1356027">
                  <a:extLst>
                    <a:ext uri="{9D8B030D-6E8A-4147-A177-3AD203B41FA5}">
                      <a16:colId xmlns:a16="http://schemas.microsoft.com/office/drawing/2014/main" val="1527883768"/>
                    </a:ext>
                  </a:extLst>
                </a:gridCol>
                <a:gridCol w="1225812">
                  <a:extLst>
                    <a:ext uri="{9D8B030D-6E8A-4147-A177-3AD203B41FA5}">
                      <a16:colId xmlns:a16="http://schemas.microsoft.com/office/drawing/2014/main" val="446715955"/>
                    </a:ext>
                  </a:extLst>
                </a:gridCol>
                <a:gridCol w="1256131">
                  <a:extLst>
                    <a:ext uri="{9D8B030D-6E8A-4147-A177-3AD203B41FA5}">
                      <a16:colId xmlns:a16="http://schemas.microsoft.com/office/drawing/2014/main" val="3061417562"/>
                    </a:ext>
                  </a:extLst>
                </a:gridCol>
                <a:gridCol w="1099790">
                  <a:extLst>
                    <a:ext uri="{9D8B030D-6E8A-4147-A177-3AD203B41FA5}">
                      <a16:colId xmlns:a16="http://schemas.microsoft.com/office/drawing/2014/main" val="2911664112"/>
                    </a:ext>
                  </a:extLst>
                </a:gridCol>
              </a:tblGrid>
              <a:tr h="300736">
                <a:tc>
                  <a:txBody>
                    <a:bodyPr/>
                    <a:lstStyle/>
                    <a:p>
                      <a:pPr algn="ctr"/>
                      <a:endParaRPr lang="en-US" sz="700"/>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lumMod val="75000"/>
                      </a:schemeClr>
                    </a:solidFill>
                  </a:tcPr>
                </a:tc>
                <a:tc gridSpan="7">
                  <a:txBody>
                    <a:bodyPr/>
                    <a:lstStyle/>
                    <a:p>
                      <a:pPr algn="ctr"/>
                      <a:r>
                        <a:rPr lang="en-US" sz="1600"/>
                        <a:t>Mean SBIRT Knowledge, Expertise, and Confidence (n=107)</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lumMod val="75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chemeClr val="bg1">
                          <a:lumMod val="95000"/>
                        </a:schemeClr>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chemeClr val="bg1">
                          <a:lumMod val="95000"/>
                        </a:schemeClr>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499905666"/>
                  </a:ext>
                </a:extLst>
              </a:tr>
              <a:tr h="303459">
                <a:tc>
                  <a:txBody>
                    <a:bodyPr/>
                    <a:lstStyle/>
                    <a:p>
                      <a:pPr algn="ctr"/>
                      <a:endParaRPr lang="en-US" sz="700"/>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lumMod val="40000"/>
                        <a:lumOff val="60000"/>
                      </a:schemeClr>
                    </a:solidFill>
                  </a:tcPr>
                </a:tc>
                <a:tc gridSpan="3">
                  <a:txBody>
                    <a:bodyPr/>
                    <a:lstStyle/>
                    <a:p>
                      <a:pPr algn="ctr"/>
                      <a:r>
                        <a:rPr lang="en-US" sz="1600" dirty="0"/>
                        <a:t>Screening</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gridSpan="2">
                  <a:txBody>
                    <a:bodyPr/>
                    <a:lstStyle/>
                    <a:p>
                      <a:pPr algn="ctr"/>
                      <a:r>
                        <a:rPr lang="en-US" sz="1600"/>
                        <a:t>Brief Intervention</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gridSpan="2">
                  <a:txBody>
                    <a:bodyPr/>
                    <a:lstStyle/>
                    <a:p>
                      <a:pPr algn="ctr"/>
                      <a:r>
                        <a:rPr lang="en-US" sz="1600" dirty="0"/>
                        <a:t>Referral to Treatment</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921871442"/>
                  </a:ext>
                </a:extLst>
              </a:tr>
              <a:tr h="314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en-US" sz="1500"/>
                        <a:t>C</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500"/>
                        <a:t>P</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500" dirty="0"/>
                        <a:t>N</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500" dirty="0"/>
                        <a:t>C</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500" dirty="0"/>
                        <a:t>NC</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500" dirty="0"/>
                        <a:t>C</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500" dirty="0"/>
                        <a:t>NC</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183876460"/>
                  </a:ext>
                </a:extLst>
              </a:tr>
              <a:tr h="37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a:t>SBIRT Knowledge </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r"/>
                      <a:r>
                        <a:rPr lang="en-US" sz="1900" dirty="0"/>
                        <a:t>6.33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r>
                        <a:rPr lang="en-US" sz="1900"/>
                        <a:t>4.27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r>
                        <a:rPr lang="en-US" sz="1900" dirty="0"/>
                        <a:t>1.80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r>
                        <a:rPr lang="en-US" sz="1900" dirty="0">
                          <a:solidFill>
                            <a:schemeClr val="bg1">
                              <a:lumMod val="85000"/>
                            </a:schemeClr>
                          </a:solidFill>
                        </a:rPr>
                        <a:t>6.21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4.00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a:solidFill>
                            <a:schemeClr val="bg1">
                              <a:lumMod val="85000"/>
                            </a:schemeClr>
                          </a:solidFill>
                        </a:rPr>
                        <a:t>5.99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5.11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3368850"/>
                  </a:ext>
                </a:extLst>
              </a:tr>
              <a:tr h="37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a:t>SBIRT Expertise</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r"/>
                      <a:r>
                        <a:rPr lang="en-US" sz="1900"/>
                        <a:t>5.35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r>
                        <a:rPr lang="en-US" sz="1900" dirty="0"/>
                        <a:t>3.82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r>
                        <a:rPr lang="en-US" sz="1900" dirty="0"/>
                        <a:t>1.40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r>
                        <a:rPr lang="en-US" sz="1900">
                          <a:solidFill>
                            <a:schemeClr val="bg1">
                              <a:lumMod val="85000"/>
                            </a:schemeClr>
                          </a:solidFill>
                        </a:rPr>
                        <a:t>5.35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3.08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a:solidFill>
                            <a:schemeClr val="bg1">
                              <a:lumMod val="85000"/>
                            </a:schemeClr>
                          </a:solidFill>
                        </a:rPr>
                        <a:t>5.21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4.06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380386"/>
                  </a:ext>
                </a:extLst>
              </a:tr>
              <a:tr h="37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a:t>Screening Confidence </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r"/>
                      <a:r>
                        <a:rPr lang="en-US" sz="1900"/>
                        <a:t>7.03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r>
                        <a:rPr lang="en-US" sz="1900"/>
                        <a:t>5.54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r>
                        <a:rPr lang="en-US" sz="1900" dirty="0"/>
                        <a:t>1.80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en-US" sz="190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900" dirty="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90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900" dirty="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6827640"/>
                  </a:ext>
                </a:extLst>
              </a:tr>
              <a:tr h="37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t>Brief Intervention Confidence </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r"/>
                      <a:endParaRPr lang="en-US" sz="190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90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900" dirty="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a:t>6.55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r>
                        <a:rPr lang="en-US" sz="1900" dirty="0"/>
                        <a:t>3.52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endParaRPr lang="en-US" sz="190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900" dirty="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4593675"/>
                  </a:ext>
                </a:extLst>
              </a:tr>
              <a:tr h="37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a:t>Ref. to Treatment Confidence </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r"/>
                      <a:endParaRPr lang="en-US" sz="190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90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900" dirty="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90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900" dirty="0"/>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a:t>7.00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r>
                        <a:rPr lang="en-US" sz="1900" dirty="0"/>
                        <a:t>5.81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402823873"/>
                  </a:ext>
                </a:extLst>
              </a:tr>
              <a:tr h="375920">
                <a:tc>
                  <a:txBody>
                    <a:bodyPr/>
                    <a:lstStyle/>
                    <a:p>
                      <a:pPr algn="l"/>
                      <a:r>
                        <a:rPr lang="en-US" sz="1900"/>
                        <a:t>Medical professional</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r"/>
                      <a:r>
                        <a:rPr lang="en-US" sz="1900">
                          <a:solidFill>
                            <a:schemeClr val="bg1">
                              <a:lumMod val="85000"/>
                            </a:schemeClr>
                          </a:solidFill>
                        </a:rPr>
                        <a:t>76.00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12.00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12.00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72.00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28.00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a:solidFill>
                            <a:schemeClr val="bg1">
                              <a:lumMod val="85000"/>
                            </a:schemeClr>
                          </a:solidFill>
                        </a:rPr>
                        <a:t>65.33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34.67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5306666"/>
                  </a:ext>
                </a:extLst>
              </a:tr>
              <a:tr h="452120">
                <a:tc>
                  <a:txBody>
                    <a:bodyPr/>
                    <a:lstStyle/>
                    <a:p>
                      <a:pPr algn="l"/>
                      <a:r>
                        <a:rPr lang="en-US" sz="1900" dirty="0"/>
                        <a:t>Behavioral health professional</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r"/>
                      <a:r>
                        <a:rPr lang="en-US" sz="1900">
                          <a:solidFill>
                            <a:schemeClr val="bg1">
                              <a:lumMod val="85000"/>
                            </a:schemeClr>
                          </a:solidFill>
                        </a:rPr>
                        <a:t>91.30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a:solidFill>
                            <a:schemeClr val="bg1">
                              <a:lumMod val="85000"/>
                            </a:schemeClr>
                          </a:solidFill>
                        </a:rPr>
                        <a:t>4.35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4.35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a:solidFill>
                            <a:schemeClr val="bg1">
                              <a:lumMod val="85000"/>
                            </a:schemeClr>
                          </a:solidFill>
                        </a:rPr>
                        <a:t>95.65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4.35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56.52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43.48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810185"/>
                  </a:ext>
                </a:extLst>
              </a:tr>
              <a:tr h="670560">
                <a:tc>
                  <a:txBody>
                    <a:bodyPr/>
                    <a:lstStyle/>
                    <a:p>
                      <a:pPr algn="l"/>
                      <a:r>
                        <a:rPr lang="en-US" sz="1900"/>
                        <a:t>Other professional</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r"/>
                      <a:r>
                        <a:rPr lang="en-US" sz="1900">
                          <a:solidFill>
                            <a:schemeClr val="bg1">
                              <a:lumMod val="85000"/>
                            </a:schemeClr>
                          </a:solidFill>
                        </a:rPr>
                        <a:t>88.89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a:solidFill>
                            <a:schemeClr val="bg1">
                              <a:lumMod val="85000"/>
                            </a:schemeClr>
                          </a:solidFill>
                        </a:rPr>
                        <a:t>11.11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0.00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a:solidFill>
                            <a:schemeClr val="bg1">
                              <a:lumMod val="85000"/>
                            </a:schemeClr>
                          </a:solidFill>
                        </a:rPr>
                        <a:t>66.67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33.33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a:solidFill>
                            <a:schemeClr val="bg1">
                              <a:lumMod val="85000"/>
                            </a:schemeClr>
                          </a:solidFill>
                        </a:rPr>
                        <a:t>100.00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0.00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1670910"/>
                  </a:ext>
                </a:extLst>
              </a:tr>
              <a:tr h="375920">
                <a:tc>
                  <a:txBody>
                    <a:bodyPr/>
                    <a:lstStyle/>
                    <a:p>
                      <a:pPr algn="l"/>
                      <a:r>
                        <a:rPr lang="en-US" sz="1900"/>
                        <a:t>Received training</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r"/>
                      <a:r>
                        <a:rPr lang="en-US" sz="1900"/>
                        <a:t>88.33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r>
                        <a:rPr lang="en-US" sz="1900"/>
                        <a:t>8.33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r>
                        <a:rPr lang="en-US" sz="1900" dirty="0"/>
                        <a:t>3.33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r>
                        <a:rPr lang="en-US" sz="1900"/>
                        <a:t>85.00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r>
                        <a:rPr lang="en-US" sz="1900" dirty="0"/>
                        <a:t>15.00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r>
                        <a:rPr lang="en-US" sz="1900" dirty="0">
                          <a:solidFill>
                            <a:schemeClr val="bg1">
                              <a:lumMod val="85000"/>
                            </a:schemeClr>
                          </a:solidFill>
                        </a:rPr>
                        <a:t>76.67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23.33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7198172"/>
                  </a:ext>
                </a:extLst>
              </a:tr>
              <a:tr h="375920">
                <a:tc>
                  <a:txBody>
                    <a:bodyPr/>
                    <a:lstStyle/>
                    <a:p>
                      <a:pPr algn="l"/>
                      <a:r>
                        <a:rPr lang="en-US" sz="1900" dirty="0"/>
                        <a:t>Did NOT receive training</a:t>
                      </a:r>
                      <a:r>
                        <a:rPr lang="en-US" sz="1900" baseline="30000" dirty="0"/>
                        <a:t>1</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r"/>
                      <a:r>
                        <a:rPr lang="en-US" sz="1900"/>
                        <a:t>66.67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r>
                        <a:rPr lang="en-US" sz="1900"/>
                        <a:t>15.38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r>
                        <a:rPr lang="en-US" sz="1900" dirty="0"/>
                        <a:t>17.95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r>
                        <a:rPr lang="en-US" sz="1900"/>
                        <a:t>61.54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r>
                        <a:rPr lang="en-US" sz="1900" dirty="0"/>
                        <a:t>38.46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a:r>
                        <a:rPr lang="en-US" sz="1900">
                          <a:solidFill>
                            <a:schemeClr val="bg1">
                              <a:lumMod val="85000"/>
                            </a:schemeClr>
                          </a:solidFill>
                        </a:rPr>
                        <a:t>58.97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900" dirty="0">
                          <a:solidFill>
                            <a:schemeClr val="bg1">
                              <a:lumMod val="85000"/>
                            </a:schemeClr>
                          </a:solidFill>
                        </a:rPr>
                        <a:t>41.03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761461"/>
                  </a:ext>
                </a:extLst>
              </a:tr>
              <a:tr h="311819">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i="1" kern="1200" baseline="30000" dirty="0">
                          <a:solidFill>
                            <a:schemeClr val="dk1"/>
                          </a:solidFill>
                          <a:effectLst/>
                          <a:latin typeface="+mn-lt"/>
                          <a:ea typeface="+mn-ea"/>
                          <a:cs typeface="+mn-cs"/>
                        </a:rPr>
                        <a:t>1</a:t>
                      </a:r>
                      <a:r>
                        <a:rPr lang="en-US" sz="700" i="1" kern="1200" dirty="0">
                          <a:solidFill>
                            <a:schemeClr val="dk1"/>
                          </a:solidFill>
                          <a:effectLst/>
                          <a:latin typeface="+mn-lt"/>
                          <a:ea typeface="+mn-ea"/>
                          <a:cs typeface="+mn-cs"/>
                        </a:rPr>
                        <a:t>8 participants reported “I do not remember” to a question about SBIRT training received. These participants were excluded from analyses.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00" i="1" kern="1200" dirty="0">
                          <a:solidFill>
                            <a:schemeClr val="dk1"/>
                          </a:solidFill>
                          <a:effectLst/>
                          <a:latin typeface="+mn-lt"/>
                          <a:ea typeface="+mn-ea"/>
                          <a:cs typeface="+mn-cs"/>
                        </a:rPr>
                        <a:t>C=Current; P=Previous; N=Never; NC=Not Current</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T w="12700" cap="flat" cmpd="sng" algn="ctr">
                      <a:solidFill>
                        <a:schemeClr val="tx1"/>
                      </a:solidFill>
                      <a:prstDash val="solid"/>
                      <a:round/>
                      <a:headEnd type="none" w="med" len="med"/>
                      <a:tailEnd type="none" w="med" len="med"/>
                    </a:lnT>
                  </a:tcPr>
                </a:tc>
                <a:tc hMerge="1">
                  <a:txBody>
                    <a:bodyPr/>
                    <a:lstStyle/>
                    <a:p>
                      <a:pPr algn="ctr"/>
                      <a:endParaRPr lang="en-US"/>
                    </a:p>
                  </a:txBody>
                  <a:tcPr>
                    <a:lnL w="12700" cap="flat" cmpd="sng" algn="ctr">
                      <a:solidFill>
                        <a:schemeClr val="bg1">
                          <a:lumMod val="9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tc>
                <a:tc hMerge="1">
                  <a:txBody>
                    <a:bodyPr/>
                    <a:lstStyle/>
                    <a:p>
                      <a:pPr algn="ctr"/>
                      <a:endParaRPr lang="en-US"/>
                    </a:p>
                  </a:txBody>
                  <a:tcPr>
                    <a:lnL w="12700" cap="flat" cmpd="sng" algn="ctr">
                      <a:solidFill>
                        <a:schemeClr val="bg1">
                          <a:lumMod val="9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tc>
                <a:extLst>
                  <a:ext uri="{0D108BD9-81ED-4DB2-BD59-A6C34878D82A}">
                    <a16:rowId xmlns:a16="http://schemas.microsoft.com/office/drawing/2014/main" val="2089268282"/>
                  </a:ext>
                </a:extLst>
              </a:tr>
            </a:tbl>
          </a:graphicData>
        </a:graphic>
      </p:graphicFrame>
      <p:graphicFrame>
        <p:nvGraphicFramePr>
          <p:cNvPr id="7" name="Table 6">
            <a:extLst>
              <a:ext uri="{FF2B5EF4-FFF2-40B4-BE49-F238E27FC236}">
                <a16:creationId xmlns:a16="http://schemas.microsoft.com/office/drawing/2014/main" id="{0B45C79F-B126-2C86-AEC3-01136DA3C125}"/>
              </a:ext>
            </a:extLst>
          </p:cNvPr>
          <p:cNvGraphicFramePr>
            <a:graphicFrameLocks noGrp="1"/>
          </p:cNvGraphicFramePr>
          <p:nvPr>
            <p:extLst>
              <p:ext uri="{D42A27DB-BD31-4B8C-83A1-F6EECF244321}">
                <p14:modId xmlns:p14="http://schemas.microsoft.com/office/powerpoint/2010/main" val="250431213"/>
              </p:ext>
            </p:extLst>
          </p:nvPr>
        </p:nvGraphicFramePr>
        <p:xfrm>
          <a:off x="10825813" y="103468"/>
          <a:ext cx="1103086" cy="1005840"/>
        </p:xfrm>
        <a:graphic>
          <a:graphicData uri="http://schemas.openxmlformats.org/drawingml/2006/table">
            <a:tbl>
              <a:tblPr firstRow="1" bandRow="1">
                <a:tableStyleId>{5C22544A-7EE6-4342-B048-85BDC9FD1C3A}</a:tableStyleId>
              </a:tblPr>
              <a:tblGrid>
                <a:gridCol w="1103086">
                  <a:extLst>
                    <a:ext uri="{9D8B030D-6E8A-4147-A177-3AD203B41FA5}">
                      <a16:colId xmlns:a16="http://schemas.microsoft.com/office/drawing/2014/main" val="3319622385"/>
                    </a:ext>
                  </a:extLst>
                </a:gridCol>
              </a:tblGrid>
              <a:tr h="335280">
                <a:tc>
                  <a:txBody>
                    <a:bodyPr/>
                    <a:lstStyle/>
                    <a:p>
                      <a:r>
                        <a:rPr lang="en-US" sz="1400" b="0" dirty="0">
                          <a:solidFill>
                            <a:sysClr val="windowText" lastClr="000000"/>
                          </a:solidFill>
                        </a:rPr>
                        <a:t>P&lt;.05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548162860"/>
                  </a:ext>
                </a:extLst>
              </a:tr>
              <a:tr h="335280">
                <a:tc>
                  <a:txBody>
                    <a:bodyPr/>
                    <a:lstStyle/>
                    <a:p>
                      <a:r>
                        <a:rPr lang="en-US" sz="1400" b="0" dirty="0">
                          <a:solidFill>
                            <a:sysClr val="windowText" lastClr="000000"/>
                          </a:solidFill>
                        </a:rPr>
                        <a:t>P&lt;.01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947298403"/>
                  </a:ext>
                </a:extLst>
              </a:tr>
              <a:tr h="335280">
                <a:tc>
                  <a:txBody>
                    <a:bodyPr/>
                    <a:lstStyle/>
                    <a:p>
                      <a:r>
                        <a:rPr lang="en-US" sz="1400" b="0" dirty="0">
                          <a:solidFill>
                            <a:sysClr val="windowText" lastClr="000000"/>
                          </a:solidFill>
                        </a:rPr>
                        <a:t>P&lt;.001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482746999"/>
                  </a:ext>
                </a:extLst>
              </a:tr>
            </a:tbl>
          </a:graphicData>
        </a:graphic>
      </p:graphicFrame>
    </p:spTree>
    <p:extLst>
      <p:ext uri="{BB962C8B-B14F-4D97-AF65-F5344CB8AC3E}">
        <p14:creationId xmlns:p14="http://schemas.microsoft.com/office/powerpoint/2010/main" val="3413587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0A2D15-2AE3-CFB6-9595-3BE0D6685034}"/>
              </a:ext>
            </a:extLst>
          </p:cNvPr>
          <p:cNvSpPr txBox="1">
            <a:spLocks/>
          </p:cNvSpPr>
          <p:nvPr/>
        </p:nvSpPr>
        <p:spPr>
          <a:xfrm>
            <a:off x="2" y="318236"/>
            <a:ext cx="10091855" cy="1040920"/>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38" marR="0" lvl="0" indent="-91438" algn="l" defTabSz="914377" rtl="0" eaLnBrk="1" fontAlgn="auto" latinLnBrk="0" hangingPunct="1">
              <a:lnSpc>
                <a:spcPct val="90000"/>
              </a:lnSpc>
              <a:spcBef>
                <a:spcPts val="1200"/>
              </a:spcBef>
              <a:spcAft>
                <a:spcPts val="200"/>
              </a:spcAft>
              <a:buClr>
                <a:srgbClr val="032E64"/>
              </a:buClr>
              <a:buSzPct val="100000"/>
              <a:buFont typeface="Calibri" panose="020F0502020204030204" pitchFamily="34" charset="0"/>
              <a:buChar char=" "/>
              <a:tabLst/>
              <a:defRPr/>
            </a:pPr>
            <a:r>
              <a:rPr kumimoji="0" lang="en-US" sz="3200" b="1" i="0" u="none" strike="noStrike" kern="1200" cap="none" spc="0" normalizeH="0" baseline="0" noProof="0">
                <a:ln>
                  <a:noFill/>
                </a:ln>
                <a:solidFill>
                  <a:prstClr val="black"/>
                </a:solidFill>
                <a:effectLst/>
                <a:uLnTx/>
                <a:uFillTx/>
                <a:latin typeface="Roboto"/>
                <a:ea typeface="+mn-ea"/>
                <a:cs typeface="+mn-cs"/>
              </a:rPr>
              <a:t>After controlling for role, multivariate regression analyses showed the impact of training on SBIRT Knowledge, Expertise, and Confidence</a:t>
            </a:r>
          </a:p>
        </p:txBody>
      </p:sp>
      <p:sp>
        <p:nvSpPr>
          <p:cNvPr id="24" name="Rectangle 23">
            <a:extLst>
              <a:ext uri="{FF2B5EF4-FFF2-40B4-BE49-F238E27FC236}">
                <a16:creationId xmlns:a16="http://schemas.microsoft.com/office/drawing/2014/main" id="{39CBFF34-C649-EE16-7CDB-FE58B53B07F6}"/>
              </a:ext>
            </a:extLst>
          </p:cNvPr>
          <p:cNvSpPr/>
          <p:nvPr/>
        </p:nvSpPr>
        <p:spPr>
          <a:xfrm>
            <a:off x="2784071" y="2385671"/>
            <a:ext cx="8512299" cy="1571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Roboto"/>
              <a:ea typeface="+mn-ea"/>
              <a:cs typeface="+mn-cs"/>
            </a:endParaRPr>
          </a:p>
        </p:txBody>
      </p:sp>
      <p:graphicFrame>
        <p:nvGraphicFramePr>
          <p:cNvPr id="3" name="Table 2">
            <a:extLst>
              <a:ext uri="{FF2B5EF4-FFF2-40B4-BE49-F238E27FC236}">
                <a16:creationId xmlns:a16="http://schemas.microsoft.com/office/drawing/2014/main" id="{6D00D3FF-0FD2-20CD-FFD7-74E89D381C2E}"/>
              </a:ext>
            </a:extLst>
          </p:cNvPr>
          <p:cNvGraphicFramePr>
            <a:graphicFrameLocks noGrp="1"/>
          </p:cNvGraphicFramePr>
          <p:nvPr/>
        </p:nvGraphicFramePr>
        <p:xfrm>
          <a:off x="381000" y="1757693"/>
          <a:ext cx="11430000" cy="4428795"/>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790444134"/>
                    </a:ext>
                  </a:extLst>
                </a:gridCol>
                <a:gridCol w="1828800">
                  <a:extLst>
                    <a:ext uri="{9D8B030D-6E8A-4147-A177-3AD203B41FA5}">
                      <a16:colId xmlns:a16="http://schemas.microsoft.com/office/drawing/2014/main" val="4200276507"/>
                    </a:ext>
                  </a:extLst>
                </a:gridCol>
                <a:gridCol w="1828800">
                  <a:extLst>
                    <a:ext uri="{9D8B030D-6E8A-4147-A177-3AD203B41FA5}">
                      <a16:colId xmlns:a16="http://schemas.microsoft.com/office/drawing/2014/main" val="1527883768"/>
                    </a:ext>
                  </a:extLst>
                </a:gridCol>
                <a:gridCol w="1828800">
                  <a:extLst>
                    <a:ext uri="{9D8B030D-6E8A-4147-A177-3AD203B41FA5}">
                      <a16:colId xmlns:a16="http://schemas.microsoft.com/office/drawing/2014/main" val="3061417562"/>
                    </a:ext>
                  </a:extLst>
                </a:gridCol>
                <a:gridCol w="1828800">
                  <a:extLst>
                    <a:ext uri="{9D8B030D-6E8A-4147-A177-3AD203B41FA5}">
                      <a16:colId xmlns:a16="http://schemas.microsoft.com/office/drawing/2014/main" val="3540498623"/>
                    </a:ext>
                  </a:extLst>
                </a:gridCol>
                <a:gridCol w="1828800">
                  <a:extLst>
                    <a:ext uri="{9D8B030D-6E8A-4147-A177-3AD203B41FA5}">
                      <a16:colId xmlns:a16="http://schemas.microsoft.com/office/drawing/2014/main" val="2588615210"/>
                    </a:ext>
                  </a:extLst>
                </a:gridCol>
              </a:tblGrid>
              <a:tr h="374955">
                <a:tc>
                  <a:txBody>
                    <a:bodyPr/>
                    <a:lstStyle/>
                    <a:p>
                      <a:pPr algn="ctr"/>
                      <a:endParaRPr lang="en-US" sz="13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75000"/>
                      </a:schemeClr>
                    </a:solidFill>
                  </a:tcPr>
                </a:tc>
                <a:tc gridSpan="5">
                  <a:txBody>
                    <a:bodyPr/>
                    <a:lstStyle/>
                    <a:p>
                      <a:pPr algn="ctr"/>
                      <a:r>
                        <a:rPr lang="en-US" sz="1300"/>
                        <a:t>Mean SBIRT Knowledge, Expertise, and Confidence (OLS; n=99)</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99905666"/>
                  </a:ext>
                </a:extLst>
              </a:tr>
              <a:tr h="1310640">
                <a:tc>
                  <a:txBody>
                    <a:bodyPr/>
                    <a:lstStyle/>
                    <a:p>
                      <a:pPr algn="ctr"/>
                      <a:endParaRPr lang="en-US" sz="2000"/>
                    </a:p>
                  </a:txBody>
                  <a:tcPr>
                    <a:lnL w="12700" cap="flat" cmpd="sng" algn="ctr">
                      <a:solidFill>
                        <a:schemeClr val="tx1"/>
                      </a:solidFill>
                      <a:prstDash val="solid"/>
                      <a:round/>
                      <a:headEnd type="none" w="med" len="med"/>
                      <a:tailEnd type="none" w="med" len="med"/>
                    </a:lnL>
                    <a:solidFill>
                      <a:schemeClr val="accent6">
                        <a:lumMod val="40000"/>
                        <a:lumOff val="60000"/>
                      </a:schemeClr>
                    </a:solidFill>
                  </a:tcPr>
                </a:tc>
                <a:tc>
                  <a:txBody>
                    <a:bodyPr/>
                    <a:lstStyle/>
                    <a:p>
                      <a:pPr algn="ctr"/>
                      <a:r>
                        <a:rPr lang="en-US" sz="2000"/>
                        <a:t>SBIRT Knowledge </a:t>
                      </a:r>
                    </a:p>
                    <a:p>
                      <a:pPr algn="ctr"/>
                      <a:r>
                        <a:rPr lang="en-US" sz="2000"/>
                        <a:t>(0 – 10)</a:t>
                      </a:r>
                    </a:p>
                  </a:txBody>
                  <a:tcPr>
                    <a:solidFill>
                      <a:schemeClr val="accent6">
                        <a:lumMod val="40000"/>
                        <a:lumOff val="60000"/>
                      </a:schemeClr>
                    </a:solidFill>
                  </a:tcPr>
                </a:tc>
                <a:tc>
                  <a:txBody>
                    <a:bodyPr/>
                    <a:lstStyle/>
                    <a:p>
                      <a:pPr algn="ctr"/>
                      <a:r>
                        <a:rPr lang="en-US" sz="2000"/>
                        <a:t>SBIRT Expertise </a:t>
                      </a:r>
                    </a:p>
                    <a:p>
                      <a:pPr algn="ctr"/>
                      <a:r>
                        <a:rPr lang="en-US" sz="2000"/>
                        <a:t>(0 – 10)</a:t>
                      </a:r>
                    </a:p>
                  </a:txBody>
                  <a:tcPr>
                    <a:solidFill>
                      <a:schemeClr val="accent6">
                        <a:lumMod val="40000"/>
                        <a:lumOff val="60000"/>
                      </a:schemeClr>
                    </a:solidFill>
                  </a:tcPr>
                </a:tc>
                <a:tc>
                  <a:txBody>
                    <a:bodyPr/>
                    <a:lstStyle/>
                    <a:p>
                      <a:pPr algn="ctr"/>
                      <a:r>
                        <a:rPr lang="en-US" sz="2000"/>
                        <a:t>Screening Confidence </a:t>
                      </a:r>
                    </a:p>
                    <a:p>
                      <a:pPr algn="ctr"/>
                      <a:r>
                        <a:rPr lang="en-US" sz="2000"/>
                        <a:t>(0 – 10)</a:t>
                      </a:r>
                    </a:p>
                  </a:txBody>
                  <a:tcPr>
                    <a:solidFill>
                      <a:schemeClr val="accent6">
                        <a:lumMod val="40000"/>
                        <a:lumOff val="60000"/>
                      </a:schemeClr>
                    </a:solidFill>
                  </a:tcPr>
                </a:tc>
                <a:tc>
                  <a:txBody>
                    <a:bodyPr/>
                    <a:lstStyle/>
                    <a:p>
                      <a:pPr algn="ctr"/>
                      <a:r>
                        <a:rPr lang="en-US" sz="2000"/>
                        <a:t>Brief Intervention Confidence </a:t>
                      </a:r>
                    </a:p>
                    <a:p>
                      <a:pPr algn="ctr"/>
                      <a:r>
                        <a:rPr lang="en-US" sz="2000"/>
                        <a:t>(0 – 10)</a:t>
                      </a:r>
                    </a:p>
                  </a:txBody>
                  <a:tcPr>
                    <a:solidFill>
                      <a:schemeClr val="accent6">
                        <a:lumMod val="40000"/>
                        <a:lumOff val="60000"/>
                      </a:schemeClr>
                    </a:solidFill>
                  </a:tcPr>
                </a:tc>
                <a:tc>
                  <a:txBody>
                    <a:bodyPr/>
                    <a:lstStyle/>
                    <a:p>
                      <a:pPr algn="ctr"/>
                      <a:r>
                        <a:rPr lang="en-US" sz="2000"/>
                        <a:t>Referral to Treatment Confidence </a:t>
                      </a:r>
                    </a:p>
                    <a:p>
                      <a:pPr algn="ctr"/>
                      <a:r>
                        <a:rPr lang="en-US" sz="2000"/>
                        <a:t>(0 – 10)</a:t>
                      </a:r>
                    </a:p>
                  </a:txBody>
                  <a:tcPr>
                    <a:lnR w="12700" cap="flat" cmpd="sng" algn="ctr">
                      <a:solidFill>
                        <a:schemeClr val="tx1"/>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921871442"/>
                  </a:ext>
                </a:extLst>
              </a:tr>
              <a:tr h="396240">
                <a:tc>
                  <a:txBody>
                    <a:bodyPr/>
                    <a:lstStyle/>
                    <a:p>
                      <a:pPr algn="ct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000" dirty="0" err="1"/>
                        <a:t>CoEff</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000" dirty="0" err="1"/>
                        <a:t>CoEff</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000" dirty="0" err="1"/>
                        <a:t>CoEff</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000" dirty="0" err="1"/>
                        <a:t>CoEff</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000" dirty="0" err="1"/>
                        <a:t>CoEff</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6431619"/>
                  </a:ext>
                </a:extLst>
              </a:tr>
              <a:tr h="701040">
                <a:tc>
                  <a:txBody>
                    <a:bodyPr/>
                    <a:lstStyle/>
                    <a:p>
                      <a:pPr algn="ctr"/>
                      <a:r>
                        <a:rPr lang="en-US" sz="2000"/>
                        <a:t>Behavioral health professional</a:t>
                      </a:r>
                      <a:r>
                        <a:rPr lang="en-US" sz="2000" baseline="3000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bg1">
                              <a:lumMod val="85000"/>
                            </a:schemeClr>
                          </a:solidFill>
                        </a:rPr>
                        <a:t>0.28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bg1">
                              <a:lumMod val="85000"/>
                            </a:schemeClr>
                          </a:solidFill>
                        </a:rPr>
                        <a:t>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bg1">
                              <a:lumMod val="85000"/>
                            </a:schemeClr>
                          </a:solidFill>
                        </a:rPr>
                        <a:t>-1.10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bg1">
                              <a:lumMod val="85000"/>
                            </a:schemeClr>
                          </a:solidFill>
                        </a:rPr>
                        <a:t>0.94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bg1">
                              <a:lumMod val="85000"/>
                            </a:schemeClr>
                          </a:solidFill>
                        </a:rPr>
                        <a:t>0.37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3810185"/>
                  </a:ext>
                </a:extLst>
              </a:tr>
              <a:tr h="701040">
                <a:tc>
                  <a:txBody>
                    <a:bodyPr/>
                    <a:lstStyle/>
                    <a:p>
                      <a:pPr algn="ctr"/>
                      <a:r>
                        <a:rPr lang="en-US" sz="2000"/>
                        <a:t>Other professional</a:t>
                      </a:r>
                      <a:r>
                        <a:rPr lang="en-US" sz="2000" baseline="3000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bg1">
                              <a:lumMod val="85000"/>
                            </a:schemeClr>
                          </a:solidFill>
                        </a:rPr>
                        <a:t>0.29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bg1">
                              <a:lumMod val="85000"/>
                            </a:schemeClr>
                          </a:solidFill>
                        </a:rPr>
                        <a:t>0.67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bg1">
                              <a:lumMod val="85000"/>
                            </a:schemeClr>
                          </a:solidFill>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bg1">
                              <a:lumMod val="85000"/>
                            </a:schemeClr>
                          </a:solidFill>
                        </a:rPr>
                        <a:t>.003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bg1">
                              <a:lumMod val="85000"/>
                            </a:schemeClr>
                          </a:solidFill>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1670910"/>
                  </a:ext>
                </a:extLst>
              </a:tr>
              <a:tr h="396240">
                <a:tc>
                  <a:txBody>
                    <a:bodyPr/>
                    <a:lstStyle/>
                    <a:p>
                      <a:pPr algn="ctr"/>
                      <a:r>
                        <a:rPr lang="en-US" sz="2000" b="0"/>
                        <a:t>Received training</a:t>
                      </a:r>
                      <a:r>
                        <a:rPr lang="en-US" sz="2000" b="0" baseline="3000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t>+3.65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b="0" dirty="0"/>
                        <a:t>+3.26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b="0" dirty="0"/>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b="0" dirty="0"/>
                        <a:t>+2.26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b="0" dirty="0"/>
                        <a:t>+2.58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907198172"/>
                  </a:ext>
                </a:extLst>
              </a:tr>
              <a:tr h="53848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1" kern="1200" baseline="30000" dirty="0">
                          <a:solidFill>
                            <a:schemeClr val="dk1"/>
                          </a:solidFill>
                          <a:effectLst/>
                          <a:latin typeface="+mn-lt"/>
                          <a:ea typeface="+mn-ea"/>
                          <a:cs typeface="+mn-cs"/>
                        </a:rPr>
                        <a:t>1</a:t>
                      </a:r>
                      <a:r>
                        <a:rPr lang="en-US" sz="1500" i="1" kern="1200" dirty="0">
                          <a:solidFill>
                            <a:schemeClr val="dk1"/>
                          </a:solidFill>
                          <a:effectLst/>
                          <a:latin typeface="+mn-lt"/>
                          <a:ea typeface="+mn-ea"/>
                          <a:cs typeface="+mn-cs"/>
                        </a:rPr>
                        <a:t>Reference Category: Participants who identified as a medical professional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i="1" kern="1200" baseline="30000" dirty="0">
                          <a:solidFill>
                            <a:schemeClr val="dk1"/>
                          </a:solidFill>
                          <a:effectLst/>
                          <a:latin typeface="+mn-lt"/>
                          <a:ea typeface="+mn-ea"/>
                          <a:cs typeface="+mn-cs"/>
                        </a:rPr>
                        <a:t>2</a:t>
                      </a:r>
                      <a:r>
                        <a:rPr lang="en-US" sz="1500" i="1" kern="1200" dirty="0">
                          <a:solidFill>
                            <a:schemeClr val="dk1"/>
                          </a:solidFill>
                          <a:effectLst/>
                          <a:latin typeface="+mn-lt"/>
                          <a:ea typeface="+mn-ea"/>
                          <a:cs typeface="+mn-cs"/>
                        </a:rPr>
                        <a:t>Reference Category: Participants who reported not previously receiving SBIRT training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89268282"/>
                  </a:ext>
                </a:extLst>
              </a:tr>
            </a:tbl>
          </a:graphicData>
        </a:graphic>
      </p:graphicFrame>
      <p:graphicFrame>
        <p:nvGraphicFramePr>
          <p:cNvPr id="5" name="Table 4">
            <a:extLst>
              <a:ext uri="{FF2B5EF4-FFF2-40B4-BE49-F238E27FC236}">
                <a16:creationId xmlns:a16="http://schemas.microsoft.com/office/drawing/2014/main" id="{6D0E6657-50CD-33CE-C788-A7F4F461FD48}"/>
              </a:ext>
            </a:extLst>
          </p:cNvPr>
          <p:cNvGraphicFramePr>
            <a:graphicFrameLocks noGrp="1"/>
          </p:cNvGraphicFramePr>
          <p:nvPr>
            <p:extLst>
              <p:ext uri="{D42A27DB-BD31-4B8C-83A1-F6EECF244321}">
                <p14:modId xmlns:p14="http://schemas.microsoft.com/office/powerpoint/2010/main" val="2076344170"/>
              </p:ext>
            </p:extLst>
          </p:nvPr>
        </p:nvGraphicFramePr>
        <p:xfrm>
          <a:off x="10883240" y="156033"/>
          <a:ext cx="1103086" cy="1005840"/>
        </p:xfrm>
        <a:graphic>
          <a:graphicData uri="http://schemas.openxmlformats.org/drawingml/2006/table">
            <a:tbl>
              <a:tblPr firstRow="1" bandRow="1">
                <a:tableStyleId>{5C22544A-7EE6-4342-B048-85BDC9FD1C3A}</a:tableStyleId>
              </a:tblPr>
              <a:tblGrid>
                <a:gridCol w="1103086">
                  <a:extLst>
                    <a:ext uri="{9D8B030D-6E8A-4147-A177-3AD203B41FA5}">
                      <a16:colId xmlns:a16="http://schemas.microsoft.com/office/drawing/2014/main" val="3319622385"/>
                    </a:ext>
                  </a:extLst>
                </a:gridCol>
              </a:tblGrid>
              <a:tr h="335280">
                <a:tc>
                  <a:txBody>
                    <a:bodyPr/>
                    <a:lstStyle/>
                    <a:p>
                      <a:r>
                        <a:rPr lang="en-US" sz="1400" b="0" dirty="0">
                          <a:solidFill>
                            <a:sysClr val="windowText" lastClr="000000"/>
                          </a:solidFill>
                        </a:rPr>
                        <a:t>P&lt;.05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548162860"/>
                  </a:ext>
                </a:extLst>
              </a:tr>
              <a:tr h="335280">
                <a:tc>
                  <a:txBody>
                    <a:bodyPr/>
                    <a:lstStyle/>
                    <a:p>
                      <a:r>
                        <a:rPr lang="en-US" sz="1400" b="0" dirty="0">
                          <a:solidFill>
                            <a:sysClr val="windowText" lastClr="000000"/>
                          </a:solidFill>
                        </a:rPr>
                        <a:t>P&lt;.01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947298403"/>
                  </a:ext>
                </a:extLst>
              </a:tr>
              <a:tr h="335280">
                <a:tc>
                  <a:txBody>
                    <a:bodyPr/>
                    <a:lstStyle/>
                    <a:p>
                      <a:r>
                        <a:rPr lang="en-US" sz="1400" b="0" dirty="0">
                          <a:solidFill>
                            <a:sysClr val="windowText" lastClr="000000"/>
                          </a:solidFill>
                        </a:rPr>
                        <a:t>P&lt;.001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482746999"/>
                  </a:ext>
                </a:extLst>
              </a:tr>
            </a:tbl>
          </a:graphicData>
        </a:graphic>
      </p:graphicFrame>
    </p:spTree>
    <p:extLst>
      <p:ext uri="{BB962C8B-B14F-4D97-AF65-F5344CB8AC3E}">
        <p14:creationId xmlns:p14="http://schemas.microsoft.com/office/powerpoint/2010/main" val="2205174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0A2D15-2AE3-CFB6-9595-3BE0D6685034}"/>
              </a:ext>
            </a:extLst>
          </p:cNvPr>
          <p:cNvSpPr txBox="1">
            <a:spLocks/>
          </p:cNvSpPr>
          <p:nvPr/>
        </p:nvSpPr>
        <p:spPr>
          <a:xfrm>
            <a:off x="0" y="82784"/>
            <a:ext cx="11541511" cy="1040920"/>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38" marR="0" lvl="0" indent="-91438" algn="l" defTabSz="914377" rtl="0" eaLnBrk="1" fontAlgn="auto" latinLnBrk="0" hangingPunct="1">
              <a:lnSpc>
                <a:spcPct val="90000"/>
              </a:lnSpc>
              <a:spcBef>
                <a:spcPts val="1200"/>
              </a:spcBef>
              <a:spcAft>
                <a:spcPts val="200"/>
              </a:spcAft>
              <a:buClr>
                <a:srgbClr val="032E64"/>
              </a:buClr>
              <a:buSzPct val="100000"/>
              <a:buFont typeface="Calibri" panose="020F0502020204030204" pitchFamily="34" charset="0"/>
              <a:buChar char=" "/>
              <a:tabLst/>
              <a:defRPr/>
            </a:pPr>
            <a:r>
              <a:rPr kumimoji="0" lang="en-US" sz="2800" b="1" i="0" u="none" strike="noStrike" kern="1200" cap="none" spc="0" normalizeH="0" baseline="0" noProof="0" dirty="0">
                <a:ln>
                  <a:noFill/>
                </a:ln>
                <a:solidFill>
                  <a:prstClr val="black"/>
                </a:solidFill>
                <a:effectLst/>
                <a:uLnTx/>
                <a:uFillTx/>
                <a:latin typeface="Roboto"/>
                <a:ea typeface="+mn-ea"/>
                <a:cs typeface="+mn-cs"/>
              </a:rPr>
              <a:t>Multinomial Logistic Regression for Screening and Logistic Regression for Brief Intervention and Referral to Treatment</a:t>
            </a:r>
          </a:p>
        </p:txBody>
      </p:sp>
      <p:sp>
        <p:nvSpPr>
          <p:cNvPr id="24" name="Rectangle 23">
            <a:extLst>
              <a:ext uri="{FF2B5EF4-FFF2-40B4-BE49-F238E27FC236}">
                <a16:creationId xmlns:a16="http://schemas.microsoft.com/office/drawing/2014/main" id="{39CBFF34-C649-EE16-7CDB-FE58B53B07F6}"/>
              </a:ext>
            </a:extLst>
          </p:cNvPr>
          <p:cNvSpPr/>
          <p:nvPr/>
        </p:nvSpPr>
        <p:spPr>
          <a:xfrm>
            <a:off x="2784071" y="2385671"/>
            <a:ext cx="8512299" cy="1571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Roboto"/>
              <a:ea typeface="+mn-ea"/>
              <a:cs typeface="+mn-cs"/>
            </a:endParaRPr>
          </a:p>
        </p:txBody>
      </p:sp>
      <p:graphicFrame>
        <p:nvGraphicFramePr>
          <p:cNvPr id="3" name="Table 2">
            <a:extLst>
              <a:ext uri="{FF2B5EF4-FFF2-40B4-BE49-F238E27FC236}">
                <a16:creationId xmlns:a16="http://schemas.microsoft.com/office/drawing/2014/main" id="{6D00D3FF-0FD2-20CD-FFD7-74E89D381C2E}"/>
              </a:ext>
            </a:extLst>
          </p:cNvPr>
          <p:cNvGraphicFramePr>
            <a:graphicFrameLocks noGrp="1"/>
          </p:cNvGraphicFramePr>
          <p:nvPr>
            <p:extLst>
              <p:ext uri="{D42A27DB-BD31-4B8C-83A1-F6EECF244321}">
                <p14:modId xmlns:p14="http://schemas.microsoft.com/office/powerpoint/2010/main" val="3872302123"/>
              </p:ext>
            </p:extLst>
          </p:nvPr>
        </p:nvGraphicFramePr>
        <p:xfrm>
          <a:off x="335281" y="1526584"/>
          <a:ext cx="11521437" cy="5248632"/>
        </p:xfrm>
        <a:graphic>
          <a:graphicData uri="http://schemas.openxmlformats.org/drawingml/2006/table">
            <a:tbl>
              <a:tblPr firstRow="1" bandRow="1">
                <a:tableStyleId>{5C22544A-7EE6-4342-B048-85BDC9FD1C3A}</a:tableStyleId>
              </a:tblPr>
              <a:tblGrid>
                <a:gridCol w="3951157">
                  <a:extLst>
                    <a:ext uri="{9D8B030D-6E8A-4147-A177-3AD203B41FA5}">
                      <a16:colId xmlns:a16="http://schemas.microsoft.com/office/drawing/2014/main" val="790444134"/>
                    </a:ext>
                  </a:extLst>
                </a:gridCol>
                <a:gridCol w="1892570">
                  <a:extLst>
                    <a:ext uri="{9D8B030D-6E8A-4147-A177-3AD203B41FA5}">
                      <a16:colId xmlns:a16="http://schemas.microsoft.com/office/drawing/2014/main" val="4200276507"/>
                    </a:ext>
                  </a:extLst>
                </a:gridCol>
                <a:gridCol w="1892570">
                  <a:extLst>
                    <a:ext uri="{9D8B030D-6E8A-4147-A177-3AD203B41FA5}">
                      <a16:colId xmlns:a16="http://schemas.microsoft.com/office/drawing/2014/main" val="77168487"/>
                    </a:ext>
                  </a:extLst>
                </a:gridCol>
                <a:gridCol w="1892570">
                  <a:extLst>
                    <a:ext uri="{9D8B030D-6E8A-4147-A177-3AD203B41FA5}">
                      <a16:colId xmlns:a16="http://schemas.microsoft.com/office/drawing/2014/main" val="1527883768"/>
                    </a:ext>
                  </a:extLst>
                </a:gridCol>
                <a:gridCol w="1892570">
                  <a:extLst>
                    <a:ext uri="{9D8B030D-6E8A-4147-A177-3AD203B41FA5}">
                      <a16:colId xmlns:a16="http://schemas.microsoft.com/office/drawing/2014/main" val="3061417562"/>
                    </a:ext>
                  </a:extLst>
                </a:gridCol>
              </a:tblGrid>
              <a:tr h="347719">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gridSpan="4">
                  <a:txBody>
                    <a:bodyPr/>
                    <a:lstStyle/>
                    <a:p>
                      <a:pPr algn="ctr"/>
                      <a:r>
                        <a:rPr lang="en-US" sz="1600"/>
                        <a:t>Mean SBIRT Knowledge, Expertise, and Confidence (n=107)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99905666"/>
                  </a:ext>
                </a:extLst>
              </a:tr>
              <a:tr h="579120">
                <a:tc>
                  <a:txBody>
                    <a:bodyPr/>
                    <a:lstStyle/>
                    <a:p>
                      <a:pPr algn="ct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2">
                  <a:txBody>
                    <a:bodyPr/>
                    <a:lstStyle/>
                    <a:p>
                      <a:pPr algn="ctr"/>
                      <a:r>
                        <a:rPr lang="en-US" sz="1600"/>
                        <a:t>Screening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a:txBody>
                    <a:bodyPr/>
                    <a:lstStyle/>
                    <a:p>
                      <a:pPr algn="ctr"/>
                      <a:r>
                        <a:rPr lang="en-US" sz="1600"/>
                        <a:t>Brief Intervention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1600"/>
                        <a:t>Referral to Treatment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921871442"/>
                  </a:ext>
                </a:extLst>
              </a:tr>
              <a:tr h="335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160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8697298"/>
                  </a:ext>
                </a:extLst>
              </a:tr>
              <a:tr h="335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AOR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AOR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3876460"/>
                  </a:ext>
                </a:extLst>
              </a:tr>
              <a:tr h="4123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SBIRT Knowledge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2.33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1.46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0.90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0.83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3368850"/>
                  </a:ext>
                </a:extLst>
              </a:tr>
              <a:tr h="4123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SBIRT Expertise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1.04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1.28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1.17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4380386"/>
                  </a:ext>
                </a:extLst>
              </a:tr>
              <a:tr h="4123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Screening Confidence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2.28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t>2.05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6827640"/>
                  </a:ext>
                </a:extLst>
              </a:tr>
              <a:tr h="4123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Brief Intervention Confidence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4593675"/>
                  </a:ext>
                </a:extLst>
              </a:tr>
              <a:tr h="4123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Referral to Treatment Confidence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1.25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2823873"/>
                  </a:ext>
                </a:extLst>
              </a:tr>
              <a:tr h="431213">
                <a:tc>
                  <a:txBody>
                    <a:bodyPr/>
                    <a:lstStyle/>
                    <a:p>
                      <a:pPr algn="ctr"/>
                      <a:r>
                        <a:rPr lang="en-US" sz="1600"/>
                        <a:t>Behavioral health professional</a:t>
                      </a:r>
                      <a:r>
                        <a:rPr lang="en-US" sz="1600" baseline="3000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4.67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1.64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5.04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1.84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3810185"/>
                  </a:ext>
                </a:extLst>
              </a:tr>
              <a:tr h="335280">
                <a:tc>
                  <a:txBody>
                    <a:bodyPr/>
                    <a:lstStyle/>
                    <a:p>
                      <a:pPr algn="ctr"/>
                      <a:r>
                        <a:rPr lang="en-US" sz="1600"/>
                        <a:t>Received training</a:t>
                      </a:r>
                      <a:r>
                        <a:rPr lang="en-US" sz="1600" baseline="3000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1.18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1.84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7198172"/>
                  </a:ext>
                </a:extLst>
              </a:tr>
              <a:tr h="822960">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baseline="30000" dirty="0">
                          <a:solidFill>
                            <a:schemeClr val="dk1"/>
                          </a:solidFill>
                          <a:effectLst/>
                          <a:latin typeface="+mn-lt"/>
                          <a:ea typeface="+mn-ea"/>
                          <a:cs typeface="+mn-cs"/>
                        </a:rPr>
                        <a:t>1</a:t>
                      </a:r>
                      <a:r>
                        <a:rPr lang="en-US" sz="1600" i="1" kern="1200" dirty="0">
                          <a:solidFill>
                            <a:schemeClr val="dk1"/>
                          </a:solidFill>
                          <a:effectLst/>
                          <a:latin typeface="+mn-lt"/>
                          <a:ea typeface="+mn-ea"/>
                          <a:cs typeface="+mn-cs"/>
                        </a:rPr>
                        <a:t>Reference Category: Participants who identified as a medical professional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baseline="30000" dirty="0">
                          <a:solidFill>
                            <a:schemeClr val="dk1"/>
                          </a:solidFill>
                          <a:effectLst/>
                          <a:latin typeface="+mn-lt"/>
                          <a:ea typeface="+mn-ea"/>
                          <a:cs typeface="+mn-cs"/>
                        </a:rPr>
                        <a:t>2</a:t>
                      </a:r>
                      <a:r>
                        <a:rPr lang="en-US" sz="1600" i="1" kern="1200" dirty="0">
                          <a:solidFill>
                            <a:schemeClr val="dk1"/>
                          </a:solidFill>
                          <a:effectLst/>
                          <a:latin typeface="+mn-lt"/>
                          <a:ea typeface="+mn-ea"/>
                          <a:cs typeface="+mn-cs"/>
                        </a:rPr>
                        <a:t>Reference Category: Participants who reported not previously receiving SBIRT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a:solidFill>
                            <a:schemeClr val="dk1"/>
                          </a:solidFill>
                          <a:effectLst/>
                          <a:latin typeface="+mn-lt"/>
                          <a:ea typeface="+mn-ea"/>
                          <a:cs typeface="+mn-cs"/>
                        </a:rPr>
                        <a:t>C=Current; P=Previous; N=Never; NC=Not Current; AOR=Adjusted Odds Ratios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89268282"/>
                  </a:ext>
                </a:extLst>
              </a:tr>
            </a:tbl>
          </a:graphicData>
        </a:graphic>
      </p:graphicFrame>
      <p:graphicFrame>
        <p:nvGraphicFramePr>
          <p:cNvPr id="5" name="Table 4">
            <a:extLst>
              <a:ext uri="{FF2B5EF4-FFF2-40B4-BE49-F238E27FC236}">
                <a16:creationId xmlns:a16="http://schemas.microsoft.com/office/drawing/2014/main" id="{53D7225A-85B5-A5ED-0187-6873633CBBB0}"/>
              </a:ext>
            </a:extLst>
          </p:cNvPr>
          <p:cNvGraphicFramePr>
            <a:graphicFrameLocks noGrp="1"/>
          </p:cNvGraphicFramePr>
          <p:nvPr>
            <p:extLst>
              <p:ext uri="{D42A27DB-BD31-4B8C-83A1-F6EECF244321}">
                <p14:modId xmlns:p14="http://schemas.microsoft.com/office/powerpoint/2010/main" val="3106086743"/>
              </p:ext>
            </p:extLst>
          </p:nvPr>
        </p:nvGraphicFramePr>
        <p:xfrm>
          <a:off x="10883240" y="117864"/>
          <a:ext cx="1103086" cy="1005840"/>
        </p:xfrm>
        <a:graphic>
          <a:graphicData uri="http://schemas.openxmlformats.org/drawingml/2006/table">
            <a:tbl>
              <a:tblPr firstRow="1" bandRow="1">
                <a:tableStyleId>{5C22544A-7EE6-4342-B048-85BDC9FD1C3A}</a:tableStyleId>
              </a:tblPr>
              <a:tblGrid>
                <a:gridCol w="1103086">
                  <a:extLst>
                    <a:ext uri="{9D8B030D-6E8A-4147-A177-3AD203B41FA5}">
                      <a16:colId xmlns:a16="http://schemas.microsoft.com/office/drawing/2014/main" val="3319622385"/>
                    </a:ext>
                  </a:extLst>
                </a:gridCol>
              </a:tblGrid>
              <a:tr h="335280">
                <a:tc>
                  <a:txBody>
                    <a:bodyPr/>
                    <a:lstStyle/>
                    <a:p>
                      <a:r>
                        <a:rPr lang="en-US" sz="1400" b="0" dirty="0">
                          <a:solidFill>
                            <a:sysClr val="windowText" lastClr="000000"/>
                          </a:solidFill>
                        </a:rPr>
                        <a:t>P&lt;.05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548162860"/>
                  </a:ext>
                </a:extLst>
              </a:tr>
              <a:tr h="335280">
                <a:tc>
                  <a:txBody>
                    <a:bodyPr/>
                    <a:lstStyle/>
                    <a:p>
                      <a:r>
                        <a:rPr lang="en-US" sz="1400" b="0" dirty="0">
                          <a:solidFill>
                            <a:sysClr val="windowText" lastClr="000000"/>
                          </a:solidFill>
                        </a:rPr>
                        <a:t>P&lt;.01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947298403"/>
                  </a:ext>
                </a:extLst>
              </a:tr>
              <a:tr h="335280">
                <a:tc>
                  <a:txBody>
                    <a:bodyPr/>
                    <a:lstStyle/>
                    <a:p>
                      <a:r>
                        <a:rPr lang="en-US" sz="1400" b="0" dirty="0">
                          <a:solidFill>
                            <a:sysClr val="windowText" lastClr="000000"/>
                          </a:solidFill>
                        </a:rPr>
                        <a:t>P&lt;.001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482746999"/>
                  </a:ext>
                </a:extLst>
              </a:tr>
            </a:tbl>
          </a:graphicData>
        </a:graphic>
      </p:graphicFrame>
    </p:spTree>
    <p:extLst>
      <p:ext uri="{BB962C8B-B14F-4D97-AF65-F5344CB8AC3E}">
        <p14:creationId xmlns:p14="http://schemas.microsoft.com/office/powerpoint/2010/main" val="816484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67FBF5-80C3-61B8-11B6-6D571A73897E}"/>
              </a:ext>
            </a:extLst>
          </p:cNvPr>
          <p:cNvSpPr>
            <a:spLocks noGrp="1"/>
          </p:cNvSpPr>
          <p:nvPr>
            <p:ph type="body" sz="quarter" idx="14"/>
          </p:nvPr>
        </p:nvSpPr>
        <p:spPr>
          <a:xfrm>
            <a:off x="850606" y="348426"/>
            <a:ext cx="7794624" cy="628651"/>
          </a:xfrm>
        </p:spPr>
        <p:txBody>
          <a:bodyPr/>
          <a:lstStyle/>
          <a:p>
            <a:r>
              <a:rPr lang="en-US" sz="4000" dirty="0"/>
              <a:t>Acknowledgements</a:t>
            </a:r>
          </a:p>
        </p:txBody>
      </p:sp>
      <p:pic>
        <p:nvPicPr>
          <p:cNvPr id="18" name="Picture 17" descr="A blue and white logo&#10;&#10;Description automatically generated">
            <a:extLst>
              <a:ext uri="{FF2B5EF4-FFF2-40B4-BE49-F238E27FC236}">
                <a16:creationId xmlns:a16="http://schemas.microsoft.com/office/drawing/2014/main" id="{68142606-8F20-B84A-01C4-CF104E437FC2}"/>
              </a:ext>
            </a:extLst>
          </p:cNvPr>
          <p:cNvPicPr>
            <a:picLocks noChangeAspect="1"/>
          </p:cNvPicPr>
          <p:nvPr/>
        </p:nvPicPr>
        <p:blipFill>
          <a:blip r:embed="rId3"/>
          <a:stretch>
            <a:fillRect/>
          </a:stretch>
        </p:blipFill>
        <p:spPr>
          <a:xfrm>
            <a:off x="1406992" y="1855823"/>
            <a:ext cx="3700675" cy="2105437"/>
          </a:xfrm>
          <a:prstGeom prst="rect">
            <a:avLst/>
          </a:prstGeom>
        </p:spPr>
      </p:pic>
      <p:pic>
        <p:nvPicPr>
          <p:cNvPr id="3" name="Picture 2" descr="A close up of a logo">
            <a:extLst>
              <a:ext uri="{FF2B5EF4-FFF2-40B4-BE49-F238E27FC236}">
                <a16:creationId xmlns:a16="http://schemas.microsoft.com/office/drawing/2014/main" id="{419A9FCB-6AFA-B06D-8879-FF75854F2C93}"/>
              </a:ext>
            </a:extLst>
          </p:cNvPr>
          <p:cNvPicPr>
            <a:picLocks noChangeAspect="1"/>
          </p:cNvPicPr>
          <p:nvPr/>
        </p:nvPicPr>
        <p:blipFill>
          <a:blip r:embed="rId4"/>
          <a:stretch>
            <a:fillRect/>
          </a:stretch>
        </p:blipFill>
        <p:spPr>
          <a:xfrm>
            <a:off x="3013452" y="4840006"/>
            <a:ext cx="6749419" cy="979907"/>
          </a:xfrm>
          <a:prstGeom prst="rect">
            <a:avLst/>
          </a:prstGeom>
        </p:spPr>
      </p:pic>
      <p:pic>
        <p:nvPicPr>
          <p:cNvPr id="9" name="Picture 8">
            <a:extLst>
              <a:ext uri="{FF2B5EF4-FFF2-40B4-BE49-F238E27FC236}">
                <a16:creationId xmlns:a16="http://schemas.microsoft.com/office/drawing/2014/main" id="{C307E320-9E1D-B36A-829D-2194A95F9C1D}"/>
              </a:ext>
            </a:extLst>
          </p:cNvPr>
          <p:cNvPicPr>
            <a:picLocks noChangeAspect="1"/>
          </p:cNvPicPr>
          <p:nvPr/>
        </p:nvPicPr>
        <p:blipFill>
          <a:blip r:embed="rId5"/>
          <a:stretch>
            <a:fillRect/>
          </a:stretch>
        </p:blipFill>
        <p:spPr>
          <a:xfrm>
            <a:off x="6859724" y="1801692"/>
            <a:ext cx="4188883" cy="2213699"/>
          </a:xfrm>
          <a:prstGeom prst="rect">
            <a:avLst/>
          </a:prstGeom>
        </p:spPr>
      </p:pic>
      <p:pic>
        <p:nvPicPr>
          <p:cNvPr id="4" name="Picture 3" descr="A black and orange circle with a black background&#10;&#10;Description automatically generated">
            <a:extLst>
              <a:ext uri="{FF2B5EF4-FFF2-40B4-BE49-F238E27FC236}">
                <a16:creationId xmlns:a16="http://schemas.microsoft.com/office/drawing/2014/main" id="{5DD7A98A-A302-8FC4-0498-D6E40AC5A1D1}"/>
              </a:ext>
            </a:extLst>
          </p:cNvPr>
          <p:cNvPicPr>
            <a:picLocks noChangeAspect="1"/>
          </p:cNvPicPr>
          <p:nvPr/>
        </p:nvPicPr>
        <p:blipFill>
          <a:blip r:embed="rId6"/>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3339146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6047A9-7AC5-5431-F614-07F795F1EA0C}"/>
              </a:ext>
            </a:extLst>
          </p:cNvPr>
          <p:cNvSpPr>
            <a:spLocks noGrp="1"/>
          </p:cNvSpPr>
          <p:nvPr>
            <p:ph type="body" sz="quarter" idx="14"/>
          </p:nvPr>
        </p:nvSpPr>
        <p:spPr>
          <a:xfrm>
            <a:off x="5090489" y="311575"/>
            <a:ext cx="5735555" cy="632460"/>
          </a:xfrm>
          <a:prstGeom prst="rect">
            <a:avLst/>
          </a:prstGeom>
        </p:spPr>
        <p:txBody>
          <a:bodyPr/>
          <a:lstStyle/>
          <a:p>
            <a:r>
              <a:rPr lang="en-US" sz="2800" dirty="0"/>
              <a:t>Substance Use in Colorado</a:t>
            </a:r>
          </a:p>
        </p:txBody>
      </p:sp>
      <p:pic>
        <p:nvPicPr>
          <p:cNvPr id="4" name="Picture 3" descr="A black and orange circle with a black background&#10;&#10;Description automatically generated">
            <a:extLst>
              <a:ext uri="{FF2B5EF4-FFF2-40B4-BE49-F238E27FC236}">
                <a16:creationId xmlns:a16="http://schemas.microsoft.com/office/drawing/2014/main" id="{C394D462-FBA5-BAC5-A158-FBAF95BC0043}"/>
              </a:ext>
            </a:extLst>
          </p:cNvPr>
          <p:cNvPicPr>
            <a:picLocks noChangeAspect="1"/>
          </p:cNvPicPr>
          <p:nvPr/>
        </p:nvPicPr>
        <p:blipFill>
          <a:blip r:embed="rId3"/>
          <a:stretch>
            <a:fillRect/>
          </a:stretch>
        </p:blipFill>
        <p:spPr>
          <a:xfrm>
            <a:off x="-18392" y="6455169"/>
            <a:ext cx="1846534" cy="365760"/>
          </a:xfrm>
          <a:prstGeom prst="rect">
            <a:avLst/>
          </a:prstGeom>
        </p:spPr>
      </p:pic>
      <p:pic>
        <p:nvPicPr>
          <p:cNvPr id="7" name="Picture 6">
            <a:extLst>
              <a:ext uri="{FF2B5EF4-FFF2-40B4-BE49-F238E27FC236}">
                <a16:creationId xmlns:a16="http://schemas.microsoft.com/office/drawing/2014/main" id="{FCBE2C0C-335C-5C37-870C-F4B5C064BDC0}"/>
              </a:ext>
            </a:extLst>
          </p:cNvPr>
          <p:cNvPicPr>
            <a:picLocks noChangeAspect="1"/>
          </p:cNvPicPr>
          <p:nvPr/>
        </p:nvPicPr>
        <p:blipFill>
          <a:blip r:embed="rId4">
            <a:extLst>
              <a:ext uri="{837473B0-CC2E-450A-ABE3-18F120FF3D39}">
                <a1611:picAttrSrcUrl xmlns:a1611="http://schemas.microsoft.com/office/drawing/2016/11/main" r:id="rId5"/>
              </a:ext>
            </a:extLst>
          </a:blip>
          <a:srcRect l="23641" r="23641"/>
          <a:stretch/>
        </p:blipFill>
        <p:spPr>
          <a:xfrm>
            <a:off x="0" y="1"/>
            <a:ext cx="4846320" cy="6894613"/>
          </a:xfrm>
          <a:prstGeom prst="rect">
            <a:avLst/>
          </a:prstGeom>
          <a:noFill/>
        </p:spPr>
      </p:pic>
      <p:sp>
        <p:nvSpPr>
          <p:cNvPr id="8" name="Text Placeholder 2">
            <a:extLst>
              <a:ext uri="{FF2B5EF4-FFF2-40B4-BE49-F238E27FC236}">
                <a16:creationId xmlns:a16="http://schemas.microsoft.com/office/drawing/2014/main" id="{D38E7A52-E81B-4042-0C4E-E0C3B4C34238}"/>
              </a:ext>
            </a:extLst>
          </p:cNvPr>
          <p:cNvSpPr txBox="1">
            <a:spLocks/>
          </p:cNvSpPr>
          <p:nvPr/>
        </p:nvSpPr>
        <p:spPr>
          <a:xfrm>
            <a:off x="5090489" y="2588964"/>
            <a:ext cx="6108089" cy="1680071"/>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a:solidFill>
                  <a:schemeClr val="tx1"/>
                </a:solidFill>
              </a:rPr>
              <a:t>Alcohol and other substance use among adolescents in the U.S. remains a significant public health issue</a:t>
            </a:r>
          </a:p>
          <a:p>
            <a:pPr indent="0">
              <a:buNone/>
            </a:pPr>
            <a:endParaRPr lang="en-US" sz="2400" dirty="0">
              <a:solidFill>
                <a:schemeClr val="tx1"/>
              </a:solidFill>
            </a:endParaRPr>
          </a:p>
          <a:p>
            <a:pPr marL="0" indent="0">
              <a:buNone/>
            </a:pPr>
            <a:r>
              <a:rPr lang="en-US" sz="2400" dirty="0">
                <a:solidFill>
                  <a:schemeClr val="tx1"/>
                </a:solidFill>
              </a:rPr>
              <a:t>Adolescents in Colorado are over 1/3 more likely to have used alcohol or other substances in the past month compared to other adolescents in the U.S.</a:t>
            </a:r>
          </a:p>
        </p:txBody>
      </p:sp>
      <p:pic>
        <p:nvPicPr>
          <p:cNvPr id="3" name="Picture 2" descr="A black and orange circle with a black background&#10;&#10;Description automatically generated">
            <a:extLst>
              <a:ext uri="{FF2B5EF4-FFF2-40B4-BE49-F238E27FC236}">
                <a16:creationId xmlns:a16="http://schemas.microsoft.com/office/drawing/2014/main" id="{89BD05D4-0E54-726D-C286-76890F33D27F}"/>
              </a:ext>
            </a:extLst>
          </p:cNvPr>
          <p:cNvPicPr>
            <a:picLocks noChangeAspect="1"/>
          </p:cNvPicPr>
          <p:nvPr/>
        </p:nvPicPr>
        <p:blipFill>
          <a:blip r:embed="rId3"/>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3114523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6047A9-7AC5-5431-F614-07F795F1EA0C}"/>
              </a:ext>
            </a:extLst>
          </p:cNvPr>
          <p:cNvSpPr>
            <a:spLocks noGrp="1"/>
          </p:cNvSpPr>
          <p:nvPr>
            <p:ph type="body" sz="quarter" idx="14"/>
          </p:nvPr>
        </p:nvSpPr>
        <p:spPr>
          <a:xfrm>
            <a:off x="5090489" y="356731"/>
            <a:ext cx="5735555" cy="632460"/>
          </a:xfrm>
          <a:prstGeom prst="rect">
            <a:avLst/>
          </a:prstGeom>
        </p:spPr>
        <p:txBody>
          <a:bodyPr/>
          <a:lstStyle/>
          <a:p>
            <a:pPr marL="0">
              <a:lnSpc>
                <a:spcPct val="100000"/>
              </a:lnSpc>
            </a:pPr>
            <a:r>
              <a:rPr lang="en-US" sz="2800" dirty="0"/>
              <a:t>Disparities in Substance Use and Treatment Access</a:t>
            </a:r>
          </a:p>
        </p:txBody>
      </p:sp>
      <p:pic>
        <p:nvPicPr>
          <p:cNvPr id="4" name="Picture 3" descr="A black and orange circle with a black background&#10;&#10;Description automatically generated">
            <a:extLst>
              <a:ext uri="{FF2B5EF4-FFF2-40B4-BE49-F238E27FC236}">
                <a16:creationId xmlns:a16="http://schemas.microsoft.com/office/drawing/2014/main" id="{C394D462-FBA5-BAC5-A158-FBAF95BC0043}"/>
              </a:ext>
            </a:extLst>
          </p:cNvPr>
          <p:cNvPicPr>
            <a:picLocks noChangeAspect="1"/>
          </p:cNvPicPr>
          <p:nvPr/>
        </p:nvPicPr>
        <p:blipFill>
          <a:blip r:embed="rId3"/>
          <a:stretch>
            <a:fillRect/>
          </a:stretch>
        </p:blipFill>
        <p:spPr>
          <a:xfrm>
            <a:off x="-18392" y="6455169"/>
            <a:ext cx="1846534" cy="365760"/>
          </a:xfrm>
          <a:prstGeom prst="rect">
            <a:avLst/>
          </a:prstGeom>
        </p:spPr>
      </p:pic>
      <p:pic>
        <p:nvPicPr>
          <p:cNvPr id="7" name="Picture 6">
            <a:extLst>
              <a:ext uri="{FF2B5EF4-FFF2-40B4-BE49-F238E27FC236}">
                <a16:creationId xmlns:a16="http://schemas.microsoft.com/office/drawing/2014/main" id="{FCBE2C0C-335C-5C37-870C-F4B5C064BDC0}"/>
              </a:ext>
            </a:extLst>
          </p:cNvPr>
          <p:cNvPicPr>
            <a:picLocks noChangeAspect="1"/>
          </p:cNvPicPr>
          <p:nvPr/>
        </p:nvPicPr>
        <p:blipFill>
          <a:blip r:embed="rId4">
            <a:extLst>
              <a:ext uri="{837473B0-CC2E-450A-ABE3-18F120FF3D39}">
                <a1611:picAttrSrcUrl xmlns:a1611="http://schemas.microsoft.com/office/drawing/2016/11/main" r:id="rId5"/>
              </a:ext>
            </a:extLst>
          </a:blip>
          <a:srcRect l="26540" r="26540"/>
          <a:stretch/>
        </p:blipFill>
        <p:spPr>
          <a:xfrm>
            <a:off x="0" y="1"/>
            <a:ext cx="4846320" cy="6894613"/>
          </a:xfrm>
          <a:prstGeom prst="rect">
            <a:avLst/>
          </a:prstGeom>
          <a:noFill/>
        </p:spPr>
      </p:pic>
      <p:sp>
        <p:nvSpPr>
          <p:cNvPr id="8" name="Text Placeholder 2">
            <a:extLst>
              <a:ext uri="{FF2B5EF4-FFF2-40B4-BE49-F238E27FC236}">
                <a16:creationId xmlns:a16="http://schemas.microsoft.com/office/drawing/2014/main" id="{D38E7A52-E81B-4042-0C4E-E0C3B4C34238}"/>
              </a:ext>
            </a:extLst>
          </p:cNvPr>
          <p:cNvSpPr txBox="1">
            <a:spLocks/>
          </p:cNvSpPr>
          <p:nvPr/>
        </p:nvSpPr>
        <p:spPr>
          <a:xfrm>
            <a:off x="5090489" y="2588964"/>
            <a:ext cx="6108089" cy="1680071"/>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0" algn="l" defTabSz="914400" rtl="0" eaLnBrk="1" fontAlgn="auto" latinLnBrk="0" hangingPunct="1">
              <a:lnSpc>
                <a:spcPct val="90000"/>
              </a:lnSpc>
              <a:spcBef>
                <a:spcPts val="1200"/>
              </a:spcBef>
              <a:spcAft>
                <a:spcPts val="200"/>
              </a:spcAft>
              <a:buClr>
                <a:srgbClr val="032E64"/>
              </a:buClr>
              <a:buSzPct val="100000"/>
              <a:buFont typeface="Calibri" panose="020F050202020403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Roboto"/>
              <a:ea typeface="+mn-ea"/>
              <a:cs typeface="+mn-cs"/>
            </a:endParaRPr>
          </a:p>
          <a:p>
            <a:pPr marL="0" marR="0" lvl="0" indent="0" algn="l" defTabSz="914400" rtl="0" eaLnBrk="1" fontAlgn="auto" latinLnBrk="0" hangingPunct="1">
              <a:lnSpc>
                <a:spcPct val="90000"/>
              </a:lnSpc>
              <a:spcBef>
                <a:spcPts val="1200"/>
              </a:spcBef>
              <a:spcAft>
                <a:spcPts val="200"/>
              </a:spcAft>
              <a:buClr>
                <a:srgbClr val="032E64"/>
              </a:buClr>
              <a:buSzPct val="100000"/>
              <a:buFont typeface="Calibri" panose="020F0502020204030204" pitchFamily="34" charset="0"/>
              <a:buNone/>
              <a:tabLst/>
              <a:defRPr/>
            </a:pPr>
            <a:r>
              <a:rPr kumimoji="0" lang="en-US" sz="2400" b="0" i="0" u="none" strike="noStrike" kern="1200" cap="none" spc="0" normalizeH="0" baseline="0" noProof="0" dirty="0">
                <a:ln>
                  <a:noFill/>
                </a:ln>
                <a:solidFill>
                  <a:prstClr val="black"/>
                </a:solidFill>
                <a:effectLst/>
                <a:uLnTx/>
                <a:uFillTx/>
                <a:latin typeface="Roboto"/>
                <a:ea typeface="+mn-ea"/>
                <a:cs typeface="+mn-cs"/>
              </a:rPr>
              <a:t>Disparities in alcohol and other substance use exist between Colorado adolescents of different racial/ethnic groups and sexual orientations</a:t>
            </a:r>
          </a:p>
          <a:p>
            <a:pPr marL="91440" marR="0" lvl="0" indent="0" algn="l" defTabSz="914400" rtl="0" eaLnBrk="1" fontAlgn="auto" latinLnBrk="0" hangingPunct="1">
              <a:lnSpc>
                <a:spcPct val="90000"/>
              </a:lnSpc>
              <a:spcBef>
                <a:spcPts val="1200"/>
              </a:spcBef>
              <a:spcAft>
                <a:spcPts val="200"/>
              </a:spcAft>
              <a:buClr>
                <a:srgbClr val="032E64"/>
              </a:buClr>
              <a:buSzPct val="100000"/>
              <a:buFont typeface="Calibri" panose="020F050202020403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Roboto"/>
              <a:ea typeface="+mn-ea"/>
              <a:cs typeface="+mn-cs"/>
            </a:endParaRPr>
          </a:p>
          <a:p>
            <a:pPr marL="0" marR="0" lvl="0" indent="0" algn="l" defTabSz="914400" rtl="0" eaLnBrk="1" fontAlgn="auto" latinLnBrk="0" hangingPunct="1">
              <a:lnSpc>
                <a:spcPct val="90000"/>
              </a:lnSpc>
              <a:spcBef>
                <a:spcPts val="1200"/>
              </a:spcBef>
              <a:spcAft>
                <a:spcPts val="200"/>
              </a:spcAft>
              <a:buClr>
                <a:srgbClr val="032E64"/>
              </a:buClr>
              <a:buSzPct val="100000"/>
              <a:buFont typeface="Calibri" panose="020F0502020204030204" pitchFamily="34" charset="0"/>
              <a:buNone/>
              <a:tabLst/>
              <a:defRPr/>
            </a:pPr>
            <a:r>
              <a:rPr kumimoji="0" lang="en-US" sz="2400" b="0" i="0" u="none" strike="noStrike" kern="1200" cap="none" spc="0" normalizeH="0" baseline="0" noProof="0" dirty="0">
                <a:ln>
                  <a:noFill/>
                </a:ln>
                <a:solidFill>
                  <a:prstClr val="black"/>
                </a:solidFill>
                <a:effectLst/>
                <a:uLnTx/>
                <a:uFillTx/>
                <a:latin typeface="Roboto"/>
                <a:ea typeface="+mn-ea"/>
                <a:cs typeface="+mn-cs"/>
              </a:rPr>
              <a:t>Black and Latino adolescents are significantly less likely to receive substance use treatment compared to white adolescents</a:t>
            </a:r>
          </a:p>
        </p:txBody>
      </p:sp>
      <p:pic>
        <p:nvPicPr>
          <p:cNvPr id="3" name="Picture 2" descr="A black and orange circle with a black background&#10;&#10;Description automatically generated">
            <a:extLst>
              <a:ext uri="{FF2B5EF4-FFF2-40B4-BE49-F238E27FC236}">
                <a16:creationId xmlns:a16="http://schemas.microsoft.com/office/drawing/2014/main" id="{1ED323C6-27D6-F56C-1989-17558039D784}"/>
              </a:ext>
            </a:extLst>
          </p:cNvPr>
          <p:cNvPicPr>
            <a:picLocks noChangeAspect="1"/>
          </p:cNvPicPr>
          <p:nvPr/>
        </p:nvPicPr>
        <p:blipFill>
          <a:blip r:embed="rId3"/>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4043010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CEC753-EDDF-2146-AF5A-FF73834EBE47}"/>
              </a:ext>
            </a:extLst>
          </p:cNvPr>
          <p:cNvSpPr>
            <a:spLocks noGrp="1"/>
          </p:cNvSpPr>
          <p:nvPr>
            <p:ph type="body" sz="quarter" idx="14"/>
          </p:nvPr>
        </p:nvSpPr>
        <p:spPr>
          <a:xfrm>
            <a:off x="441414" y="303821"/>
            <a:ext cx="7794624" cy="628651"/>
          </a:xfrm>
        </p:spPr>
        <p:txBody>
          <a:bodyPr/>
          <a:lstStyle/>
          <a:p>
            <a:r>
              <a:rPr lang="en-US" sz="2800" dirty="0"/>
              <a:t>SBIRT Overview</a:t>
            </a:r>
          </a:p>
        </p:txBody>
      </p:sp>
      <p:sp>
        <p:nvSpPr>
          <p:cNvPr id="15" name="CuadroTexto 395">
            <a:extLst>
              <a:ext uri="{FF2B5EF4-FFF2-40B4-BE49-F238E27FC236}">
                <a16:creationId xmlns:a16="http://schemas.microsoft.com/office/drawing/2014/main" id="{B26A63C6-8B60-E040-B301-6FC567597B13}"/>
              </a:ext>
            </a:extLst>
          </p:cNvPr>
          <p:cNvSpPr txBox="1"/>
          <p:nvPr/>
        </p:nvSpPr>
        <p:spPr>
          <a:xfrm flipH="1">
            <a:off x="160155" y="4254723"/>
            <a:ext cx="1912012" cy="461665"/>
          </a:xfrm>
          <a:prstGeom prst="rect">
            <a:avLst/>
          </a:prstGeom>
          <a:noFill/>
        </p:spPr>
        <p:txBody>
          <a:bodyPr wrap="square" rtlCol="0">
            <a:spAutoFit/>
          </a:bodyPr>
          <a:lstStyle/>
          <a:p>
            <a:r>
              <a:rPr lang="en-US" sz="2400" b="1">
                <a:solidFill>
                  <a:schemeClr val="tx2"/>
                </a:solidFill>
                <a:ea typeface="Lato Semibold" panose="020F0502020204030203" pitchFamily="34" charset="0"/>
                <a:cs typeface="Poppins Medium" pitchFamily="2" charset="77"/>
              </a:rPr>
              <a:t>Screening</a:t>
            </a:r>
          </a:p>
        </p:txBody>
      </p:sp>
      <p:sp>
        <p:nvSpPr>
          <p:cNvPr id="16" name="Rectangle 56">
            <a:extLst>
              <a:ext uri="{FF2B5EF4-FFF2-40B4-BE49-F238E27FC236}">
                <a16:creationId xmlns:a16="http://schemas.microsoft.com/office/drawing/2014/main" id="{2944D24B-2694-F641-A0E2-822535AA5035}"/>
              </a:ext>
            </a:extLst>
          </p:cNvPr>
          <p:cNvSpPr/>
          <p:nvPr/>
        </p:nvSpPr>
        <p:spPr>
          <a:xfrm flipH="1">
            <a:off x="161737" y="4676714"/>
            <a:ext cx="3269384" cy="1938992"/>
          </a:xfrm>
          <a:prstGeom prst="rect">
            <a:avLst/>
          </a:prstGeom>
        </p:spPr>
        <p:txBody>
          <a:bodyPr wrap="square">
            <a:spAutoFit/>
          </a:bodyPr>
          <a:lstStyle/>
          <a:p>
            <a:r>
              <a:rPr lang="en-US" sz="2000" dirty="0">
                <a:solidFill>
                  <a:schemeClr val="accent1"/>
                </a:solidFill>
                <a:ea typeface="Lato Light" panose="020F0502020204030203" pitchFamily="34" charset="0"/>
                <a:cs typeface="Lato Light" panose="020F0502020204030203" pitchFamily="34" charset="0"/>
              </a:rPr>
              <a:t>Process of identifying youth who are at risk of negative consequences due to their substance use, including risk of a substance use disorder</a:t>
            </a:r>
          </a:p>
        </p:txBody>
      </p:sp>
      <p:sp>
        <p:nvSpPr>
          <p:cNvPr id="17" name="CuadroTexto 395">
            <a:extLst>
              <a:ext uri="{FF2B5EF4-FFF2-40B4-BE49-F238E27FC236}">
                <a16:creationId xmlns:a16="http://schemas.microsoft.com/office/drawing/2014/main" id="{6E7B9D58-08FE-CB4F-BC33-4411B3164430}"/>
              </a:ext>
            </a:extLst>
          </p:cNvPr>
          <p:cNvSpPr txBox="1"/>
          <p:nvPr/>
        </p:nvSpPr>
        <p:spPr>
          <a:xfrm flipH="1">
            <a:off x="4496171" y="4716391"/>
            <a:ext cx="1951612" cy="830997"/>
          </a:xfrm>
          <a:prstGeom prst="rect">
            <a:avLst/>
          </a:prstGeom>
          <a:noFill/>
        </p:spPr>
        <p:txBody>
          <a:bodyPr wrap="square" rtlCol="0">
            <a:spAutoFit/>
          </a:bodyPr>
          <a:lstStyle/>
          <a:p>
            <a:r>
              <a:rPr lang="en-US" sz="2400" b="1">
                <a:solidFill>
                  <a:srgbClr val="EC722F"/>
                </a:solidFill>
                <a:latin typeface="+mj-lt"/>
                <a:ea typeface="Lato Semibold" panose="020F0502020204030203" pitchFamily="34" charset="0"/>
                <a:cs typeface="Poppins Medium" pitchFamily="2" charset="77"/>
              </a:rPr>
              <a:t>Brief Intervention</a:t>
            </a:r>
          </a:p>
        </p:txBody>
      </p:sp>
      <p:sp>
        <p:nvSpPr>
          <p:cNvPr id="18" name="Rectangle 56">
            <a:extLst>
              <a:ext uri="{FF2B5EF4-FFF2-40B4-BE49-F238E27FC236}">
                <a16:creationId xmlns:a16="http://schemas.microsoft.com/office/drawing/2014/main" id="{B03F6EC8-B12E-3843-A7E0-B72AAB9B2FE1}"/>
              </a:ext>
            </a:extLst>
          </p:cNvPr>
          <p:cNvSpPr/>
          <p:nvPr/>
        </p:nvSpPr>
        <p:spPr>
          <a:xfrm flipH="1">
            <a:off x="4506123" y="5545808"/>
            <a:ext cx="3907169" cy="1015663"/>
          </a:xfrm>
          <a:prstGeom prst="rect">
            <a:avLst/>
          </a:prstGeom>
        </p:spPr>
        <p:txBody>
          <a:bodyPr wrap="square">
            <a:spAutoFit/>
          </a:bodyPr>
          <a:lstStyle/>
          <a:p>
            <a:r>
              <a:rPr lang="en-US" sz="2000" dirty="0">
                <a:solidFill>
                  <a:schemeClr val="bg2"/>
                </a:solidFill>
                <a:ea typeface="Lato Light" panose="020F0502020204030203" pitchFamily="34" charset="0"/>
                <a:cs typeface="Lato Light" panose="020F0502020204030203" pitchFamily="34" charset="0"/>
              </a:rPr>
              <a:t>A conversation that is intended to either prevent, stop, or reduce risky substance use</a:t>
            </a:r>
          </a:p>
        </p:txBody>
      </p:sp>
      <p:sp>
        <p:nvSpPr>
          <p:cNvPr id="19" name="CuadroTexto 395">
            <a:extLst>
              <a:ext uri="{FF2B5EF4-FFF2-40B4-BE49-F238E27FC236}">
                <a16:creationId xmlns:a16="http://schemas.microsoft.com/office/drawing/2014/main" id="{B83E302F-92B1-4B42-8311-3CFDB6F993AF}"/>
              </a:ext>
            </a:extLst>
          </p:cNvPr>
          <p:cNvSpPr txBox="1"/>
          <p:nvPr/>
        </p:nvSpPr>
        <p:spPr>
          <a:xfrm flipH="1">
            <a:off x="9656228" y="3213139"/>
            <a:ext cx="2238047" cy="1200329"/>
          </a:xfrm>
          <a:prstGeom prst="rect">
            <a:avLst/>
          </a:prstGeom>
          <a:noFill/>
        </p:spPr>
        <p:txBody>
          <a:bodyPr wrap="square" rtlCol="0">
            <a:spAutoFit/>
          </a:bodyPr>
          <a:lstStyle/>
          <a:p>
            <a:pPr algn="r"/>
            <a:r>
              <a:rPr lang="en-US" sz="2400" b="1">
                <a:solidFill>
                  <a:schemeClr val="accent4">
                    <a:lumMod val="25000"/>
                  </a:schemeClr>
                </a:solidFill>
                <a:latin typeface="+mj-lt"/>
                <a:ea typeface="Lato Semibold" panose="020F0502020204030203" pitchFamily="34" charset="0"/>
                <a:cs typeface="Poppins Medium" pitchFamily="2" charset="77"/>
              </a:rPr>
              <a:t>Referral to Treatment and Follow-up</a:t>
            </a:r>
          </a:p>
        </p:txBody>
      </p:sp>
      <p:sp>
        <p:nvSpPr>
          <p:cNvPr id="20" name="Rectangle 56">
            <a:extLst>
              <a:ext uri="{FF2B5EF4-FFF2-40B4-BE49-F238E27FC236}">
                <a16:creationId xmlns:a16="http://schemas.microsoft.com/office/drawing/2014/main" id="{020BD74C-56E6-DB44-91BC-3A3FE6C3AF23}"/>
              </a:ext>
            </a:extLst>
          </p:cNvPr>
          <p:cNvSpPr/>
          <p:nvPr/>
        </p:nvSpPr>
        <p:spPr>
          <a:xfrm flipH="1">
            <a:off x="8898049" y="4395428"/>
            <a:ext cx="3091935" cy="2246769"/>
          </a:xfrm>
          <a:prstGeom prst="rect">
            <a:avLst/>
          </a:prstGeom>
        </p:spPr>
        <p:txBody>
          <a:bodyPr wrap="square">
            <a:spAutoFit/>
          </a:bodyPr>
          <a:lstStyle/>
          <a:p>
            <a:pPr algn="r"/>
            <a:r>
              <a:rPr lang="en-US" sz="2000" dirty="0">
                <a:solidFill>
                  <a:schemeClr val="accent4">
                    <a:lumMod val="25000"/>
                  </a:schemeClr>
                </a:solidFill>
                <a:ea typeface="Lato Light" panose="020F0502020204030203" pitchFamily="34" charset="0"/>
                <a:cs typeface="Lato Light" panose="020F0502020204030203" pitchFamily="34" charset="0"/>
              </a:rPr>
              <a:t>Linking the youth to specialized SUD treatment and other services, resources, and supports and regularly checking in to facilitate sustained access</a:t>
            </a:r>
          </a:p>
        </p:txBody>
      </p:sp>
      <p:sp>
        <p:nvSpPr>
          <p:cNvPr id="37" name="TextBox 36">
            <a:extLst>
              <a:ext uri="{FF2B5EF4-FFF2-40B4-BE49-F238E27FC236}">
                <a16:creationId xmlns:a16="http://schemas.microsoft.com/office/drawing/2014/main" id="{176D2C8A-05FC-F646-BD6D-A1E8418B4E6F}"/>
              </a:ext>
            </a:extLst>
          </p:cNvPr>
          <p:cNvSpPr txBox="1"/>
          <p:nvPr/>
        </p:nvSpPr>
        <p:spPr>
          <a:xfrm>
            <a:off x="263274" y="1035624"/>
            <a:ext cx="10666164" cy="830997"/>
          </a:xfrm>
          <a:prstGeom prst="rect">
            <a:avLst/>
          </a:prstGeom>
          <a:noFill/>
        </p:spPr>
        <p:txBody>
          <a:bodyPr wrap="square" rtlCol="0">
            <a:spAutoFit/>
          </a:bodyPr>
          <a:lstStyle/>
          <a:p>
            <a:pPr algn="ctr"/>
            <a:r>
              <a:rPr lang="en-US" sz="2400" dirty="0"/>
              <a:t>Screening, Brief Intervention and Referral to Treatment (SBIRT) is one of the leading ways to help reduce the impact of alcohol and other substance use</a:t>
            </a:r>
          </a:p>
        </p:txBody>
      </p:sp>
      <p:grpSp>
        <p:nvGrpSpPr>
          <p:cNvPr id="4" name="Group 3">
            <a:extLst>
              <a:ext uri="{FF2B5EF4-FFF2-40B4-BE49-F238E27FC236}">
                <a16:creationId xmlns:a16="http://schemas.microsoft.com/office/drawing/2014/main" id="{3C25FF33-80D1-3E4B-CDB8-843F4B951D24}"/>
              </a:ext>
            </a:extLst>
          </p:cNvPr>
          <p:cNvGrpSpPr/>
          <p:nvPr/>
        </p:nvGrpSpPr>
        <p:grpSpPr>
          <a:xfrm>
            <a:off x="2196187" y="2218247"/>
            <a:ext cx="7301537" cy="2820755"/>
            <a:chOff x="2075568" y="2652816"/>
            <a:chExt cx="7301536" cy="2820754"/>
          </a:xfrm>
        </p:grpSpPr>
        <p:sp>
          <p:nvSpPr>
            <p:cNvPr id="6" name="Circle">
              <a:extLst>
                <a:ext uri="{FF2B5EF4-FFF2-40B4-BE49-F238E27FC236}">
                  <a16:creationId xmlns:a16="http://schemas.microsoft.com/office/drawing/2014/main" id="{8CD59C44-A5B1-0B44-B066-35EB740456D3}"/>
                </a:ext>
              </a:extLst>
            </p:cNvPr>
            <p:cNvSpPr/>
            <p:nvPr/>
          </p:nvSpPr>
          <p:spPr>
            <a:xfrm>
              <a:off x="7725820" y="3247706"/>
              <a:ext cx="1651284" cy="1651282"/>
            </a:xfrm>
            <a:prstGeom prst="ellipse">
              <a:avLst/>
            </a:prstGeom>
            <a:solidFill>
              <a:schemeClr val="accent3"/>
            </a:solidFill>
            <a:ln w="12700">
              <a:miter lim="400000"/>
            </a:ln>
          </p:spPr>
          <p:txBody>
            <a:bodyPr lIns="25400" tIns="25400" rIns="25400" bIns="25400" anchor="ctr"/>
            <a:lstStyle/>
            <a:p>
              <a:pPr algn="ctr">
                <a:defRPr sz="3200">
                  <a:solidFill>
                    <a:srgbClr val="FFFFFF"/>
                  </a:solidFill>
                </a:defRPr>
              </a:pPr>
              <a:endParaRPr sz="1600"/>
            </a:p>
          </p:txBody>
        </p:sp>
        <p:sp>
          <p:nvSpPr>
            <p:cNvPr id="7" name="Circle">
              <a:extLst>
                <a:ext uri="{FF2B5EF4-FFF2-40B4-BE49-F238E27FC236}">
                  <a16:creationId xmlns:a16="http://schemas.microsoft.com/office/drawing/2014/main" id="{92059364-7EA6-B04E-B677-01D8A6EC7846}"/>
                </a:ext>
              </a:extLst>
            </p:cNvPr>
            <p:cNvSpPr/>
            <p:nvPr/>
          </p:nvSpPr>
          <p:spPr>
            <a:xfrm>
              <a:off x="7935518" y="3457402"/>
              <a:ext cx="1231892" cy="1231891"/>
            </a:xfrm>
            <a:prstGeom prst="ellipse">
              <a:avLst/>
            </a:prstGeom>
            <a:solidFill>
              <a:srgbClr val="FFFFFF"/>
            </a:solidFill>
            <a:ln w="12700">
              <a:miter lim="400000"/>
            </a:ln>
          </p:spPr>
          <p:txBody>
            <a:bodyPr lIns="25400" tIns="25400" rIns="25400" bIns="25400" anchor="ctr"/>
            <a:lstStyle/>
            <a:p>
              <a:pPr algn="ctr">
                <a:defRPr sz="3200">
                  <a:solidFill>
                    <a:srgbClr val="FFFFFF"/>
                  </a:solidFill>
                </a:defRPr>
              </a:pPr>
              <a:endParaRPr sz="1600"/>
            </a:p>
          </p:txBody>
        </p:sp>
        <p:sp>
          <p:nvSpPr>
            <p:cNvPr id="8" name="Circle">
              <a:extLst>
                <a:ext uri="{FF2B5EF4-FFF2-40B4-BE49-F238E27FC236}">
                  <a16:creationId xmlns:a16="http://schemas.microsoft.com/office/drawing/2014/main" id="{C957A56C-7650-2A41-A78A-95880BD9D881}"/>
                </a:ext>
              </a:extLst>
            </p:cNvPr>
            <p:cNvSpPr/>
            <p:nvPr/>
          </p:nvSpPr>
          <p:spPr>
            <a:xfrm>
              <a:off x="4885578" y="3247706"/>
              <a:ext cx="1651284" cy="1651283"/>
            </a:xfrm>
            <a:prstGeom prst="ellipse">
              <a:avLst/>
            </a:prstGeom>
            <a:solidFill>
              <a:schemeClr val="accent2"/>
            </a:solidFill>
            <a:ln w="12700">
              <a:miter lim="400000"/>
            </a:ln>
          </p:spPr>
          <p:txBody>
            <a:bodyPr lIns="25400" tIns="25400" rIns="25400" bIns="25400" anchor="ctr"/>
            <a:lstStyle/>
            <a:p>
              <a:pPr algn="ctr">
                <a:defRPr sz="3200">
                  <a:solidFill>
                    <a:srgbClr val="FFFFFF"/>
                  </a:solidFill>
                </a:defRPr>
              </a:pPr>
              <a:endParaRPr sz="1600"/>
            </a:p>
          </p:txBody>
        </p:sp>
        <p:sp>
          <p:nvSpPr>
            <p:cNvPr id="9" name="Circle">
              <a:extLst>
                <a:ext uri="{FF2B5EF4-FFF2-40B4-BE49-F238E27FC236}">
                  <a16:creationId xmlns:a16="http://schemas.microsoft.com/office/drawing/2014/main" id="{94BCDADF-DC44-0C4B-B5B3-8020350677E6}"/>
                </a:ext>
              </a:extLst>
            </p:cNvPr>
            <p:cNvSpPr/>
            <p:nvPr/>
          </p:nvSpPr>
          <p:spPr>
            <a:xfrm>
              <a:off x="5095274" y="3457402"/>
              <a:ext cx="1231892" cy="1231891"/>
            </a:xfrm>
            <a:prstGeom prst="ellipse">
              <a:avLst/>
            </a:prstGeom>
            <a:solidFill>
              <a:srgbClr val="FFFFFF"/>
            </a:solidFill>
            <a:ln w="12700">
              <a:miter lim="400000"/>
            </a:ln>
          </p:spPr>
          <p:txBody>
            <a:bodyPr lIns="25400" tIns="25400" rIns="25400" bIns="25400" anchor="ctr"/>
            <a:lstStyle/>
            <a:p>
              <a:pPr algn="ctr">
                <a:defRPr sz="3200">
                  <a:solidFill>
                    <a:srgbClr val="FFFFFF"/>
                  </a:solidFill>
                </a:defRPr>
              </a:pPr>
              <a:endParaRPr sz="1600"/>
            </a:p>
          </p:txBody>
        </p:sp>
        <p:sp>
          <p:nvSpPr>
            <p:cNvPr id="10" name="Circle">
              <a:extLst>
                <a:ext uri="{FF2B5EF4-FFF2-40B4-BE49-F238E27FC236}">
                  <a16:creationId xmlns:a16="http://schemas.microsoft.com/office/drawing/2014/main" id="{C0094E25-F6F7-D241-B225-643072A1E8A9}"/>
                </a:ext>
              </a:extLst>
            </p:cNvPr>
            <p:cNvSpPr/>
            <p:nvPr/>
          </p:nvSpPr>
          <p:spPr>
            <a:xfrm>
              <a:off x="2075568" y="3247706"/>
              <a:ext cx="1651284" cy="1651283"/>
            </a:xfrm>
            <a:prstGeom prst="ellipse">
              <a:avLst/>
            </a:prstGeom>
            <a:solidFill>
              <a:schemeClr val="accent1"/>
            </a:solidFill>
            <a:ln w="12700">
              <a:miter lim="400000"/>
            </a:ln>
          </p:spPr>
          <p:txBody>
            <a:bodyPr lIns="25400" tIns="25400" rIns="25400" bIns="25400" anchor="ctr"/>
            <a:lstStyle/>
            <a:p>
              <a:pPr algn="ctr">
                <a:defRPr sz="3200">
                  <a:solidFill>
                    <a:srgbClr val="FFFFFF"/>
                  </a:solidFill>
                </a:defRPr>
              </a:pPr>
              <a:endParaRPr sz="1600"/>
            </a:p>
          </p:txBody>
        </p:sp>
        <p:sp>
          <p:nvSpPr>
            <p:cNvPr id="11" name="Circle">
              <a:extLst>
                <a:ext uri="{FF2B5EF4-FFF2-40B4-BE49-F238E27FC236}">
                  <a16:creationId xmlns:a16="http://schemas.microsoft.com/office/drawing/2014/main" id="{07485714-403B-2043-A0B5-7150775A96FE}"/>
                </a:ext>
              </a:extLst>
            </p:cNvPr>
            <p:cNvSpPr/>
            <p:nvPr/>
          </p:nvSpPr>
          <p:spPr>
            <a:xfrm>
              <a:off x="2285264" y="3457402"/>
              <a:ext cx="1231891" cy="1231891"/>
            </a:xfrm>
            <a:prstGeom prst="ellipse">
              <a:avLst/>
            </a:prstGeom>
            <a:solidFill>
              <a:srgbClr val="FFFFFF"/>
            </a:solidFill>
            <a:ln w="12700">
              <a:miter lim="400000"/>
            </a:ln>
          </p:spPr>
          <p:txBody>
            <a:bodyPr lIns="25400" tIns="25400" rIns="25400" bIns="25400" anchor="ctr"/>
            <a:lstStyle/>
            <a:p>
              <a:pPr algn="ctr">
                <a:defRPr sz="3200">
                  <a:solidFill>
                    <a:srgbClr val="FFFFFF"/>
                  </a:solidFill>
                </a:defRPr>
              </a:pPr>
              <a:endParaRPr sz="1600"/>
            </a:p>
          </p:txBody>
        </p:sp>
        <p:sp>
          <p:nvSpPr>
            <p:cNvPr id="12" name="Line">
              <a:extLst>
                <a:ext uri="{FF2B5EF4-FFF2-40B4-BE49-F238E27FC236}">
                  <a16:creationId xmlns:a16="http://schemas.microsoft.com/office/drawing/2014/main" id="{B0983FA4-FBA6-524B-A465-8F565B290ECC}"/>
                </a:ext>
              </a:extLst>
            </p:cNvPr>
            <p:cNvSpPr/>
            <p:nvPr/>
          </p:nvSpPr>
          <p:spPr>
            <a:xfrm>
              <a:off x="3098698" y="2652816"/>
              <a:ext cx="2377039" cy="699227"/>
            </a:xfrm>
            <a:custGeom>
              <a:avLst/>
              <a:gdLst/>
              <a:ahLst/>
              <a:cxnLst>
                <a:cxn ang="0">
                  <a:pos x="wd2" y="hd2"/>
                </a:cxn>
                <a:cxn ang="5400000">
                  <a:pos x="wd2" y="hd2"/>
                </a:cxn>
                <a:cxn ang="10800000">
                  <a:pos x="wd2" y="hd2"/>
                </a:cxn>
                <a:cxn ang="16200000">
                  <a:pos x="wd2" y="hd2"/>
                </a:cxn>
              </a:cxnLst>
              <a:rect l="0" t="0" r="r" b="b"/>
              <a:pathLst>
                <a:path w="21600" h="21556" extrusionOk="0">
                  <a:moveTo>
                    <a:pt x="0" y="21556"/>
                  </a:moveTo>
                  <a:cubicBezTo>
                    <a:pt x="2247" y="8263"/>
                    <a:pt x="6414" y="46"/>
                    <a:pt x="10930" y="0"/>
                  </a:cubicBezTo>
                  <a:cubicBezTo>
                    <a:pt x="15253" y="-44"/>
                    <a:pt x="19280" y="7431"/>
                    <a:pt x="21600" y="19804"/>
                  </a:cubicBezTo>
                </a:path>
              </a:pathLst>
            </a:custGeom>
            <a:ln w="127000">
              <a:solidFill>
                <a:schemeClr val="accent1"/>
              </a:solidFill>
              <a:custDash>
                <a:ds d="200000" sp="200000"/>
              </a:custDash>
              <a:miter lim="400000"/>
              <a:tailEnd type="triangle"/>
            </a:ln>
          </p:spPr>
          <p:txBody>
            <a:bodyPr lIns="25400" tIns="25400" rIns="25400" bIns="25400" anchor="ctr"/>
            <a:lstStyle/>
            <a:p>
              <a:pPr algn="ctr">
                <a:defRPr sz="3200"/>
              </a:pPr>
              <a:endParaRPr sz="1600"/>
            </a:p>
          </p:txBody>
        </p:sp>
        <p:sp>
          <p:nvSpPr>
            <p:cNvPr id="13" name="Line">
              <a:extLst>
                <a:ext uri="{FF2B5EF4-FFF2-40B4-BE49-F238E27FC236}">
                  <a16:creationId xmlns:a16="http://schemas.microsoft.com/office/drawing/2014/main" id="{5D7C4C37-9C05-3B4D-AFA2-D8BA9D3BCB81}"/>
                </a:ext>
              </a:extLst>
            </p:cNvPr>
            <p:cNvSpPr/>
            <p:nvPr/>
          </p:nvSpPr>
          <p:spPr>
            <a:xfrm>
              <a:off x="5865178" y="4774071"/>
              <a:ext cx="2379667" cy="699499"/>
            </a:xfrm>
            <a:custGeom>
              <a:avLst/>
              <a:gdLst/>
              <a:ahLst/>
              <a:cxnLst>
                <a:cxn ang="0">
                  <a:pos x="wd2" y="hd2"/>
                </a:cxn>
                <a:cxn ang="5400000">
                  <a:pos x="wd2" y="hd2"/>
                </a:cxn>
                <a:cxn ang="10800000">
                  <a:pos x="wd2" y="hd2"/>
                </a:cxn>
                <a:cxn ang="16200000">
                  <a:pos x="wd2" y="hd2"/>
                </a:cxn>
              </a:cxnLst>
              <a:rect l="0" t="0" r="r" b="b"/>
              <a:pathLst>
                <a:path w="21600" h="21556" extrusionOk="0">
                  <a:moveTo>
                    <a:pt x="0" y="0"/>
                  </a:moveTo>
                  <a:cubicBezTo>
                    <a:pt x="2247" y="13293"/>
                    <a:pt x="6414" y="21510"/>
                    <a:pt x="10930" y="21556"/>
                  </a:cubicBezTo>
                  <a:cubicBezTo>
                    <a:pt x="15253" y="21600"/>
                    <a:pt x="19280" y="14125"/>
                    <a:pt x="21600" y="1752"/>
                  </a:cubicBezTo>
                </a:path>
              </a:pathLst>
            </a:custGeom>
            <a:ln w="127000">
              <a:solidFill>
                <a:schemeClr val="accent2"/>
              </a:solidFill>
              <a:custDash>
                <a:ds d="200000" sp="200000"/>
              </a:custDash>
              <a:miter lim="400000"/>
              <a:tailEnd type="triangle"/>
            </a:ln>
          </p:spPr>
          <p:txBody>
            <a:bodyPr lIns="25400" tIns="25400" rIns="25400" bIns="25400" anchor="ctr"/>
            <a:lstStyle/>
            <a:p>
              <a:pPr algn="ctr">
                <a:defRPr sz="3200"/>
              </a:pPr>
              <a:endParaRPr sz="1600"/>
            </a:p>
          </p:txBody>
        </p:sp>
        <p:pic>
          <p:nvPicPr>
            <p:cNvPr id="38" name="Graphic 37" descr="Clipboard Checked with solid fill">
              <a:extLst>
                <a:ext uri="{FF2B5EF4-FFF2-40B4-BE49-F238E27FC236}">
                  <a16:creationId xmlns:a16="http://schemas.microsoft.com/office/drawing/2014/main" id="{99C1338E-D7CD-E747-BE6F-CAA579E41C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7967" y="3643865"/>
              <a:ext cx="832538" cy="832538"/>
            </a:xfrm>
            <a:prstGeom prst="rect">
              <a:avLst/>
            </a:prstGeom>
          </p:spPr>
        </p:pic>
        <p:pic>
          <p:nvPicPr>
            <p:cNvPr id="40" name="Graphic 39" descr="Chat with solid fill">
              <a:extLst>
                <a:ext uri="{FF2B5EF4-FFF2-40B4-BE49-F238E27FC236}">
                  <a16:creationId xmlns:a16="http://schemas.microsoft.com/office/drawing/2014/main" id="{2F7DBBD1-BF3D-E844-8215-F9F9AE8B59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70110" y="3632237"/>
              <a:ext cx="914400" cy="914400"/>
            </a:xfrm>
            <a:prstGeom prst="rect">
              <a:avLst/>
            </a:prstGeom>
          </p:spPr>
        </p:pic>
        <p:pic>
          <p:nvPicPr>
            <p:cNvPr id="42" name="Graphic 41" descr="Medical with solid fill">
              <a:extLst>
                <a:ext uri="{FF2B5EF4-FFF2-40B4-BE49-F238E27FC236}">
                  <a16:creationId xmlns:a16="http://schemas.microsoft.com/office/drawing/2014/main" id="{01383A26-8D37-9243-AD38-5A19DBF8A3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15418" y="3616147"/>
              <a:ext cx="914400" cy="914400"/>
            </a:xfrm>
            <a:prstGeom prst="rect">
              <a:avLst/>
            </a:prstGeom>
          </p:spPr>
        </p:pic>
      </p:grpSp>
      <p:pic>
        <p:nvPicPr>
          <p:cNvPr id="3" name="Picture 2" descr="A black and orange circle with a black background&#10;&#10;Description automatically generated">
            <a:extLst>
              <a:ext uri="{FF2B5EF4-FFF2-40B4-BE49-F238E27FC236}">
                <a16:creationId xmlns:a16="http://schemas.microsoft.com/office/drawing/2014/main" id="{5C8A6675-2695-64CF-BD96-B8981411F826}"/>
              </a:ext>
            </a:extLst>
          </p:cNvPr>
          <p:cNvPicPr>
            <a:picLocks noChangeAspect="1"/>
          </p:cNvPicPr>
          <p:nvPr/>
        </p:nvPicPr>
        <p:blipFill>
          <a:blip r:embed="rId9"/>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2332319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6047A9-7AC5-5431-F614-07F795F1EA0C}"/>
              </a:ext>
            </a:extLst>
          </p:cNvPr>
          <p:cNvSpPr>
            <a:spLocks noGrp="1"/>
          </p:cNvSpPr>
          <p:nvPr>
            <p:ph type="body" sz="quarter" idx="14"/>
          </p:nvPr>
        </p:nvSpPr>
        <p:spPr>
          <a:xfrm>
            <a:off x="5090489" y="153531"/>
            <a:ext cx="5735555" cy="632460"/>
          </a:xfrm>
          <a:prstGeom prst="rect">
            <a:avLst/>
          </a:prstGeom>
        </p:spPr>
        <p:txBody>
          <a:bodyPr/>
          <a:lstStyle/>
          <a:p>
            <a:pPr marL="0"/>
            <a:r>
              <a:rPr lang="en-US" sz="2800" dirty="0"/>
              <a:t>Methods</a:t>
            </a:r>
          </a:p>
        </p:txBody>
      </p:sp>
      <p:pic>
        <p:nvPicPr>
          <p:cNvPr id="4" name="Picture 3" descr="A black and orange circle with a black background&#10;&#10;Description automatically generated">
            <a:extLst>
              <a:ext uri="{FF2B5EF4-FFF2-40B4-BE49-F238E27FC236}">
                <a16:creationId xmlns:a16="http://schemas.microsoft.com/office/drawing/2014/main" id="{C394D462-FBA5-BAC5-A158-FBAF95BC0043}"/>
              </a:ext>
            </a:extLst>
          </p:cNvPr>
          <p:cNvPicPr>
            <a:picLocks noChangeAspect="1"/>
          </p:cNvPicPr>
          <p:nvPr/>
        </p:nvPicPr>
        <p:blipFill>
          <a:blip r:embed="rId3"/>
          <a:stretch>
            <a:fillRect/>
          </a:stretch>
        </p:blipFill>
        <p:spPr>
          <a:xfrm>
            <a:off x="-18392" y="6455169"/>
            <a:ext cx="1846534" cy="365760"/>
          </a:xfrm>
          <a:prstGeom prst="rect">
            <a:avLst/>
          </a:prstGeom>
        </p:spPr>
      </p:pic>
      <p:pic>
        <p:nvPicPr>
          <p:cNvPr id="7" name="Picture 6">
            <a:extLst>
              <a:ext uri="{FF2B5EF4-FFF2-40B4-BE49-F238E27FC236}">
                <a16:creationId xmlns:a16="http://schemas.microsoft.com/office/drawing/2014/main" id="{FCBE2C0C-335C-5C37-870C-F4B5C064BDC0}"/>
              </a:ext>
            </a:extLst>
          </p:cNvPr>
          <p:cNvPicPr>
            <a:picLocks noChangeAspect="1"/>
          </p:cNvPicPr>
          <p:nvPr/>
        </p:nvPicPr>
        <p:blipFill>
          <a:blip r:embed="rId4">
            <a:extLst>
              <a:ext uri="{837473B0-CC2E-450A-ABE3-18F120FF3D39}">
                <a1611:picAttrSrcUrl xmlns:a1611="http://schemas.microsoft.com/office/drawing/2016/11/main" r:id="rId5"/>
              </a:ext>
            </a:extLst>
          </a:blip>
          <a:srcRect l="23597" r="23597"/>
          <a:stretch/>
        </p:blipFill>
        <p:spPr>
          <a:xfrm>
            <a:off x="0" y="1"/>
            <a:ext cx="4846320" cy="6894613"/>
          </a:xfrm>
          <a:prstGeom prst="rect">
            <a:avLst/>
          </a:prstGeom>
          <a:noFill/>
        </p:spPr>
      </p:pic>
      <p:sp>
        <p:nvSpPr>
          <p:cNvPr id="8" name="Text Placeholder 2">
            <a:extLst>
              <a:ext uri="{FF2B5EF4-FFF2-40B4-BE49-F238E27FC236}">
                <a16:creationId xmlns:a16="http://schemas.microsoft.com/office/drawing/2014/main" id="{D38E7A52-E81B-4042-0C4E-E0C3B4C34238}"/>
              </a:ext>
            </a:extLst>
          </p:cNvPr>
          <p:cNvSpPr txBox="1">
            <a:spLocks/>
          </p:cNvSpPr>
          <p:nvPr/>
        </p:nvSpPr>
        <p:spPr>
          <a:xfrm>
            <a:off x="5090489" y="3205582"/>
            <a:ext cx="6108089" cy="1680071"/>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032E64"/>
              </a:buClr>
              <a:buSzPct val="100000"/>
              <a:buFont typeface="Calibri" panose="020F0502020204030204" pitchFamily="34" charset="0"/>
              <a:buNone/>
              <a:tabLst/>
              <a:defRPr/>
            </a:pPr>
            <a:r>
              <a:rPr lang="en-US" sz="2400" dirty="0">
                <a:solidFill>
                  <a:schemeClr val="tx1"/>
                </a:solidFill>
              </a:rPr>
              <a:t>Web survey of primary care and SBHC health professionals who serve youth (11-25 years old)</a:t>
            </a:r>
          </a:p>
          <a:p>
            <a:pPr marL="457200" indent="-457200">
              <a:buFont typeface="Arial" panose="020B0604020202020204" pitchFamily="34" charset="0"/>
              <a:buChar char="•"/>
            </a:pPr>
            <a:r>
              <a:rPr lang="en-US" sz="2400" dirty="0">
                <a:solidFill>
                  <a:schemeClr val="tx1"/>
                </a:solidFill>
              </a:rPr>
              <a:t>SBIRT practice</a:t>
            </a:r>
          </a:p>
          <a:p>
            <a:pPr marL="457200" indent="-457200">
              <a:buFont typeface="Arial" panose="020B0604020202020204" pitchFamily="34" charset="0"/>
              <a:buChar char="•"/>
            </a:pPr>
            <a:r>
              <a:rPr lang="en-US" sz="2400" dirty="0">
                <a:solidFill>
                  <a:schemeClr val="tx1"/>
                </a:solidFill>
              </a:rPr>
              <a:t>Screening challenges</a:t>
            </a:r>
          </a:p>
          <a:p>
            <a:pPr marL="457200" indent="-457200">
              <a:buFont typeface="Arial" panose="020B0604020202020204" pitchFamily="34" charset="0"/>
              <a:buChar char="•"/>
            </a:pPr>
            <a:r>
              <a:rPr lang="en-US" sz="2400" dirty="0">
                <a:solidFill>
                  <a:schemeClr val="tx1"/>
                </a:solidFill>
              </a:rPr>
              <a:t>SBIRT knowledge, experience, and confidence</a:t>
            </a:r>
          </a:p>
          <a:p>
            <a:pPr marL="457200" indent="-457200">
              <a:buFont typeface="Arial" panose="020B0604020202020204" pitchFamily="34" charset="0"/>
              <a:buChar char="•"/>
            </a:pPr>
            <a:r>
              <a:rPr lang="en-US" sz="2400" dirty="0">
                <a:solidFill>
                  <a:schemeClr val="tx1"/>
                </a:solidFill>
              </a:rPr>
              <a:t>SBIRT training experience</a:t>
            </a:r>
          </a:p>
          <a:p>
            <a:pPr marL="457200" indent="-457200">
              <a:buFont typeface="Arial" panose="020B0604020202020204" pitchFamily="34" charset="0"/>
              <a:buChar char="•"/>
            </a:pPr>
            <a:r>
              <a:rPr lang="en-US" sz="2400" dirty="0">
                <a:solidFill>
                  <a:schemeClr val="tx1"/>
                </a:solidFill>
              </a:rPr>
              <a:t>Training and technical assistance needs</a:t>
            </a:r>
          </a:p>
          <a:p>
            <a:pPr marL="0" indent="0">
              <a:buNone/>
            </a:pPr>
            <a:r>
              <a:rPr lang="en-US" sz="2400" dirty="0">
                <a:solidFill>
                  <a:schemeClr val="tx1"/>
                </a:solidFill>
              </a:rPr>
              <a:t>Analysis </a:t>
            </a:r>
          </a:p>
          <a:p>
            <a:pPr marL="457200" indent="-457200">
              <a:buFont typeface="Arial" panose="020B0604020202020204" pitchFamily="34" charset="0"/>
              <a:buChar char="•"/>
            </a:pPr>
            <a:r>
              <a:rPr lang="en-US" sz="2400" dirty="0">
                <a:solidFill>
                  <a:schemeClr val="tx1"/>
                </a:solidFill>
              </a:rPr>
              <a:t>Descriptive statistics</a:t>
            </a:r>
          </a:p>
          <a:p>
            <a:pPr marL="457200" indent="-457200">
              <a:buFont typeface="Arial" panose="020B0604020202020204" pitchFamily="34" charset="0"/>
              <a:buChar char="•"/>
            </a:pPr>
            <a:r>
              <a:rPr lang="en-US" sz="2400" dirty="0">
                <a:solidFill>
                  <a:schemeClr val="tx1"/>
                </a:solidFill>
              </a:rPr>
              <a:t>Bivariate analyses </a:t>
            </a:r>
          </a:p>
          <a:p>
            <a:pPr marL="457200" indent="-457200">
              <a:buFont typeface="Arial" panose="020B0604020202020204" pitchFamily="34" charset="0"/>
              <a:buChar char="•"/>
            </a:pPr>
            <a:r>
              <a:rPr lang="en-US" sz="2400" dirty="0">
                <a:solidFill>
                  <a:schemeClr val="tx1"/>
                </a:solidFill>
              </a:rPr>
              <a:t>Multivariate regression analyses</a:t>
            </a:r>
            <a:endParaRPr kumimoji="0" lang="en-US" sz="2400" b="0" i="0" u="none" strike="noStrike" kern="1200" cap="none" spc="0" normalizeH="0" baseline="0" noProof="0" dirty="0">
              <a:ln>
                <a:noFill/>
              </a:ln>
              <a:solidFill>
                <a:prstClr val="black"/>
              </a:solidFill>
              <a:effectLst/>
              <a:uLnTx/>
              <a:uFillTx/>
              <a:latin typeface="Roboto"/>
              <a:ea typeface="+mn-ea"/>
              <a:cs typeface="+mn-cs"/>
            </a:endParaRPr>
          </a:p>
          <a:p>
            <a:pPr marL="91440" marR="0" lvl="0" indent="0" algn="l" defTabSz="914400" rtl="0" eaLnBrk="1" fontAlgn="auto" latinLnBrk="0" hangingPunct="1">
              <a:lnSpc>
                <a:spcPct val="90000"/>
              </a:lnSpc>
              <a:spcBef>
                <a:spcPts val="1200"/>
              </a:spcBef>
              <a:spcAft>
                <a:spcPts val="200"/>
              </a:spcAft>
              <a:buClr>
                <a:srgbClr val="032E64"/>
              </a:buClr>
              <a:buSzPct val="100000"/>
              <a:buFont typeface="Calibri" panose="020F050202020403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Roboto"/>
              <a:ea typeface="+mn-ea"/>
              <a:cs typeface="+mn-cs"/>
            </a:endParaRPr>
          </a:p>
        </p:txBody>
      </p:sp>
      <p:pic>
        <p:nvPicPr>
          <p:cNvPr id="3" name="Picture 2" descr="A black and orange circle with a black background&#10;&#10;Description automatically generated">
            <a:extLst>
              <a:ext uri="{FF2B5EF4-FFF2-40B4-BE49-F238E27FC236}">
                <a16:creationId xmlns:a16="http://schemas.microsoft.com/office/drawing/2014/main" id="{056232B1-9633-0FCF-C317-04184FF4CD7E}"/>
              </a:ext>
            </a:extLst>
          </p:cNvPr>
          <p:cNvPicPr>
            <a:picLocks noChangeAspect="1"/>
          </p:cNvPicPr>
          <p:nvPr/>
        </p:nvPicPr>
        <p:blipFill>
          <a:blip r:embed="rId3"/>
          <a:stretch>
            <a:fillRect/>
          </a:stretch>
        </p:blipFill>
        <p:spPr>
          <a:xfrm>
            <a:off x="11048607" y="258142"/>
            <a:ext cx="911594" cy="180568"/>
          </a:xfrm>
          <a:prstGeom prst="rect">
            <a:avLst/>
          </a:prstGeom>
        </p:spPr>
      </p:pic>
      <p:sp>
        <p:nvSpPr>
          <p:cNvPr id="5" name="Rectangle: Rounded Corners 4">
            <a:extLst>
              <a:ext uri="{FF2B5EF4-FFF2-40B4-BE49-F238E27FC236}">
                <a16:creationId xmlns:a16="http://schemas.microsoft.com/office/drawing/2014/main" id="{3FD74D6A-2F22-B5A6-2478-EACD3579FEE6}"/>
              </a:ext>
            </a:extLst>
          </p:cNvPr>
          <p:cNvSpPr/>
          <p:nvPr/>
        </p:nvSpPr>
        <p:spPr>
          <a:xfrm>
            <a:off x="8845288" y="5341640"/>
            <a:ext cx="2965592" cy="957256"/>
          </a:xfrm>
          <a:prstGeom prst="round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lstStyle/>
          <a:p>
            <a:pPr algn="ctr">
              <a:spcAft>
                <a:spcPts val="600"/>
              </a:spcAft>
            </a:pPr>
            <a:r>
              <a:rPr lang="en-US" sz="2400" b="1" dirty="0">
                <a:solidFill>
                  <a:schemeClr val="tx1"/>
                </a:solidFill>
              </a:rPr>
              <a:t>Key Informant Interviews (N=7)</a:t>
            </a:r>
          </a:p>
        </p:txBody>
      </p:sp>
      <p:grpSp>
        <p:nvGrpSpPr>
          <p:cNvPr id="6" name="Group 5">
            <a:extLst>
              <a:ext uri="{FF2B5EF4-FFF2-40B4-BE49-F238E27FC236}">
                <a16:creationId xmlns:a16="http://schemas.microsoft.com/office/drawing/2014/main" id="{387A42A0-F346-0DE6-DC48-95BF0FF50C6D}"/>
              </a:ext>
            </a:extLst>
          </p:cNvPr>
          <p:cNvGrpSpPr/>
          <p:nvPr/>
        </p:nvGrpSpPr>
        <p:grpSpPr>
          <a:xfrm>
            <a:off x="11198578" y="4656447"/>
            <a:ext cx="914400" cy="914400"/>
            <a:chOff x="9240997" y="5641189"/>
            <a:chExt cx="1143785" cy="1143785"/>
          </a:xfrm>
        </p:grpSpPr>
        <p:sp>
          <p:nvSpPr>
            <p:cNvPr id="9" name="Oval 8">
              <a:extLst>
                <a:ext uri="{FF2B5EF4-FFF2-40B4-BE49-F238E27FC236}">
                  <a16:creationId xmlns:a16="http://schemas.microsoft.com/office/drawing/2014/main" id="{97010988-19C5-F862-F6C4-54FF9496FDD9}"/>
                </a:ext>
              </a:extLst>
            </p:cNvPr>
            <p:cNvSpPr/>
            <p:nvPr/>
          </p:nvSpPr>
          <p:spPr>
            <a:xfrm>
              <a:off x="9240997" y="5641189"/>
              <a:ext cx="1143785" cy="114378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Chat outline">
              <a:extLst>
                <a:ext uri="{FF2B5EF4-FFF2-40B4-BE49-F238E27FC236}">
                  <a16:creationId xmlns:a16="http://schemas.microsoft.com/office/drawing/2014/main" id="{7FC466CF-6CC9-1893-8DA9-744E851F960F}"/>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55689" y="5794381"/>
              <a:ext cx="914400" cy="914400"/>
            </a:xfrm>
            <a:prstGeom prst="rect">
              <a:avLst/>
            </a:prstGeom>
          </p:spPr>
        </p:pic>
      </p:grpSp>
    </p:spTree>
    <p:extLst>
      <p:ext uri="{BB962C8B-B14F-4D97-AF65-F5344CB8AC3E}">
        <p14:creationId xmlns:p14="http://schemas.microsoft.com/office/powerpoint/2010/main" val="961552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5F0008-C529-28F8-188B-C96695BF8FF5}"/>
              </a:ext>
            </a:extLst>
          </p:cNvPr>
          <p:cNvSpPr>
            <a:spLocks noGrp="1"/>
          </p:cNvSpPr>
          <p:nvPr>
            <p:ph type="body" sz="quarter" idx="14"/>
          </p:nvPr>
        </p:nvSpPr>
        <p:spPr>
          <a:xfrm>
            <a:off x="364227" y="122608"/>
            <a:ext cx="8797923" cy="628651"/>
          </a:xfrm>
        </p:spPr>
        <p:txBody>
          <a:bodyPr anchor="ctr"/>
          <a:lstStyle/>
          <a:p>
            <a:r>
              <a:rPr lang="en-US" sz="2800" dirty="0"/>
              <a:t>Participant Characteristics</a:t>
            </a:r>
          </a:p>
        </p:txBody>
      </p:sp>
      <p:graphicFrame>
        <p:nvGraphicFramePr>
          <p:cNvPr id="7" name="Chart 6">
            <a:extLst>
              <a:ext uri="{FF2B5EF4-FFF2-40B4-BE49-F238E27FC236}">
                <a16:creationId xmlns:a16="http://schemas.microsoft.com/office/drawing/2014/main" id="{5A1690E5-E01A-B37D-E3A4-94F32540EC79}"/>
              </a:ext>
            </a:extLst>
          </p:cNvPr>
          <p:cNvGraphicFramePr/>
          <p:nvPr>
            <p:extLst>
              <p:ext uri="{D42A27DB-BD31-4B8C-83A1-F6EECF244321}">
                <p14:modId xmlns:p14="http://schemas.microsoft.com/office/powerpoint/2010/main" val="18831878"/>
              </p:ext>
            </p:extLst>
          </p:nvPr>
        </p:nvGraphicFramePr>
        <p:xfrm>
          <a:off x="-1241777" y="1088614"/>
          <a:ext cx="8046720" cy="53949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8D083CE1-BD61-2406-DD87-BEA34736B401}"/>
              </a:ext>
            </a:extLst>
          </p:cNvPr>
          <p:cNvGraphicFramePr/>
          <p:nvPr>
            <p:extLst>
              <p:ext uri="{D42A27DB-BD31-4B8C-83A1-F6EECF244321}">
                <p14:modId xmlns:p14="http://schemas.microsoft.com/office/powerpoint/2010/main" val="3643774366"/>
              </p:ext>
            </p:extLst>
          </p:nvPr>
        </p:nvGraphicFramePr>
        <p:xfrm>
          <a:off x="4980745" y="1088614"/>
          <a:ext cx="8046720" cy="5394960"/>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C07AD100-926B-B20C-FC3A-73B64659D572}"/>
              </a:ext>
            </a:extLst>
          </p:cNvPr>
          <p:cNvSpPr txBox="1"/>
          <p:nvPr/>
        </p:nvSpPr>
        <p:spPr>
          <a:xfrm>
            <a:off x="10848623" y="6359264"/>
            <a:ext cx="15691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Roboto"/>
                <a:ea typeface="+mn-ea"/>
                <a:cs typeface="+mn-cs"/>
              </a:rPr>
              <a:t>N=107</a:t>
            </a:r>
          </a:p>
        </p:txBody>
      </p:sp>
      <p:pic>
        <p:nvPicPr>
          <p:cNvPr id="3" name="Picture 2" descr="A black and orange circle with a black background&#10;&#10;Description automatically generated">
            <a:extLst>
              <a:ext uri="{FF2B5EF4-FFF2-40B4-BE49-F238E27FC236}">
                <a16:creationId xmlns:a16="http://schemas.microsoft.com/office/drawing/2014/main" id="{1054CC1A-EE67-6BD2-E1FB-0ECB612DDC37}"/>
              </a:ext>
            </a:extLst>
          </p:cNvPr>
          <p:cNvPicPr>
            <a:picLocks noChangeAspect="1"/>
          </p:cNvPicPr>
          <p:nvPr/>
        </p:nvPicPr>
        <p:blipFill>
          <a:blip r:embed="rId5"/>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162835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orange circle with a black background&#10;&#10;Description automatically generated">
            <a:extLst>
              <a:ext uri="{FF2B5EF4-FFF2-40B4-BE49-F238E27FC236}">
                <a16:creationId xmlns:a16="http://schemas.microsoft.com/office/drawing/2014/main" id="{C394D462-FBA5-BAC5-A158-FBAF95BC0043}"/>
              </a:ext>
            </a:extLst>
          </p:cNvPr>
          <p:cNvPicPr>
            <a:picLocks noChangeAspect="1"/>
          </p:cNvPicPr>
          <p:nvPr/>
        </p:nvPicPr>
        <p:blipFill>
          <a:blip r:embed="rId3"/>
          <a:stretch>
            <a:fillRect/>
          </a:stretch>
        </p:blipFill>
        <p:spPr>
          <a:xfrm>
            <a:off x="-18392" y="6455169"/>
            <a:ext cx="1846534" cy="365760"/>
          </a:xfrm>
          <a:prstGeom prst="rect">
            <a:avLst/>
          </a:prstGeom>
        </p:spPr>
      </p:pic>
      <p:pic>
        <p:nvPicPr>
          <p:cNvPr id="7" name="Picture 6">
            <a:extLst>
              <a:ext uri="{FF2B5EF4-FFF2-40B4-BE49-F238E27FC236}">
                <a16:creationId xmlns:a16="http://schemas.microsoft.com/office/drawing/2014/main" id="{FCBE2C0C-335C-5C37-870C-F4B5C064BDC0}"/>
              </a:ext>
            </a:extLst>
          </p:cNvPr>
          <p:cNvPicPr>
            <a:picLocks noChangeAspect="1"/>
          </p:cNvPicPr>
          <p:nvPr/>
        </p:nvPicPr>
        <p:blipFill>
          <a:blip r:embed="rId4">
            <a:extLst>
              <a:ext uri="{837473B0-CC2E-450A-ABE3-18F120FF3D39}">
                <a1611:picAttrSrcUrl xmlns:a1611="http://schemas.microsoft.com/office/drawing/2016/11/main" r:id="rId5"/>
              </a:ext>
            </a:extLst>
          </a:blip>
          <a:srcRect l="14854" r="14854"/>
          <a:stretch/>
        </p:blipFill>
        <p:spPr>
          <a:xfrm>
            <a:off x="0" y="1"/>
            <a:ext cx="4846320" cy="6894613"/>
          </a:xfrm>
          <a:prstGeom prst="rect">
            <a:avLst/>
          </a:prstGeom>
          <a:noFill/>
        </p:spPr>
      </p:pic>
      <p:sp>
        <p:nvSpPr>
          <p:cNvPr id="11" name="TextBox 10">
            <a:extLst>
              <a:ext uri="{FF2B5EF4-FFF2-40B4-BE49-F238E27FC236}">
                <a16:creationId xmlns:a16="http://schemas.microsoft.com/office/drawing/2014/main" id="{33FD4032-4F3B-3788-9EB3-DFF0B85922B4}"/>
              </a:ext>
            </a:extLst>
          </p:cNvPr>
          <p:cNvSpPr txBox="1"/>
          <p:nvPr/>
        </p:nvSpPr>
        <p:spPr>
          <a:xfrm>
            <a:off x="10935402" y="6224336"/>
            <a:ext cx="156915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Roboto"/>
                <a:ea typeface="+mn-ea"/>
                <a:cs typeface="+mn-cs"/>
              </a:rPr>
              <a:t>N=</a:t>
            </a:r>
            <a:r>
              <a:rPr lang="en-US" sz="2400" b="1" dirty="0">
                <a:solidFill>
                  <a:prstClr val="black"/>
                </a:solidFill>
                <a:latin typeface="Roboto"/>
              </a:rPr>
              <a:t>107</a:t>
            </a:r>
            <a:endParaRPr kumimoji="0" lang="en-US" sz="2400" b="1" i="0" u="none" strike="noStrike" kern="1200" cap="none" spc="0" normalizeH="0" baseline="0" noProof="0" dirty="0">
              <a:ln>
                <a:noFill/>
              </a:ln>
              <a:solidFill>
                <a:prstClr val="black"/>
              </a:solidFill>
              <a:effectLst/>
              <a:uLnTx/>
              <a:uFillTx/>
              <a:latin typeface="Roboto"/>
              <a:ea typeface="+mn-ea"/>
              <a:cs typeface="+mn-cs"/>
            </a:endParaRPr>
          </a:p>
        </p:txBody>
      </p:sp>
      <p:sp>
        <p:nvSpPr>
          <p:cNvPr id="2" name="Text Placeholder 1">
            <a:extLst>
              <a:ext uri="{FF2B5EF4-FFF2-40B4-BE49-F238E27FC236}">
                <a16:creationId xmlns:a16="http://schemas.microsoft.com/office/drawing/2014/main" id="{E3D447FA-8CE9-2C95-9304-6617CDA4E624}"/>
              </a:ext>
            </a:extLst>
          </p:cNvPr>
          <p:cNvSpPr txBox="1">
            <a:spLocks/>
          </p:cNvSpPr>
          <p:nvPr/>
        </p:nvSpPr>
        <p:spPr>
          <a:xfrm>
            <a:off x="4846320" y="171999"/>
            <a:ext cx="6420443" cy="628651"/>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b="1" dirty="0">
                <a:solidFill>
                  <a:schemeClr val="tx1"/>
                </a:solidFill>
              </a:rPr>
              <a:t>SBIRT Practices </a:t>
            </a:r>
            <a:r>
              <a:rPr lang="en-US" sz="2800" b="1" i="1" dirty="0">
                <a:solidFill>
                  <a:schemeClr val="bg2"/>
                </a:solidFill>
              </a:rPr>
              <a:t>Screening</a:t>
            </a:r>
            <a:endParaRPr lang="en-US" sz="2600" b="1" i="1" dirty="0">
              <a:solidFill>
                <a:schemeClr val="bg2"/>
              </a:solidFill>
            </a:endParaRPr>
          </a:p>
        </p:txBody>
      </p:sp>
      <p:grpSp>
        <p:nvGrpSpPr>
          <p:cNvPr id="3" name="Group 2">
            <a:extLst>
              <a:ext uri="{FF2B5EF4-FFF2-40B4-BE49-F238E27FC236}">
                <a16:creationId xmlns:a16="http://schemas.microsoft.com/office/drawing/2014/main" id="{4CE300FA-5261-0423-3DB3-95DE5AC1ED55}"/>
              </a:ext>
            </a:extLst>
          </p:cNvPr>
          <p:cNvGrpSpPr/>
          <p:nvPr/>
        </p:nvGrpSpPr>
        <p:grpSpPr>
          <a:xfrm>
            <a:off x="5168872" y="1365485"/>
            <a:ext cx="6407010" cy="1680070"/>
            <a:chOff x="31340" y="2334672"/>
            <a:chExt cx="5891007" cy="1240844"/>
          </a:xfrm>
        </p:grpSpPr>
        <p:sp>
          <p:nvSpPr>
            <p:cNvPr id="5" name="Oval 4">
              <a:extLst>
                <a:ext uri="{FF2B5EF4-FFF2-40B4-BE49-F238E27FC236}">
                  <a16:creationId xmlns:a16="http://schemas.microsoft.com/office/drawing/2014/main" id="{6908D6E4-CAEF-0A5D-C770-496C9F4CD900}"/>
                </a:ext>
              </a:extLst>
            </p:cNvPr>
            <p:cNvSpPr/>
            <p:nvPr/>
          </p:nvSpPr>
          <p:spPr>
            <a:xfrm>
              <a:off x="31340" y="2412450"/>
              <a:ext cx="1261135" cy="101301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 Placeholder 2">
              <a:extLst>
                <a:ext uri="{FF2B5EF4-FFF2-40B4-BE49-F238E27FC236}">
                  <a16:creationId xmlns:a16="http://schemas.microsoft.com/office/drawing/2014/main" id="{6DEAF612-D564-043D-22D5-0B9AA1ED01B8}"/>
                </a:ext>
              </a:extLst>
            </p:cNvPr>
            <p:cNvSpPr txBox="1">
              <a:spLocks/>
            </p:cNvSpPr>
            <p:nvPr/>
          </p:nvSpPr>
          <p:spPr>
            <a:xfrm>
              <a:off x="1466336" y="2334672"/>
              <a:ext cx="4456011" cy="1240844"/>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indent="0">
                <a:buNone/>
              </a:pPr>
              <a:r>
                <a:rPr lang="en-US" sz="2400" dirty="0">
                  <a:solidFill>
                    <a:schemeClr val="bg2"/>
                  </a:solidFill>
                </a:rPr>
                <a:t>Currently screens youth for alcohol or other substance use</a:t>
              </a:r>
            </a:p>
          </p:txBody>
        </p:sp>
        <p:sp>
          <p:nvSpPr>
            <p:cNvPr id="12" name="TextBox 11">
              <a:extLst>
                <a:ext uri="{FF2B5EF4-FFF2-40B4-BE49-F238E27FC236}">
                  <a16:creationId xmlns:a16="http://schemas.microsoft.com/office/drawing/2014/main" id="{6E5F7E39-12C6-2003-C7D6-D32CAB326A53}"/>
                </a:ext>
              </a:extLst>
            </p:cNvPr>
            <p:cNvSpPr txBox="1"/>
            <p:nvPr/>
          </p:nvSpPr>
          <p:spPr>
            <a:xfrm>
              <a:off x="151068" y="2728222"/>
              <a:ext cx="1079191" cy="386433"/>
            </a:xfrm>
            <a:prstGeom prst="rect">
              <a:avLst/>
            </a:prstGeom>
            <a:noFill/>
          </p:spPr>
          <p:txBody>
            <a:bodyPr wrap="none" rtlCol="0">
              <a:spAutoFit/>
            </a:bodyPr>
            <a:lstStyle/>
            <a:p>
              <a:r>
                <a:rPr lang="en-US" sz="2800" b="1" dirty="0">
                  <a:solidFill>
                    <a:schemeClr val="bg1"/>
                  </a:solidFill>
                </a:rPr>
                <a:t>80.4%</a:t>
              </a:r>
            </a:p>
          </p:txBody>
        </p:sp>
      </p:grpSp>
      <p:sp>
        <p:nvSpPr>
          <p:cNvPr id="13" name="Oval 12">
            <a:extLst>
              <a:ext uri="{FF2B5EF4-FFF2-40B4-BE49-F238E27FC236}">
                <a16:creationId xmlns:a16="http://schemas.microsoft.com/office/drawing/2014/main" id="{F344EA86-E37C-C619-5821-B59ECAC2690D}"/>
              </a:ext>
            </a:extLst>
          </p:cNvPr>
          <p:cNvSpPr/>
          <p:nvPr/>
        </p:nvSpPr>
        <p:spPr>
          <a:xfrm>
            <a:off x="5168872" y="3209608"/>
            <a:ext cx="1371600" cy="1371600"/>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Text Placeholder 2">
            <a:extLst>
              <a:ext uri="{FF2B5EF4-FFF2-40B4-BE49-F238E27FC236}">
                <a16:creationId xmlns:a16="http://schemas.microsoft.com/office/drawing/2014/main" id="{AF92DF36-35F9-640B-FC16-E4453B6835FD}"/>
              </a:ext>
            </a:extLst>
          </p:cNvPr>
          <p:cNvSpPr txBox="1">
            <a:spLocks/>
          </p:cNvSpPr>
          <p:nvPr/>
        </p:nvSpPr>
        <p:spPr>
          <a:xfrm>
            <a:off x="6686261" y="3194285"/>
            <a:ext cx="5041081" cy="1680071"/>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indent="0">
              <a:buNone/>
            </a:pPr>
            <a:r>
              <a:rPr lang="en-US" sz="2400" dirty="0">
                <a:solidFill>
                  <a:schemeClr val="accent6"/>
                </a:solidFill>
              </a:rPr>
              <a:t>Previously screened youth for alcohol or other substance use, but not currently</a:t>
            </a:r>
          </a:p>
        </p:txBody>
      </p:sp>
      <p:sp>
        <p:nvSpPr>
          <p:cNvPr id="15" name="TextBox 14">
            <a:extLst>
              <a:ext uri="{FF2B5EF4-FFF2-40B4-BE49-F238E27FC236}">
                <a16:creationId xmlns:a16="http://schemas.microsoft.com/office/drawing/2014/main" id="{866E07DD-3308-F3F8-D6E7-96D651F1AF65}"/>
              </a:ext>
            </a:extLst>
          </p:cNvPr>
          <p:cNvSpPr txBox="1"/>
          <p:nvPr/>
        </p:nvSpPr>
        <p:spPr>
          <a:xfrm>
            <a:off x="5299086" y="3650897"/>
            <a:ext cx="1173719" cy="523220"/>
          </a:xfrm>
          <a:prstGeom prst="rect">
            <a:avLst/>
          </a:prstGeom>
          <a:noFill/>
        </p:spPr>
        <p:txBody>
          <a:bodyPr wrap="none" rtlCol="0">
            <a:spAutoFit/>
          </a:bodyPr>
          <a:lstStyle/>
          <a:p>
            <a:r>
              <a:rPr lang="en-US" sz="2800" b="1" dirty="0">
                <a:solidFill>
                  <a:schemeClr val="bg1"/>
                </a:solidFill>
              </a:rPr>
              <a:t>10.3%</a:t>
            </a:r>
          </a:p>
        </p:txBody>
      </p:sp>
      <p:sp>
        <p:nvSpPr>
          <p:cNvPr id="16" name="Oval 15">
            <a:extLst>
              <a:ext uri="{FF2B5EF4-FFF2-40B4-BE49-F238E27FC236}">
                <a16:creationId xmlns:a16="http://schemas.microsoft.com/office/drawing/2014/main" id="{FE56666D-E6CA-FE25-29B3-8F20DC3265D8}"/>
              </a:ext>
            </a:extLst>
          </p:cNvPr>
          <p:cNvSpPr/>
          <p:nvPr/>
        </p:nvSpPr>
        <p:spPr>
          <a:xfrm>
            <a:off x="5168872" y="4891336"/>
            <a:ext cx="1371600" cy="13716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a:p>
        </p:txBody>
      </p:sp>
      <p:sp>
        <p:nvSpPr>
          <p:cNvPr id="17" name="Text Placeholder 2">
            <a:extLst>
              <a:ext uri="{FF2B5EF4-FFF2-40B4-BE49-F238E27FC236}">
                <a16:creationId xmlns:a16="http://schemas.microsoft.com/office/drawing/2014/main" id="{9D72A341-2166-8E12-B764-993813596D73}"/>
              </a:ext>
            </a:extLst>
          </p:cNvPr>
          <p:cNvSpPr txBox="1">
            <a:spLocks/>
          </p:cNvSpPr>
          <p:nvPr/>
        </p:nvSpPr>
        <p:spPr>
          <a:xfrm>
            <a:off x="6724809" y="4612287"/>
            <a:ext cx="5041081" cy="1680071"/>
          </a:xfrm>
          <a:prstGeom prst="rect">
            <a:avLst/>
          </a:prstGeom>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indent="0">
              <a:buNone/>
            </a:pPr>
            <a:r>
              <a:rPr lang="en-US" sz="2400" dirty="0">
                <a:solidFill>
                  <a:schemeClr val="tx1"/>
                </a:solidFill>
              </a:rPr>
              <a:t>Never screened youth for alcohol or other substance use</a:t>
            </a:r>
          </a:p>
        </p:txBody>
      </p:sp>
      <p:sp>
        <p:nvSpPr>
          <p:cNvPr id="18" name="TextBox 17">
            <a:extLst>
              <a:ext uri="{FF2B5EF4-FFF2-40B4-BE49-F238E27FC236}">
                <a16:creationId xmlns:a16="http://schemas.microsoft.com/office/drawing/2014/main" id="{9049A5BB-AE27-D53F-A418-952E338D6A8A}"/>
              </a:ext>
            </a:extLst>
          </p:cNvPr>
          <p:cNvSpPr txBox="1"/>
          <p:nvPr/>
        </p:nvSpPr>
        <p:spPr>
          <a:xfrm>
            <a:off x="5402479" y="5298546"/>
            <a:ext cx="966931" cy="523220"/>
          </a:xfrm>
          <a:prstGeom prst="rect">
            <a:avLst/>
          </a:prstGeom>
          <a:noFill/>
        </p:spPr>
        <p:txBody>
          <a:bodyPr wrap="none" rtlCol="0">
            <a:spAutoFit/>
          </a:bodyPr>
          <a:lstStyle/>
          <a:p>
            <a:r>
              <a:rPr lang="en-US" sz="2800" b="1" dirty="0">
                <a:solidFill>
                  <a:schemeClr val="bg1"/>
                </a:solidFill>
              </a:rPr>
              <a:t>9.2%</a:t>
            </a:r>
          </a:p>
        </p:txBody>
      </p:sp>
      <p:pic>
        <p:nvPicPr>
          <p:cNvPr id="21" name="Picture 20" descr="A black and orange circle with a black background&#10;&#10;Description automatically generated">
            <a:extLst>
              <a:ext uri="{FF2B5EF4-FFF2-40B4-BE49-F238E27FC236}">
                <a16:creationId xmlns:a16="http://schemas.microsoft.com/office/drawing/2014/main" id="{2DB2F904-2438-5E32-72C3-85E22BCEE303}"/>
              </a:ext>
            </a:extLst>
          </p:cNvPr>
          <p:cNvPicPr>
            <a:picLocks noChangeAspect="1"/>
          </p:cNvPicPr>
          <p:nvPr/>
        </p:nvPicPr>
        <p:blipFill>
          <a:blip r:embed="rId3"/>
          <a:stretch>
            <a:fillRect/>
          </a:stretch>
        </p:blipFill>
        <p:spPr>
          <a:xfrm>
            <a:off x="11048607" y="258142"/>
            <a:ext cx="911594" cy="180568"/>
          </a:xfrm>
          <a:prstGeom prst="rect">
            <a:avLst/>
          </a:prstGeom>
        </p:spPr>
      </p:pic>
    </p:spTree>
    <p:extLst>
      <p:ext uri="{BB962C8B-B14F-4D97-AF65-F5344CB8AC3E}">
        <p14:creationId xmlns:p14="http://schemas.microsoft.com/office/powerpoint/2010/main" val="1408843141"/>
      </p:ext>
    </p:extLst>
  </p:cSld>
  <p:clrMapOvr>
    <a:masterClrMapping/>
  </p:clrMapOvr>
</p:sld>
</file>

<file path=ppt/theme/theme1.xml><?xml version="1.0" encoding="utf-8"?>
<a:theme xmlns:a="http://schemas.openxmlformats.org/drawingml/2006/main" name="Retrospect">
  <a:themeElements>
    <a:clrScheme name="SBIRT">
      <a:dk1>
        <a:sysClr val="windowText" lastClr="000000"/>
      </a:dk1>
      <a:lt1>
        <a:sysClr val="window" lastClr="FFFFFF"/>
      </a:lt1>
      <a:dk2>
        <a:srgbClr val="032E64"/>
      </a:dk2>
      <a:lt2>
        <a:srgbClr val="EB7230"/>
      </a:lt2>
      <a:accent1>
        <a:srgbClr val="032E64"/>
      </a:accent1>
      <a:accent2>
        <a:srgbClr val="EB7230"/>
      </a:accent2>
      <a:accent3>
        <a:srgbClr val="7F7F7F"/>
      </a:accent3>
      <a:accent4>
        <a:srgbClr val="D8D8D8"/>
      </a:accent4>
      <a:accent5>
        <a:srgbClr val="0C0C0C"/>
      </a:accent5>
      <a:accent6>
        <a:srgbClr val="7F7F7F"/>
      </a:accent6>
      <a:hlink>
        <a:srgbClr val="7F7F7F"/>
      </a:hlink>
      <a:folHlink>
        <a:srgbClr val="7F7F7F"/>
      </a:folHlink>
    </a:clrScheme>
    <a:fontScheme name="Roboto">
      <a:majorFont>
        <a:latin typeface="Roboto"/>
        <a:ea typeface=""/>
        <a:cs typeface=""/>
      </a:majorFont>
      <a:minorFont>
        <a:latin typeface="Roboto"/>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NORC_theme">
  <a:themeElements>
    <a:clrScheme name="NORC 2">
      <a:dk1>
        <a:srgbClr val="353435"/>
      </a:dk1>
      <a:lt1>
        <a:srgbClr val="FFFFFF"/>
      </a:lt1>
      <a:dk2>
        <a:srgbClr val="EC712E"/>
      </a:dk2>
      <a:lt2>
        <a:srgbClr val="ADA39D"/>
      </a:lt2>
      <a:accent1>
        <a:srgbClr val="77376B"/>
      </a:accent1>
      <a:accent2>
        <a:srgbClr val="4C7B91"/>
      </a:accent2>
      <a:accent3>
        <a:srgbClr val="4D796E"/>
      </a:accent3>
      <a:accent4>
        <a:srgbClr val="BC8C2C"/>
      </a:accent4>
      <a:accent5>
        <a:srgbClr val="C55051"/>
      </a:accent5>
      <a:accent6>
        <a:srgbClr val="8D1821"/>
      </a:accent6>
      <a:hlink>
        <a:srgbClr val="353435"/>
      </a:hlink>
      <a:folHlink>
        <a:srgbClr val="353435"/>
      </a:folHlink>
    </a:clrScheme>
    <a:fontScheme name="Custom 30">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ORC-Standard-Template" id="{FA41A6B8-7C57-E346-8308-0936E1B1DF13}" vid="{AC48C6D5-F5D6-284D-80EF-02FE594BF5F2}"/>
    </a:ext>
  </a:extLst>
</a:theme>
</file>

<file path=ppt/theme/theme3.xml><?xml version="1.0" encoding="utf-8"?>
<a:theme xmlns:a="http://schemas.openxmlformats.org/drawingml/2006/main" name="1_Retrospect">
  <a:themeElements>
    <a:clrScheme name="SBIRT">
      <a:dk1>
        <a:sysClr val="windowText" lastClr="000000"/>
      </a:dk1>
      <a:lt1>
        <a:sysClr val="window" lastClr="FFFFFF"/>
      </a:lt1>
      <a:dk2>
        <a:srgbClr val="032E64"/>
      </a:dk2>
      <a:lt2>
        <a:srgbClr val="EB7230"/>
      </a:lt2>
      <a:accent1>
        <a:srgbClr val="032E64"/>
      </a:accent1>
      <a:accent2>
        <a:srgbClr val="EB7230"/>
      </a:accent2>
      <a:accent3>
        <a:srgbClr val="7F7F7F"/>
      </a:accent3>
      <a:accent4>
        <a:srgbClr val="D8D8D8"/>
      </a:accent4>
      <a:accent5>
        <a:srgbClr val="0C0C0C"/>
      </a:accent5>
      <a:accent6>
        <a:srgbClr val="7F7F7F"/>
      </a:accent6>
      <a:hlink>
        <a:srgbClr val="7F7F7F"/>
      </a:hlink>
      <a:folHlink>
        <a:srgbClr val="7F7F7F"/>
      </a:folHlink>
    </a:clrScheme>
    <a:fontScheme name="Roboto">
      <a:majorFont>
        <a:latin typeface="Roboto"/>
        <a:ea typeface=""/>
        <a:cs typeface=""/>
      </a:majorFont>
      <a:minorFont>
        <a:latin typeface="Roboto"/>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7030B48BC2194A8408AD412F191375" ma:contentTypeVersion="38" ma:contentTypeDescription="Create a new document." ma:contentTypeScope="" ma:versionID="a763f20fd5da8c1a12675992277b5e0f">
  <xsd:schema xmlns:xsd="http://www.w3.org/2001/XMLSchema" xmlns:xs="http://www.w3.org/2001/XMLSchema" xmlns:p="http://schemas.microsoft.com/office/2006/metadata/properties" xmlns:ns2="4ff15d16-7c6b-45bb-8f45-5b14d01329e4" xmlns:ns3="a6206257-65d1-4ae5-a35a-41230cda310a" targetNamespace="http://schemas.microsoft.com/office/2006/metadata/properties" ma:root="true" ma:fieldsID="562017c49561daaac49bb04d8ff22512" ns2:_="" ns3:_="">
    <xsd:import namespace="4ff15d16-7c6b-45bb-8f45-5b14d01329e4"/>
    <xsd:import namespace="a6206257-65d1-4ae5-a35a-41230cda310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f15d16-7c6b-45bb-8f45-5b14d01329e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b3f28b1-c5bd-491f-8a8b-5b7ce8f37563}" ma:internalName="TaxCatchAll" ma:showField="CatchAllData" ma:web="4ff15d16-7c6b-45bb-8f45-5b14d01329e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206257-65d1-4ae5-a35a-41230cda310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44a5fc2-e1de-4226-a417-e5990e3526f4"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ff15d16-7c6b-45bb-8f45-5b14d01329e4" xsi:nil="true"/>
    <lcf76f155ced4ddcb4097134ff3c332f xmlns="a6206257-65d1-4ae5-a35a-41230cda310a">
      <Terms xmlns="http://schemas.microsoft.com/office/infopath/2007/PartnerControls"/>
    </lcf76f155ced4ddcb4097134ff3c332f>
  </documentManagement>
</p:properties>
</file>

<file path=customXml/item3.xml><?xml version="1.0" encoding="utf-8"?>
<?mso-contentType ?>
<SharedContentType xmlns="Microsoft.SharePoint.Taxonomy.ContentTypeSync" SourceId="744a5fc2-e1de-4226-a417-e5990e3526f4"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A0117C-DF73-49D3-8C5F-7FF00F49266A}">
  <ds:schemaRefs>
    <ds:schemaRef ds:uri="4ff15d16-7c6b-45bb-8f45-5b14d01329e4"/>
    <ds:schemaRef ds:uri="a6206257-65d1-4ae5-a35a-41230cda31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FF43ACD-5E09-453F-9FD0-A4E920775785}">
  <ds:schemaRefs>
    <ds:schemaRef ds:uri="http://purl.org/dc/terms/"/>
    <ds:schemaRef ds:uri="http://purl.org/dc/elements/1.1/"/>
    <ds:schemaRef ds:uri="http://purl.org/dc/dcmitype/"/>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a6206257-65d1-4ae5-a35a-41230cda310a"/>
    <ds:schemaRef ds:uri="4ff15d16-7c6b-45bb-8f45-5b14d01329e4"/>
  </ds:schemaRefs>
</ds:datastoreItem>
</file>

<file path=customXml/itemProps3.xml><?xml version="1.0" encoding="utf-8"?>
<ds:datastoreItem xmlns:ds="http://schemas.openxmlformats.org/officeDocument/2006/customXml" ds:itemID="{9E64D7B1-AE40-4BBE-AA4F-F7C555E594E3}">
  <ds:schemaRefs>
    <ds:schemaRef ds:uri="Microsoft.SharePoint.Taxonomy.ContentTypeSync"/>
  </ds:schemaRefs>
</ds:datastoreItem>
</file>

<file path=customXml/itemProps4.xml><?xml version="1.0" encoding="utf-8"?>
<ds:datastoreItem xmlns:ds="http://schemas.openxmlformats.org/officeDocument/2006/customXml" ds:itemID="{F3F8F630-EAA5-47F1-A76B-520988465C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2202</TotalTime>
  <Words>4099</Words>
  <Application>Microsoft Office PowerPoint</Application>
  <PresentationFormat>Widescreen</PresentationFormat>
  <Paragraphs>549</Paragraphs>
  <Slides>28</Slides>
  <Notes>28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28</vt:i4>
      </vt:variant>
    </vt:vector>
  </HeadingPairs>
  <TitlesOfParts>
    <vt:vector size="42" baseType="lpstr">
      <vt:lpstr>Aptos</vt:lpstr>
      <vt:lpstr>Arial</vt:lpstr>
      <vt:lpstr>Calibri</vt:lpstr>
      <vt:lpstr>Century Gothic</vt:lpstr>
      <vt:lpstr>questrial</vt:lpstr>
      <vt:lpstr>Roboto</vt:lpstr>
      <vt:lpstr>Roboto Light</vt:lpstr>
      <vt:lpstr>Roboto Lt</vt:lpstr>
      <vt:lpstr>Roboto Medium</vt:lpstr>
      <vt:lpstr>System Font Regular</vt:lpstr>
      <vt:lpstr>Wingdings</vt:lpstr>
      <vt:lpstr>Retrospect</vt:lpstr>
      <vt:lpstr>NORC_theme</vt:lpstr>
      <vt:lpstr>1_Retrospect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Mariani</dc:creator>
  <cp:lastModifiedBy>Rental End User</cp:lastModifiedBy>
  <cp:revision>4</cp:revision>
  <cp:lastPrinted>2022-10-23T20:25:55Z</cp:lastPrinted>
  <dcterms:created xsi:type="dcterms:W3CDTF">2022-10-15T22:33:49Z</dcterms:created>
  <dcterms:modified xsi:type="dcterms:W3CDTF">2024-11-16T18:54:54Z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0x010100777030B48BC2194A8408AD412F191375</vt:lpwstr>
  </property>
  <property fmtid="{D5CDD505-2E9C-101B-9397-08002B2CF9AE}" pid="3" name="MediaServiceImageTags">
    <vt:lpwstr/>
  </property>
</Properties>
</file>