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4"/>
  </p:sldMasterIdLst>
  <p:notesMasterIdLst>
    <p:notesMasterId r:id="rId21"/>
  </p:notesMasterIdLst>
  <p:handoutMasterIdLst>
    <p:handoutMasterId r:id="rId22"/>
  </p:handoutMasterIdLst>
  <p:sldIdLst>
    <p:sldId id="257" r:id="rId5"/>
    <p:sldId id="262" r:id="rId6"/>
    <p:sldId id="272" r:id="rId7"/>
    <p:sldId id="263" r:id="rId8"/>
    <p:sldId id="278" r:id="rId9"/>
    <p:sldId id="281" r:id="rId10"/>
    <p:sldId id="265" r:id="rId11"/>
    <p:sldId id="279" r:id="rId12"/>
    <p:sldId id="270" r:id="rId13"/>
    <p:sldId id="282" r:id="rId14"/>
    <p:sldId id="269" r:id="rId15"/>
    <p:sldId id="267" r:id="rId16"/>
    <p:sldId id="274" r:id="rId17"/>
    <p:sldId id="275" r:id="rId18"/>
    <p:sldId id="280"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C3E5"/>
    <a:srgbClr val="ABC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AF7E01-292B-4A28-9612-E17B31C22386}" v="329" dt="2023-10-30T20:35:29.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82446" autoAdjust="0"/>
  </p:normalViewPr>
  <p:slideViewPr>
    <p:cSldViewPr snapToGrid="0">
      <p:cViewPr varScale="1">
        <p:scale>
          <a:sx n="91" d="100"/>
          <a:sy n="91" d="100"/>
        </p:scale>
        <p:origin x="1350" y="84"/>
      </p:cViewPr>
      <p:guideLst/>
    </p:cSldViewPr>
  </p:slideViewPr>
  <p:notesTextViewPr>
    <p:cViewPr>
      <p:scale>
        <a:sx n="1" d="1"/>
        <a:sy n="1" d="1"/>
      </p:scale>
      <p:origin x="0" y="0"/>
    </p:cViewPr>
  </p:notesTextViewPr>
  <p:notesViewPr>
    <p:cSldViewPr snapToGrid="0">
      <p:cViewPr varScale="1">
        <p:scale>
          <a:sx n="83" d="100"/>
          <a:sy n="83" d="100"/>
        </p:scale>
        <p:origin x="24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am Kazemitabar" userId="2b6640cc39518b2c" providerId="LiveId" clId="{9D16A50C-A1E5-46AE-9471-C6F5F8FF34D4}"/>
    <pc:docChg chg="undo custSel delSld modSld">
      <pc:chgData name="Maryam Kazemitabar" userId="2b6640cc39518b2c" providerId="LiveId" clId="{9D16A50C-A1E5-46AE-9471-C6F5F8FF34D4}" dt="2023-08-17T13:35:57.098" v="967" actId="120"/>
      <pc:docMkLst>
        <pc:docMk/>
      </pc:docMkLst>
      <pc:sldChg chg="modSp mod">
        <pc:chgData name="Maryam Kazemitabar" userId="2b6640cc39518b2c" providerId="LiveId" clId="{9D16A50C-A1E5-46AE-9471-C6F5F8FF34D4}" dt="2023-08-16T20:01:57.911" v="773" actId="20577"/>
        <pc:sldMkLst>
          <pc:docMk/>
          <pc:sldMk cId="2145815467" sldId="262"/>
        </pc:sldMkLst>
        <pc:spChg chg="mod">
          <ac:chgData name="Maryam Kazemitabar" userId="2b6640cc39518b2c" providerId="LiveId" clId="{9D16A50C-A1E5-46AE-9471-C6F5F8FF34D4}" dt="2023-08-16T20:01:57.911" v="773" actId="20577"/>
          <ac:spMkLst>
            <pc:docMk/>
            <pc:sldMk cId="2145815467" sldId="262"/>
            <ac:spMk id="2" creationId="{8868813B-13B2-F26E-A531-6E2D73B6D0C0}"/>
          </ac:spMkLst>
        </pc:spChg>
      </pc:sldChg>
      <pc:sldChg chg="modSp mod">
        <pc:chgData name="Maryam Kazemitabar" userId="2b6640cc39518b2c" providerId="LiveId" clId="{9D16A50C-A1E5-46AE-9471-C6F5F8FF34D4}" dt="2023-08-16T21:55:06.451" v="837" actId="20577"/>
        <pc:sldMkLst>
          <pc:docMk/>
          <pc:sldMk cId="844333121" sldId="263"/>
        </pc:sldMkLst>
        <pc:spChg chg="mod">
          <ac:chgData name="Maryam Kazemitabar" userId="2b6640cc39518b2c" providerId="LiveId" clId="{9D16A50C-A1E5-46AE-9471-C6F5F8FF34D4}" dt="2023-08-16T21:55:06.451" v="837" actId="20577"/>
          <ac:spMkLst>
            <pc:docMk/>
            <pc:sldMk cId="844333121" sldId="263"/>
            <ac:spMk id="2" creationId="{29F51F79-F2B6-6256-CBC7-961179F1B3E1}"/>
          </ac:spMkLst>
        </pc:spChg>
      </pc:sldChg>
      <pc:sldChg chg="modSp mod">
        <pc:chgData name="Maryam Kazemitabar" userId="2b6640cc39518b2c" providerId="LiveId" clId="{9D16A50C-A1E5-46AE-9471-C6F5F8FF34D4}" dt="2023-08-17T13:20:26.521" v="847" actId="20577"/>
        <pc:sldMkLst>
          <pc:docMk/>
          <pc:sldMk cId="1283046801" sldId="264"/>
        </pc:sldMkLst>
        <pc:spChg chg="mod">
          <ac:chgData name="Maryam Kazemitabar" userId="2b6640cc39518b2c" providerId="LiveId" clId="{9D16A50C-A1E5-46AE-9471-C6F5F8FF34D4}" dt="2023-08-17T13:20:26.521" v="847" actId="20577"/>
          <ac:spMkLst>
            <pc:docMk/>
            <pc:sldMk cId="1283046801" sldId="264"/>
            <ac:spMk id="2" creationId="{F5F0C4E5-DB36-14AD-FF86-3F6B136049A4}"/>
          </ac:spMkLst>
        </pc:spChg>
      </pc:sldChg>
      <pc:sldChg chg="modSp mod">
        <pc:chgData name="Maryam Kazemitabar" userId="2b6640cc39518b2c" providerId="LiveId" clId="{9D16A50C-A1E5-46AE-9471-C6F5F8FF34D4}" dt="2023-08-17T13:21:40.655" v="892" actId="20577"/>
        <pc:sldMkLst>
          <pc:docMk/>
          <pc:sldMk cId="139471389" sldId="265"/>
        </pc:sldMkLst>
        <pc:spChg chg="mod">
          <ac:chgData name="Maryam Kazemitabar" userId="2b6640cc39518b2c" providerId="LiveId" clId="{9D16A50C-A1E5-46AE-9471-C6F5F8FF34D4}" dt="2023-08-17T13:21:40.655" v="892" actId="20577"/>
          <ac:spMkLst>
            <pc:docMk/>
            <pc:sldMk cId="139471389" sldId="265"/>
            <ac:spMk id="2" creationId="{600A87AC-AE49-70D8-D842-AFAC831AAD70}"/>
          </ac:spMkLst>
        </pc:spChg>
      </pc:sldChg>
      <pc:sldChg chg="modSp mod">
        <pc:chgData name="Maryam Kazemitabar" userId="2b6640cc39518b2c" providerId="LiveId" clId="{9D16A50C-A1E5-46AE-9471-C6F5F8FF34D4}" dt="2023-08-16T20:48:22.186" v="794" actId="20577"/>
        <pc:sldMkLst>
          <pc:docMk/>
          <pc:sldMk cId="4183912907" sldId="266"/>
        </pc:sldMkLst>
        <pc:spChg chg="mod">
          <ac:chgData name="Maryam Kazemitabar" userId="2b6640cc39518b2c" providerId="LiveId" clId="{9D16A50C-A1E5-46AE-9471-C6F5F8FF34D4}" dt="2023-08-16T20:48:22.186" v="794" actId="20577"/>
          <ac:spMkLst>
            <pc:docMk/>
            <pc:sldMk cId="4183912907" sldId="266"/>
            <ac:spMk id="2" creationId="{38BD1A7D-A83D-7CF0-7280-E46BE2D28231}"/>
          </ac:spMkLst>
        </pc:spChg>
        <pc:spChg chg="mod">
          <ac:chgData name="Maryam Kazemitabar" userId="2b6640cc39518b2c" providerId="LiveId" clId="{9D16A50C-A1E5-46AE-9471-C6F5F8FF34D4}" dt="2023-08-15T23:23:09.712" v="561" actId="14100"/>
          <ac:spMkLst>
            <pc:docMk/>
            <pc:sldMk cId="4183912907" sldId="266"/>
            <ac:spMk id="3" creationId="{3B30E0B8-C631-07CB-565A-FC7E4EA3E387}"/>
          </ac:spMkLst>
        </pc:spChg>
      </pc:sldChg>
      <pc:sldChg chg="modSp mod">
        <pc:chgData name="Maryam Kazemitabar" userId="2b6640cc39518b2c" providerId="LiveId" clId="{9D16A50C-A1E5-46AE-9471-C6F5F8FF34D4}" dt="2023-08-15T23:19:12.865" v="526" actId="113"/>
        <pc:sldMkLst>
          <pc:docMk/>
          <pc:sldMk cId="2386795057" sldId="267"/>
        </pc:sldMkLst>
        <pc:spChg chg="mod">
          <ac:chgData name="Maryam Kazemitabar" userId="2b6640cc39518b2c" providerId="LiveId" clId="{9D16A50C-A1E5-46AE-9471-C6F5F8FF34D4}" dt="2023-08-15T23:19:12.865" v="526" actId="113"/>
          <ac:spMkLst>
            <pc:docMk/>
            <pc:sldMk cId="2386795057" sldId="267"/>
            <ac:spMk id="2" creationId="{AD1EFD38-508F-6869-848A-EE1EC3F343D2}"/>
          </ac:spMkLst>
        </pc:spChg>
      </pc:sldChg>
      <pc:sldChg chg="modSp mod">
        <pc:chgData name="Maryam Kazemitabar" userId="2b6640cc39518b2c" providerId="LiveId" clId="{9D16A50C-A1E5-46AE-9471-C6F5F8FF34D4}" dt="2023-08-16T12:11:06.424" v="704" actId="20577"/>
        <pc:sldMkLst>
          <pc:docMk/>
          <pc:sldMk cId="1088695105" sldId="272"/>
        </pc:sldMkLst>
        <pc:spChg chg="mod">
          <ac:chgData name="Maryam Kazemitabar" userId="2b6640cc39518b2c" providerId="LiveId" clId="{9D16A50C-A1E5-46AE-9471-C6F5F8FF34D4}" dt="2023-08-16T12:11:06.424" v="704" actId="20577"/>
          <ac:spMkLst>
            <pc:docMk/>
            <pc:sldMk cId="1088695105" sldId="272"/>
            <ac:spMk id="2" creationId="{469E4893-FFE0-E5C9-1AF2-855D7F14C188}"/>
          </ac:spMkLst>
        </pc:spChg>
      </pc:sldChg>
      <pc:sldChg chg="modSp del mod">
        <pc:chgData name="Maryam Kazemitabar" userId="2b6640cc39518b2c" providerId="LiveId" clId="{9D16A50C-A1E5-46AE-9471-C6F5F8FF34D4}" dt="2023-08-16T12:48:49.795" v="754" actId="47"/>
        <pc:sldMkLst>
          <pc:docMk/>
          <pc:sldMk cId="2155609240" sldId="273"/>
        </pc:sldMkLst>
        <pc:spChg chg="mod">
          <ac:chgData name="Maryam Kazemitabar" userId="2b6640cc39518b2c" providerId="LiveId" clId="{9D16A50C-A1E5-46AE-9471-C6F5F8FF34D4}" dt="2023-08-16T12:48:07.937" v="753" actId="20577"/>
          <ac:spMkLst>
            <pc:docMk/>
            <pc:sldMk cId="2155609240" sldId="273"/>
            <ac:spMk id="2" creationId="{6C828D54-6952-59C5-E0CC-8552B0C8A851}"/>
          </ac:spMkLst>
        </pc:spChg>
      </pc:sldChg>
      <pc:sldChg chg="modSp mod">
        <pc:chgData name="Maryam Kazemitabar" userId="2b6640cc39518b2c" providerId="LiveId" clId="{9D16A50C-A1E5-46AE-9471-C6F5F8FF34D4}" dt="2023-08-16T21:24:26.547" v="798" actId="14100"/>
        <pc:sldMkLst>
          <pc:docMk/>
          <pc:sldMk cId="2872194077" sldId="274"/>
        </pc:sldMkLst>
        <pc:spChg chg="mod">
          <ac:chgData name="Maryam Kazemitabar" userId="2b6640cc39518b2c" providerId="LiveId" clId="{9D16A50C-A1E5-46AE-9471-C6F5F8FF34D4}" dt="2023-08-16T21:24:26.547" v="798" actId="14100"/>
          <ac:spMkLst>
            <pc:docMk/>
            <pc:sldMk cId="2872194077" sldId="274"/>
            <ac:spMk id="2" creationId="{CAEE5570-1DC0-65E0-454E-F7AC1BF8258B}"/>
          </ac:spMkLst>
        </pc:spChg>
      </pc:sldChg>
      <pc:sldChg chg="modSp mod">
        <pc:chgData name="Maryam Kazemitabar" userId="2b6640cc39518b2c" providerId="LiveId" clId="{9D16A50C-A1E5-46AE-9471-C6F5F8FF34D4}" dt="2023-08-17T13:35:57.098" v="967" actId="120"/>
        <pc:sldMkLst>
          <pc:docMk/>
          <pc:sldMk cId="161282820" sldId="275"/>
        </pc:sldMkLst>
        <pc:spChg chg="mod">
          <ac:chgData name="Maryam Kazemitabar" userId="2b6640cc39518b2c" providerId="LiveId" clId="{9D16A50C-A1E5-46AE-9471-C6F5F8FF34D4}" dt="2023-08-17T13:34:50.783" v="966" actId="20577"/>
          <ac:spMkLst>
            <pc:docMk/>
            <pc:sldMk cId="161282820" sldId="275"/>
            <ac:spMk id="2" creationId="{DE05E474-5C92-446D-2463-7BD732F8117E}"/>
          </ac:spMkLst>
        </pc:spChg>
        <pc:spChg chg="mod">
          <ac:chgData name="Maryam Kazemitabar" userId="2b6640cc39518b2c" providerId="LiveId" clId="{9D16A50C-A1E5-46AE-9471-C6F5F8FF34D4}" dt="2023-08-17T13:35:57.098" v="967" actId="120"/>
          <ac:spMkLst>
            <pc:docMk/>
            <pc:sldMk cId="161282820" sldId="275"/>
            <ac:spMk id="3" creationId="{8D842E52-E2BB-14D1-5BF1-2BA24447CE38}"/>
          </ac:spMkLst>
        </pc:spChg>
      </pc:sldChg>
      <pc:sldChg chg="modSp mod">
        <pc:chgData name="Maryam Kazemitabar" userId="2b6640cc39518b2c" providerId="LiveId" clId="{9D16A50C-A1E5-46AE-9471-C6F5F8FF34D4}" dt="2023-08-16T21:34:41.264" v="822" actId="20577"/>
        <pc:sldMkLst>
          <pc:docMk/>
          <pc:sldMk cId="2316004373" sldId="276"/>
        </pc:sldMkLst>
        <pc:spChg chg="mod">
          <ac:chgData name="Maryam Kazemitabar" userId="2b6640cc39518b2c" providerId="LiveId" clId="{9D16A50C-A1E5-46AE-9471-C6F5F8FF34D4}" dt="2023-08-16T21:34:41.264" v="822" actId="20577"/>
          <ac:spMkLst>
            <pc:docMk/>
            <pc:sldMk cId="2316004373" sldId="276"/>
            <ac:spMk id="2" creationId="{D69E91E0-E1A3-1262-84D2-08B22460C825}"/>
          </ac:spMkLst>
        </pc:spChg>
      </pc:sldChg>
      <pc:sldChg chg="modSp mod">
        <pc:chgData name="Maryam Kazemitabar" userId="2b6640cc39518b2c" providerId="LiveId" clId="{9D16A50C-A1E5-46AE-9471-C6F5F8FF34D4}" dt="2023-08-15T21:07:31.100" v="44" actId="20577"/>
        <pc:sldMkLst>
          <pc:docMk/>
          <pc:sldMk cId="1467547570" sldId="277"/>
        </pc:sldMkLst>
        <pc:spChg chg="mod">
          <ac:chgData name="Maryam Kazemitabar" userId="2b6640cc39518b2c" providerId="LiveId" clId="{9D16A50C-A1E5-46AE-9471-C6F5F8FF34D4}" dt="2023-08-15T21:07:31.100" v="44" actId="20577"/>
          <ac:spMkLst>
            <pc:docMk/>
            <pc:sldMk cId="1467547570" sldId="277"/>
            <ac:spMk id="2" creationId="{8E1479B6-E0B8-092F-B2FC-FF9E88E90990}"/>
          </ac:spMkLst>
        </pc:spChg>
      </pc:sldChg>
    </pc:docChg>
  </pc:docChgLst>
  <pc:docChgLst>
    <pc:chgData name="Maryam Kazemitabar" userId="2b6640cc39518b2c" providerId="LiveId" clId="{B6AF7E01-292B-4A28-9612-E17B31C22386}"/>
    <pc:docChg chg="undo custSel addSld delSld modSld sldOrd modMainMaster">
      <pc:chgData name="Maryam Kazemitabar" userId="2b6640cc39518b2c" providerId="LiveId" clId="{B6AF7E01-292B-4A28-9612-E17B31C22386}" dt="2023-11-02T16:22:10.978" v="3981" actId="20577"/>
      <pc:docMkLst>
        <pc:docMk/>
      </pc:docMkLst>
      <pc:sldChg chg="addSp delSp modSp mod setBg addAnim delAnim modNotesTx">
        <pc:chgData name="Maryam Kazemitabar" userId="2b6640cc39518b2c" providerId="LiveId" clId="{B6AF7E01-292B-4A28-9612-E17B31C22386}" dt="2023-11-02T16:17:57.215" v="3953" actId="20577"/>
        <pc:sldMkLst>
          <pc:docMk/>
          <pc:sldMk cId="1297645743" sldId="257"/>
        </pc:sldMkLst>
        <pc:spChg chg="mod">
          <ac:chgData name="Maryam Kazemitabar" userId="2b6640cc39518b2c" providerId="LiveId" clId="{B6AF7E01-292B-4A28-9612-E17B31C22386}" dt="2023-09-06T23:48:12.687" v="2348" actId="1076"/>
          <ac:spMkLst>
            <pc:docMk/>
            <pc:sldMk cId="1297645743" sldId="257"/>
            <ac:spMk id="2" creationId="{00000000-0000-0000-0000-000000000000}"/>
          </ac:spMkLst>
        </pc:spChg>
        <pc:spChg chg="mod">
          <ac:chgData name="Maryam Kazemitabar" userId="2b6640cc39518b2c" providerId="LiveId" clId="{B6AF7E01-292B-4A28-9612-E17B31C22386}" dt="2023-09-06T23:48:18.819" v="2349" actId="1076"/>
          <ac:spMkLst>
            <pc:docMk/>
            <pc:sldMk cId="1297645743" sldId="257"/>
            <ac:spMk id="3" creationId="{00000000-0000-0000-0000-000000000000}"/>
          </ac:spMkLst>
        </pc:spChg>
        <pc:spChg chg="add del">
          <ac:chgData name="Maryam Kazemitabar" userId="2b6640cc39518b2c" providerId="LiveId" clId="{B6AF7E01-292B-4A28-9612-E17B31C22386}" dt="2023-08-20T00:35:39.808" v="635" actId="26606"/>
          <ac:spMkLst>
            <pc:docMk/>
            <pc:sldMk cId="1297645743" sldId="257"/>
            <ac:spMk id="11" creationId="{3A930249-8242-4E2B-AF17-C01826488321}"/>
          </ac:spMkLst>
        </pc:spChg>
        <pc:spChg chg="add del">
          <ac:chgData name="Maryam Kazemitabar" userId="2b6640cc39518b2c" providerId="LiveId" clId="{B6AF7E01-292B-4A28-9612-E17B31C22386}" dt="2023-08-20T00:34:39.447" v="627" actId="26606"/>
          <ac:spMkLst>
            <pc:docMk/>
            <pc:sldMk cId="1297645743" sldId="257"/>
            <ac:spMk id="12" creationId="{0671A8AE-40A1-4631-A6B8-581AFF065482}"/>
          </ac:spMkLst>
        </pc:spChg>
        <pc:spChg chg="add del">
          <ac:chgData name="Maryam Kazemitabar" userId="2b6640cc39518b2c" providerId="LiveId" clId="{B6AF7E01-292B-4A28-9612-E17B31C22386}" dt="2023-08-20T00:35:39.808" v="635" actId="26606"/>
          <ac:spMkLst>
            <pc:docMk/>
            <pc:sldMk cId="1297645743" sldId="257"/>
            <ac:spMk id="13" creationId="{A5BDD999-C5E1-4B3E-A710-768673819165}"/>
          </ac:spMkLst>
        </pc:spChg>
        <pc:spChg chg="add del">
          <ac:chgData name="Maryam Kazemitabar" userId="2b6640cc39518b2c" providerId="LiveId" clId="{B6AF7E01-292B-4A28-9612-E17B31C22386}" dt="2023-08-20T00:34:39.447" v="627" actId="26606"/>
          <ac:spMkLst>
            <pc:docMk/>
            <pc:sldMk cId="1297645743" sldId="257"/>
            <ac:spMk id="14" creationId="{AB58EF07-17C2-48CF-ABB0-EEF1F17CB8F0}"/>
          </ac:spMkLst>
        </pc:spChg>
        <pc:spChg chg="add del">
          <ac:chgData name="Maryam Kazemitabar" userId="2b6640cc39518b2c" providerId="LiveId" clId="{B6AF7E01-292B-4A28-9612-E17B31C22386}" dt="2023-08-20T00:35:48.368" v="639" actId="26606"/>
          <ac:spMkLst>
            <pc:docMk/>
            <pc:sldMk cId="1297645743" sldId="257"/>
            <ac:spMk id="15" creationId="{A8CCCB6D-5162-4AAE-A5E3-3AC55410DBCE}"/>
          </ac:spMkLst>
        </pc:spChg>
        <pc:spChg chg="add del">
          <ac:chgData name="Maryam Kazemitabar" userId="2b6640cc39518b2c" providerId="LiveId" clId="{B6AF7E01-292B-4A28-9612-E17B31C22386}" dt="2023-08-20T00:34:39.447" v="627" actId="26606"/>
          <ac:spMkLst>
            <pc:docMk/>
            <pc:sldMk cId="1297645743" sldId="257"/>
            <ac:spMk id="16" creationId="{AF2F604E-43BE-4DC3-B983-E071523364F8}"/>
          </ac:spMkLst>
        </pc:spChg>
        <pc:spChg chg="add del">
          <ac:chgData name="Maryam Kazemitabar" userId="2b6640cc39518b2c" providerId="LiveId" clId="{B6AF7E01-292B-4A28-9612-E17B31C22386}" dt="2023-08-20T00:35:48.368" v="639" actId="26606"/>
          <ac:spMkLst>
            <pc:docMk/>
            <pc:sldMk cId="1297645743" sldId="257"/>
            <ac:spMk id="17" creationId="{0BCD8C04-CC7B-40EF-82EB-E9821F79BB86}"/>
          </ac:spMkLst>
        </pc:spChg>
        <pc:spChg chg="add del">
          <ac:chgData name="Maryam Kazemitabar" userId="2b6640cc39518b2c" providerId="LiveId" clId="{B6AF7E01-292B-4A28-9612-E17B31C22386}" dt="2023-08-20T00:34:39.447" v="627" actId="26606"/>
          <ac:spMkLst>
            <pc:docMk/>
            <pc:sldMk cId="1297645743" sldId="257"/>
            <ac:spMk id="18" creationId="{08C9B587-E65E-4B52-B37C-ABEBB6E87928}"/>
          </ac:spMkLst>
        </pc:spChg>
        <pc:spChg chg="add del">
          <ac:chgData name="Maryam Kazemitabar" userId="2b6640cc39518b2c" providerId="LiveId" clId="{B6AF7E01-292B-4A28-9612-E17B31C22386}" dt="2023-08-20T00:36:15.165" v="645" actId="26606"/>
          <ac:spMkLst>
            <pc:docMk/>
            <pc:sldMk cId="1297645743" sldId="257"/>
            <ac:spMk id="19" creationId="{71199D26-7D8F-4A64-BDBB-73AFABE144A7}"/>
          </ac:spMkLst>
        </pc:spChg>
        <pc:spChg chg="add del">
          <ac:chgData name="Maryam Kazemitabar" userId="2b6640cc39518b2c" providerId="LiveId" clId="{B6AF7E01-292B-4A28-9612-E17B31C22386}" dt="2023-08-20T00:36:15.165" v="645" actId="26606"/>
          <ac:spMkLst>
            <pc:docMk/>
            <pc:sldMk cId="1297645743" sldId="257"/>
            <ac:spMk id="20" creationId="{D7F2FAFA-4D50-41E7-9480-5BABA64EE9F4}"/>
          </ac:spMkLst>
        </pc:spChg>
        <pc:spChg chg="add del">
          <ac:chgData name="Maryam Kazemitabar" userId="2b6640cc39518b2c" providerId="LiveId" clId="{B6AF7E01-292B-4A28-9612-E17B31C22386}" dt="2023-08-20T00:37:29.012" v="659" actId="26606"/>
          <ac:spMkLst>
            <pc:docMk/>
            <pc:sldMk cId="1297645743" sldId="257"/>
            <ac:spMk id="26" creationId="{8A66331C-62A1-463A-8425-CB3218217151}"/>
          </ac:spMkLst>
        </pc:spChg>
        <pc:spChg chg="add del">
          <ac:chgData name="Maryam Kazemitabar" userId="2b6640cc39518b2c" providerId="LiveId" clId="{B6AF7E01-292B-4A28-9612-E17B31C22386}" dt="2023-08-20T00:37:29.012" v="659" actId="26606"/>
          <ac:spMkLst>
            <pc:docMk/>
            <pc:sldMk cId="1297645743" sldId="257"/>
            <ac:spMk id="28" creationId="{5E856C46-2CE6-404C-BBEF-31674942DC64}"/>
          </ac:spMkLst>
        </pc:spChg>
        <pc:spChg chg="add del">
          <ac:chgData name="Maryam Kazemitabar" userId="2b6640cc39518b2c" providerId="LiveId" clId="{B6AF7E01-292B-4A28-9612-E17B31C22386}" dt="2023-08-20T00:37:29.012" v="659" actId="26606"/>
          <ac:spMkLst>
            <pc:docMk/>
            <pc:sldMk cId="1297645743" sldId="257"/>
            <ac:spMk id="30" creationId="{2EA25F8F-CE84-475B-A2C8-E4BDDB9FF435}"/>
          </ac:spMkLst>
        </pc:spChg>
        <pc:spChg chg="add del">
          <ac:chgData name="Maryam Kazemitabar" userId="2b6640cc39518b2c" providerId="LiveId" clId="{B6AF7E01-292B-4A28-9612-E17B31C22386}" dt="2023-08-20T00:37:29.012" v="659" actId="26606"/>
          <ac:spMkLst>
            <pc:docMk/>
            <pc:sldMk cId="1297645743" sldId="257"/>
            <ac:spMk id="32" creationId="{6CA2684D-3A0B-43F9-87D7-926A74593521}"/>
          </ac:spMkLst>
        </pc:spChg>
        <pc:spChg chg="add del">
          <ac:chgData name="Maryam Kazemitabar" userId="2b6640cc39518b2c" providerId="LiveId" clId="{B6AF7E01-292B-4A28-9612-E17B31C22386}" dt="2023-08-20T00:37:42.110" v="661" actId="26606"/>
          <ac:spMkLst>
            <pc:docMk/>
            <pc:sldMk cId="1297645743" sldId="257"/>
            <ac:spMk id="33" creationId="{B81933D1-5615-42C7-9C0B-4EB7105CCE2D}"/>
          </ac:spMkLst>
        </pc:spChg>
        <pc:spChg chg="add del">
          <ac:chgData name="Maryam Kazemitabar" userId="2b6640cc39518b2c" providerId="LiveId" clId="{B6AF7E01-292B-4A28-9612-E17B31C22386}" dt="2023-08-20T00:37:29.012" v="659" actId="26606"/>
          <ac:spMkLst>
            <pc:docMk/>
            <pc:sldMk cId="1297645743" sldId="257"/>
            <ac:spMk id="34" creationId="{BD61C998-018A-4388-BB4E-0CB88DC13049}"/>
          </ac:spMkLst>
        </pc:spChg>
        <pc:spChg chg="add del">
          <ac:chgData name="Maryam Kazemitabar" userId="2b6640cc39518b2c" providerId="LiveId" clId="{B6AF7E01-292B-4A28-9612-E17B31C22386}" dt="2023-08-20T00:37:42.110" v="661" actId="26606"/>
          <ac:spMkLst>
            <pc:docMk/>
            <pc:sldMk cId="1297645743" sldId="257"/>
            <ac:spMk id="35" creationId="{B089A89A-1E9C-4761-9DFF-53C275FBF870}"/>
          </ac:spMkLst>
        </pc:spChg>
        <pc:spChg chg="add del">
          <ac:chgData name="Maryam Kazemitabar" userId="2b6640cc39518b2c" providerId="LiveId" clId="{B6AF7E01-292B-4A28-9612-E17B31C22386}" dt="2023-08-20T00:37:29.012" v="659" actId="26606"/>
          <ac:spMkLst>
            <pc:docMk/>
            <pc:sldMk cId="1297645743" sldId="257"/>
            <ac:spMk id="36" creationId="{A7491B3F-28E1-47D2-9EDB-4A3F9B19267A}"/>
          </ac:spMkLst>
        </pc:spChg>
        <pc:spChg chg="add del">
          <ac:chgData name="Maryam Kazemitabar" userId="2b6640cc39518b2c" providerId="LiveId" clId="{B6AF7E01-292B-4A28-9612-E17B31C22386}" dt="2023-08-20T00:37:42.110" v="661" actId="26606"/>
          <ac:spMkLst>
            <pc:docMk/>
            <pc:sldMk cId="1297645743" sldId="257"/>
            <ac:spMk id="37" creationId="{19C9EAEA-39D0-4B0E-A0EB-51E7B26740B1}"/>
          </ac:spMkLst>
        </pc:spChg>
        <pc:spChg chg="add del">
          <ac:chgData name="Maryam Kazemitabar" userId="2b6640cc39518b2c" providerId="LiveId" clId="{B6AF7E01-292B-4A28-9612-E17B31C22386}" dt="2023-08-20T00:37:29.012" v="659" actId="26606"/>
          <ac:spMkLst>
            <pc:docMk/>
            <pc:sldMk cId="1297645743" sldId="257"/>
            <ac:spMk id="38" creationId="{3ACDC6A1-E63F-4EFE-8806-DAFD57502E85}"/>
          </ac:spMkLst>
        </pc:spChg>
        <pc:spChg chg="add del">
          <ac:chgData name="Maryam Kazemitabar" userId="2b6640cc39518b2c" providerId="LiveId" clId="{B6AF7E01-292B-4A28-9612-E17B31C22386}" dt="2023-08-20T00:37:42.110" v="661" actId="26606"/>
          <ac:spMkLst>
            <pc:docMk/>
            <pc:sldMk cId="1297645743" sldId="257"/>
            <ac:spMk id="40" creationId="{E18F6E8B-15ED-43C7-94BA-91549A651C73}"/>
          </ac:spMkLst>
        </pc:spChg>
        <pc:spChg chg="add del">
          <ac:chgData name="Maryam Kazemitabar" userId="2b6640cc39518b2c" providerId="LiveId" clId="{B6AF7E01-292B-4A28-9612-E17B31C22386}" dt="2023-08-20T00:38:13.327" v="677" actId="26606"/>
          <ac:spMkLst>
            <pc:docMk/>
            <pc:sldMk cId="1297645743" sldId="257"/>
            <ac:spMk id="42" creationId="{AB337888-EB83-4311-B414-E0CFB8F368A5}"/>
          </ac:spMkLst>
        </pc:spChg>
        <pc:spChg chg="add del">
          <ac:chgData name="Maryam Kazemitabar" userId="2b6640cc39518b2c" providerId="LiveId" clId="{B6AF7E01-292B-4A28-9612-E17B31C22386}" dt="2023-08-20T00:37:43.604" v="663" actId="26606"/>
          <ac:spMkLst>
            <pc:docMk/>
            <pc:sldMk cId="1297645743" sldId="257"/>
            <ac:spMk id="44" creationId="{B87C619C-EBAB-488E-96B9-153AA4C9B440}"/>
          </ac:spMkLst>
        </pc:spChg>
        <pc:spChg chg="add del">
          <ac:chgData name="Maryam Kazemitabar" userId="2b6640cc39518b2c" providerId="LiveId" clId="{B6AF7E01-292B-4A28-9612-E17B31C22386}" dt="2023-08-20T00:37:43.604" v="663" actId="26606"/>
          <ac:spMkLst>
            <pc:docMk/>
            <pc:sldMk cId="1297645743" sldId="257"/>
            <ac:spMk id="45" creationId="{130DA1C1-36FD-41D8-9826-EE797BF39BAB}"/>
          </ac:spMkLst>
        </pc:spChg>
        <pc:spChg chg="add del">
          <ac:chgData name="Maryam Kazemitabar" userId="2b6640cc39518b2c" providerId="LiveId" clId="{B6AF7E01-292B-4A28-9612-E17B31C22386}" dt="2023-08-20T00:37:43.604" v="663" actId="26606"/>
          <ac:spMkLst>
            <pc:docMk/>
            <pc:sldMk cId="1297645743" sldId="257"/>
            <ac:spMk id="46" creationId="{35BC54F7-1315-4D6C-9420-A5BF0CDDBC04}"/>
          </ac:spMkLst>
        </pc:spChg>
        <pc:spChg chg="add del">
          <ac:chgData name="Maryam Kazemitabar" userId="2b6640cc39518b2c" providerId="LiveId" clId="{B6AF7E01-292B-4A28-9612-E17B31C22386}" dt="2023-08-20T00:37:45.082" v="665" actId="26606"/>
          <ac:spMkLst>
            <pc:docMk/>
            <pc:sldMk cId="1297645743" sldId="257"/>
            <ac:spMk id="48" creationId="{E18F6E8B-15ED-43C7-94BA-91549A651C73}"/>
          </ac:spMkLst>
        </pc:spChg>
        <pc:spChg chg="add del">
          <ac:chgData name="Maryam Kazemitabar" userId="2b6640cc39518b2c" providerId="LiveId" clId="{B6AF7E01-292B-4A28-9612-E17B31C22386}" dt="2023-08-20T00:37:45.082" v="665" actId="26606"/>
          <ac:spMkLst>
            <pc:docMk/>
            <pc:sldMk cId="1297645743" sldId="257"/>
            <ac:spMk id="51" creationId="{B81933D1-5615-42C7-9C0B-4EB7105CCE2D}"/>
          </ac:spMkLst>
        </pc:spChg>
        <pc:spChg chg="add del">
          <ac:chgData name="Maryam Kazemitabar" userId="2b6640cc39518b2c" providerId="LiveId" clId="{B6AF7E01-292B-4A28-9612-E17B31C22386}" dt="2023-08-20T00:37:45.082" v="665" actId="26606"/>
          <ac:spMkLst>
            <pc:docMk/>
            <pc:sldMk cId="1297645743" sldId="257"/>
            <ac:spMk id="52" creationId="{B089A89A-1E9C-4761-9DFF-53C275FBF870}"/>
          </ac:spMkLst>
        </pc:spChg>
        <pc:spChg chg="add del">
          <ac:chgData name="Maryam Kazemitabar" userId="2b6640cc39518b2c" providerId="LiveId" clId="{B6AF7E01-292B-4A28-9612-E17B31C22386}" dt="2023-08-20T00:37:45.082" v="665" actId="26606"/>
          <ac:spMkLst>
            <pc:docMk/>
            <pc:sldMk cId="1297645743" sldId="257"/>
            <ac:spMk id="53" creationId="{19C9EAEA-39D0-4B0E-A0EB-51E7B26740B1}"/>
          </ac:spMkLst>
        </pc:spChg>
        <pc:spChg chg="add del">
          <ac:chgData name="Maryam Kazemitabar" userId="2b6640cc39518b2c" providerId="LiveId" clId="{B6AF7E01-292B-4A28-9612-E17B31C22386}" dt="2023-08-20T00:37:47.503" v="667" actId="26606"/>
          <ac:spMkLst>
            <pc:docMk/>
            <pc:sldMk cId="1297645743" sldId="257"/>
            <ac:spMk id="55" creationId="{8A66331C-62A1-463A-8425-CB3218217151}"/>
          </ac:spMkLst>
        </pc:spChg>
        <pc:spChg chg="add del">
          <ac:chgData name="Maryam Kazemitabar" userId="2b6640cc39518b2c" providerId="LiveId" clId="{B6AF7E01-292B-4A28-9612-E17B31C22386}" dt="2023-08-20T00:37:47.503" v="667" actId="26606"/>
          <ac:spMkLst>
            <pc:docMk/>
            <pc:sldMk cId="1297645743" sldId="257"/>
            <ac:spMk id="56" creationId="{5E856C46-2CE6-404C-BBEF-31674942DC64}"/>
          </ac:spMkLst>
        </pc:spChg>
        <pc:spChg chg="add del">
          <ac:chgData name="Maryam Kazemitabar" userId="2b6640cc39518b2c" providerId="LiveId" clId="{B6AF7E01-292B-4A28-9612-E17B31C22386}" dt="2023-08-20T00:37:47.503" v="667" actId="26606"/>
          <ac:spMkLst>
            <pc:docMk/>
            <pc:sldMk cId="1297645743" sldId="257"/>
            <ac:spMk id="57" creationId="{2EA25F8F-CE84-475B-A2C8-E4BDDB9FF435}"/>
          </ac:spMkLst>
        </pc:spChg>
        <pc:spChg chg="add del">
          <ac:chgData name="Maryam Kazemitabar" userId="2b6640cc39518b2c" providerId="LiveId" clId="{B6AF7E01-292B-4A28-9612-E17B31C22386}" dt="2023-08-20T00:37:47.503" v="667" actId="26606"/>
          <ac:spMkLst>
            <pc:docMk/>
            <pc:sldMk cId="1297645743" sldId="257"/>
            <ac:spMk id="58" creationId="{6CA2684D-3A0B-43F9-87D7-926A74593521}"/>
          </ac:spMkLst>
        </pc:spChg>
        <pc:spChg chg="add del">
          <ac:chgData name="Maryam Kazemitabar" userId="2b6640cc39518b2c" providerId="LiveId" clId="{B6AF7E01-292B-4A28-9612-E17B31C22386}" dt="2023-08-20T00:37:47.503" v="667" actId="26606"/>
          <ac:spMkLst>
            <pc:docMk/>
            <pc:sldMk cId="1297645743" sldId="257"/>
            <ac:spMk id="59" creationId="{BD61C998-018A-4388-BB4E-0CB88DC13049}"/>
          </ac:spMkLst>
        </pc:spChg>
        <pc:spChg chg="add del">
          <ac:chgData name="Maryam Kazemitabar" userId="2b6640cc39518b2c" providerId="LiveId" clId="{B6AF7E01-292B-4A28-9612-E17B31C22386}" dt="2023-08-20T00:37:47.503" v="667" actId="26606"/>
          <ac:spMkLst>
            <pc:docMk/>
            <pc:sldMk cId="1297645743" sldId="257"/>
            <ac:spMk id="60" creationId="{A7491B3F-28E1-47D2-9EDB-4A3F9B19267A}"/>
          </ac:spMkLst>
        </pc:spChg>
        <pc:spChg chg="add del">
          <ac:chgData name="Maryam Kazemitabar" userId="2b6640cc39518b2c" providerId="LiveId" clId="{B6AF7E01-292B-4A28-9612-E17B31C22386}" dt="2023-08-20T00:37:47.503" v="667" actId="26606"/>
          <ac:spMkLst>
            <pc:docMk/>
            <pc:sldMk cId="1297645743" sldId="257"/>
            <ac:spMk id="61" creationId="{3ACDC6A1-E63F-4EFE-8806-DAFD57502E85}"/>
          </ac:spMkLst>
        </pc:spChg>
        <pc:spChg chg="add del">
          <ac:chgData name="Maryam Kazemitabar" userId="2b6640cc39518b2c" providerId="LiveId" clId="{B6AF7E01-292B-4A28-9612-E17B31C22386}" dt="2023-08-20T00:37:50.320" v="671" actId="26606"/>
          <ac:spMkLst>
            <pc:docMk/>
            <pc:sldMk cId="1297645743" sldId="257"/>
            <ac:spMk id="63" creationId="{27BDFED6-6E33-4606-AFE2-886ADB1C018E}"/>
          </ac:spMkLst>
        </pc:spChg>
        <pc:spChg chg="add del">
          <ac:chgData name="Maryam Kazemitabar" userId="2b6640cc39518b2c" providerId="LiveId" clId="{B6AF7E01-292B-4A28-9612-E17B31C22386}" dt="2023-08-20T00:37:50.320" v="671" actId="26606"/>
          <ac:spMkLst>
            <pc:docMk/>
            <pc:sldMk cId="1297645743" sldId="257"/>
            <ac:spMk id="64" creationId="{890DEF05-784E-4B61-89E4-04C4ECF4E5A0}"/>
          </ac:spMkLst>
        </pc:spChg>
        <pc:spChg chg="add del">
          <ac:chgData name="Maryam Kazemitabar" userId="2b6640cc39518b2c" providerId="LiveId" clId="{B6AF7E01-292B-4A28-9612-E17B31C22386}" dt="2023-08-20T00:37:54.301" v="673" actId="26606"/>
          <ac:spMkLst>
            <pc:docMk/>
            <pc:sldMk cId="1297645743" sldId="257"/>
            <ac:spMk id="67" creationId="{FB33DC6A-1F1C-4A06-834E-CFF88F1C0BB9}"/>
          </ac:spMkLst>
        </pc:spChg>
        <pc:spChg chg="add del">
          <ac:chgData name="Maryam Kazemitabar" userId="2b6640cc39518b2c" providerId="LiveId" clId="{B6AF7E01-292B-4A28-9612-E17B31C22386}" dt="2023-08-20T00:37:54.301" v="673" actId="26606"/>
          <ac:spMkLst>
            <pc:docMk/>
            <pc:sldMk cId="1297645743" sldId="257"/>
            <ac:spMk id="68" creationId="{0FE1D5CF-87B8-4A8A-AD3C-01D06A60769B}"/>
          </ac:spMkLst>
        </pc:spChg>
        <pc:spChg chg="add del">
          <ac:chgData name="Maryam Kazemitabar" userId="2b6640cc39518b2c" providerId="LiveId" clId="{B6AF7E01-292B-4A28-9612-E17B31C22386}" dt="2023-08-20T00:37:54.301" v="673" actId="26606"/>
          <ac:spMkLst>
            <pc:docMk/>
            <pc:sldMk cId="1297645743" sldId="257"/>
            <ac:spMk id="69" creationId="{60926200-45C2-41E9-839F-31CD5FE4CD59}"/>
          </ac:spMkLst>
        </pc:spChg>
        <pc:spChg chg="add del">
          <ac:chgData name="Maryam Kazemitabar" userId="2b6640cc39518b2c" providerId="LiveId" clId="{B6AF7E01-292B-4A28-9612-E17B31C22386}" dt="2023-08-20T00:37:54.301" v="673" actId="26606"/>
          <ac:spMkLst>
            <pc:docMk/>
            <pc:sldMk cId="1297645743" sldId="257"/>
            <ac:spMk id="70" creationId="{AF2F604E-43BE-4DC3-B983-E071523364F8}"/>
          </ac:spMkLst>
        </pc:spChg>
        <pc:spChg chg="add del">
          <ac:chgData name="Maryam Kazemitabar" userId="2b6640cc39518b2c" providerId="LiveId" clId="{B6AF7E01-292B-4A28-9612-E17B31C22386}" dt="2023-08-20T00:37:54.301" v="673" actId="26606"/>
          <ac:spMkLst>
            <pc:docMk/>
            <pc:sldMk cId="1297645743" sldId="257"/>
            <ac:spMk id="71" creationId="{08C9B587-E65E-4B52-B37C-ABEBB6E87928}"/>
          </ac:spMkLst>
        </pc:spChg>
        <pc:spChg chg="add del">
          <ac:chgData name="Maryam Kazemitabar" userId="2b6640cc39518b2c" providerId="LiveId" clId="{B6AF7E01-292B-4A28-9612-E17B31C22386}" dt="2023-08-20T00:38:07.256" v="675" actId="26606"/>
          <ac:spMkLst>
            <pc:docMk/>
            <pc:sldMk cId="1297645743" sldId="257"/>
            <ac:spMk id="73" creationId="{AB234D5C-60F8-4BCB-A49B-1D031694B315}"/>
          </ac:spMkLst>
        </pc:spChg>
        <pc:spChg chg="add del">
          <ac:chgData name="Maryam Kazemitabar" userId="2b6640cc39518b2c" providerId="LiveId" clId="{B6AF7E01-292B-4A28-9612-E17B31C22386}" dt="2023-08-20T00:38:07.256" v="675" actId="26606"/>
          <ac:spMkLst>
            <pc:docMk/>
            <pc:sldMk cId="1297645743" sldId="257"/>
            <ac:spMk id="74" creationId="{F0341E10-0ED5-4869-8FCE-FDEF38CC51DE}"/>
          </ac:spMkLst>
        </pc:spChg>
        <pc:spChg chg="add del">
          <ac:chgData name="Maryam Kazemitabar" userId="2b6640cc39518b2c" providerId="LiveId" clId="{B6AF7E01-292B-4A28-9612-E17B31C22386}" dt="2023-08-20T00:38:07.256" v="675" actId="26606"/>
          <ac:spMkLst>
            <pc:docMk/>
            <pc:sldMk cId="1297645743" sldId="257"/>
            <ac:spMk id="76" creationId="{A5C52807-8CAF-4827-97FD-DA334A8FDAB1}"/>
          </ac:spMkLst>
        </pc:spChg>
        <pc:spChg chg="add del">
          <ac:chgData name="Maryam Kazemitabar" userId="2b6640cc39518b2c" providerId="LiveId" clId="{B6AF7E01-292B-4A28-9612-E17B31C22386}" dt="2023-08-20T00:38:07.256" v="675" actId="26606"/>
          <ac:spMkLst>
            <pc:docMk/>
            <pc:sldMk cId="1297645743" sldId="257"/>
            <ac:spMk id="77" creationId="{26223EA7-BA72-444B-ACA6-FCB8F43F6B6B}"/>
          </ac:spMkLst>
        </pc:spChg>
        <pc:spChg chg="add del">
          <ac:chgData name="Maryam Kazemitabar" userId="2b6640cc39518b2c" providerId="LiveId" clId="{B6AF7E01-292B-4A28-9612-E17B31C22386}" dt="2023-08-20T00:38:13.327" v="677" actId="26606"/>
          <ac:spMkLst>
            <pc:docMk/>
            <pc:sldMk cId="1297645743" sldId="257"/>
            <ac:spMk id="79" creationId="{105EC815-F086-480F-AAD3-00D654099CD8}"/>
          </ac:spMkLst>
        </pc:spChg>
        <pc:spChg chg="add del">
          <ac:chgData name="Maryam Kazemitabar" userId="2b6640cc39518b2c" providerId="LiveId" clId="{B6AF7E01-292B-4A28-9612-E17B31C22386}" dt="2023-08-20T00:38:13.327" v="677" actId="26606"/>
          <ac:spMkLst>
            <pc:docMk/>
            <pc:sldMk cId="1297645743" sldId="257"/>
            <ac:spMk id="80" creationId="{7C8C78CF-BED7-421D-9487-A421FE7D4CA6}"/>
          </ac:spMkLst>
        </pc:spChg>
        <pc:spChg chg="add del">
          <ac:chgData name="Maryam Kazemitabar" userId="2b6640cc39518b2c" providerId="LiveId" clId="{B6AF7E01-292B-4A28-9612-E17B31C22386}" dt="2023-08-20T00:38:13.327" v="677" actId="26606"/>
          <ac:spMkLst>
            <pc:docMk/>
            <pc:sldMk cId="1297645743" sldId="257"/>
            <ac:spMk id="81" creationId="{91D2F025-BC00-4C59-B4F3-AE8A9C360E07}"/>
          </ac:spMkLst>
        </pc:spChg>
        <pc:spChg chg="add del">
          <ac:chgData name="Maryam Kazemitabar" userId="2b6640cc39518b2c" providerId="LiveId" clId="{B6AF7E01-292B-4A28-9612-E17B31C22386}" dt="2023-08-20T00:38:13.327" v="677" actId="26606"/>
          <ac:spMkLst>
            <pc:docMk/>
            <pc:sldMk cId="1297645743" sldId="257"/>
            <ac:spMk id="82" creationId="{5A5E92B2-8662-4CD4-8A8B-EBD13A9C5096}"/>
          </ac:spMkLst>
        </pc:spChg>
        <pc:spChg chg="add del">
          <ac:chgData name="Maryam Kazemitabar" userId="2b6640cc39518b2c" providerId="LiveId" clId="{B6AF7E01-292B-4A28-9612-E17B31C22386}" dt="2023-08-20T00:38:13.327" v="677" actId="26606"/>
          <ac:spMkLst>
            <pc:docMk/>
            <pc:sldMk cId="1297645743" sldId="257"/>
            <ac:spMk id="83" creationId="{2CF7CF5F-D747-47B3-80B1-8392750446C6}"/>
          </ac:spMkLst>
        </pc:spChg>
        <pc:spChg chg="add del">
          <ac:chgData name="Maryam Kazemitabar" userId="2b6640cc39518b2c" providerId="LiveId" clId="{B6AF7E01-292B-4A28-9612-E17B31C22386}" dt="2023-08-20T00:38:13.327" v="677" actId="26606"/>
          <ac:spMkLst>
            <pc:docMk/>
            <pc:sldMk cId="1297645743" sldId="257"/>
            <ac:spMk id="84" creationId="{CE1108CD-786E-4304-9504-9C5AD64829D2}"/>
          </ac:spMkLst>
        </pc:spChg>
        <pc:spChg chg="add del">
          <ac:chgData name="Maryam Kazemitabar" userId="2b6640cc39518b2c" providerId="LiveId" clId="{B6AF7E01-292B-4A28-9612-E17B31C22386}" dt="2023-08-20T00:38:13.327" v="677" actId="26606"/>
          <ac:spMkLst>
            <pc:docMk/>
            <pc:sldMk cId="1297645743" sldId="257"/>
            <ac:spMk id="85" creationId="{C4192054-9C77-4788-A81F-C3F70586002C}"/>
          </ac:spMkLst>
        </pc:spChg>
        <pc:spChg chg="add del">
          <ac:chgData name="Maryam Kazemitabar" userId="2b6640cc39518b2c" providerId="LiveId" clId="{B6AF7E01-292B-4A28-9612-E17B31C22386}" dt="2023-08-20T00:38:13.327" v="677" actId="26606"/>
          <ac:spMkLst>
            <pc:docMk/>
            <pc:sldMk cId="1297645743" sldId="257"/>
            <ac:spMk id="86" creationId="{2929DB54-1BF0-4191-88B1-ADEBA6E9A757}"/>
          </ac:spMkLst>
        </pc:spChg>
        <pc:spChg chg="add del">
          <ac:chgData name="Maryam Kazemitabar" userId="2b6640cc39518b2c" providerId="LiveId" clId="{B6AF7E01-292B-4A28-9612-E17B31C22386}" dt="2023-08-20T00:38:13.327" v="677" actId="26606"/>
          <ac:spMkLst>
            <pc:docMk/>
            <pc:sldMk cId="1297645743" sldId="257"/>
            <ac:spMk id="87" creationId="{EA147E46-0FA8-43BE-89A6-53B0A7B8E129}"/>
          </ac:spMkLst>
        </pc:spChg>
        <pc:spChg chg="add del">
          <ac:chgData name="Maryam Kazemitabar" userId="2b6640cc39518b2c" providerId="LiveId" clId="{B6AF7E01-292B-4A28-9612-E17B31C22386}" dt="2023-08-20T00:38:15.610" v="679" actId="26606"/>
          <ac:spMkLst>
            <pc:docMk/>
            <pc:sldMk cId="1297645743" sldId="257"/>
            <ac:spMk id="89" creationId="{8A66331C-62A1-463A-8425-CB3218217151}"/>
          </ac:spMkLst>
        </pc:spChg>
        <pc:spChg chg="add del">
          <ac:chgData name="Maryam Kazemitabar" userId="2b6640cc39518b2c" providerId="LiveId" clId="{B6AF7E01-292B-4A28-9612-E17B31C22386}" dt="2023-08-20T00:38:15.610" v="679" actId="26606"/>
          <ac:spMkLst>
            <pc:docMk/>
            <pc:sldMk cId="1297645743" sldId="257"/>
            <ac:spMk id="90" creationId="{5E856C46-2CE6-404C-BBEF-31674942DC64}"/>
          </ac:spMkLst>
        </pc:spChg>
        <pc:spChg chg="add del">
          <ac:chgData name="Maryam Kazemitabar" userId="2b6640cc39518b2c" providerId="LiveId" clId="{B6AF7E01-292B-4A28-9612-E17B31C22386}" dt="2023-08-20T00:38:15.610" v="679" actId="26606"/>
          <ac:spMkLst>
            <pc:docMk/>
            <pc:sldMk cId="1297645743" sldId="257"/>
            <ac:spMk id="91" creationId="{2EA25F8F-CE84-475B-A2C8-E4BDDB9FF435}"/>
          </ac:spMkLst>
        </pc:spChg>
        <pc:spChg chg="add del">
          <ac:chgData name="Maryam Kazemitabar" userId="2b6640cc39518b2c" providerId="LiveId" clId="{B6AF7E01-292B-4A28-9612-E17B31C22386}" dt="2023-08-20T00:38:15.610" v="679" actId="26606"/>
          <ac:spMkLst>
            <pc:docMk/>
            <pc:sldMk cId="1297645743" sldId="257"/>
            <ac:spMk id="92" creationId="{6CA2684D-3A0B-43F9-87D7-926A74593521}"/>
          </ac:spMkLst>
        </pc:spChg>
        <pc:spChg chg="add del">
          <ac:chgData name="Maryam Kazemitabar" userId="2b6640cc39518b2c" providerId="LiveId" clId="{B6AF7E01-292B-4A28-9612-E17B31C22386}" dt="2023-08-20T00:38:15.610" v="679" actId="26606"/>
          <ac:spMkLst>
            <pc:docMk/>
            <pc:sldMk cId="1297645743" sldId="257"/>
            <ac:spMk id="93" creationId="{BD61C998-018A-4388-BB4E-0CB88DC13049}"/>
          </ac:spMkLst>
        </pc:spChg>
        <pc:spChg chg="add del">
          <ac:chgData name="Maryam Kazemitabar" userId="2b6640cc39518b2c" providerId="LiveId" clId="{B6AF7E01-292B-4A28-9612-E17B31C22386}" dt="2023-08-20T00:38:15.610" v="679" actId="26606"/>
          <ac:spMkLst>
            <pc:docMk/>
            <pc:sldMk cId="1297645743" sldId="257"/>
            <ac:spMk id="94" creationId="{A7491B3F-28E1-47D2-9EDB-4A3F9B19267A}"/>
          </ac:spMkLst>
        </pc:spChg>
        <pc:spChg chg="add del">
          <ac:chgData name="Maryam Kazemitabar" userId="2b6640cc39518b2c" providerId="LiveId" clId="{B6AF7E01-292B-4A28-9612-E17B31C22386}" dt="2023-08-20T00:38:15.610" v="679" actId="26606"/>
          <ac:spMkLst>
            <pc:docMk/>
            <pc:sldMk cId="1297645743" sldId="257"/>
            <ac:spMk id="95" creationId="{3ACDC6A1-E63F-4EFE-8806-DAFD57502E85}"/>
          </ac:spMkLst>
        </pc:spChg>
        <pc:spChg chg="add">
          <ac:chgData name="Maryam Kazemitabar" userId="2b6640cc39518b2c" providerId="LiveId" clId="{B6AF7E01-292B-4A28-9612-E17B31C22386}" dt="2023-08-20T00:38:15.626" v="680" actId="26606"/>
          <ac:spMkLst>
            <pc:docMk/>
            <pc:sldMk cId="1297645743" sldId="257"/>
            <ac:spMk id="97" creationId="{E18F6E8B-15ED-43C7-94BA-91549A651C73}"/>
          </ac:spMkLst>
        </pc:spChg>
        <pc:spChg chg="add">
          <ac:chgData name="Maryam Kazemitabar" userId="2b6640cc39518b2c" providerId="LiveId" clId="{B6AF7E01-292B-4A28-9612-E17B31C22386}" dt="2023-08-20T00:38:15.626" v="680" actId="26606"/>
          <ac:spMkLst>
            <pc:docMk/>
            <pc:sldMk cId="1297645743" sldId="257"/>
            <ac:spMk id="100" creationId="{B81933D1-5615-42C7-9C0B-4EB7105CCE2D}"/>
          </ac:spMkLst>
        </pc:spChg>
        <pc:spChg chg="add">
          <ac:chgData name="Maryam Kazemitabar" userId="2b6640cc39518b2c" providerId="LiveId" clId="{B6AF7E01-292B-4A28-9612-E17B31C22386}" dt="2023-08-20T00:38:15.626" v="680" actId="26606"/>
          <ac:spMkLst>
            <pc:docMk/>
            <pc:sldMk cId="1297645743" sldId="257"/>
            <ac:spMk id="101" creationId="{B089A89A-1E9C-4761-9DFF-53C275FBF870}"/>
          </ac:spMkLst>
        </pc:spChg>
        <pc:spChg chg="add">
          <ac:chgData name="Maryam Kazemitabar" userId="2b6640cc39518b2c" providerId="LiveId" clId="{B6AF7E01-292B-4A28-9612-E17B31C22386}" dt="2023-08-20T00:38:15.626" v="680" actId="26606"/>
          <ac:spMkLst>
            <pc:docMk/>
            <pc:sldMk cId="1297645743" sldId="257"/>
            <ac:spMk id="102" creationId="{19C9EAEA-39D0-4B0E-A0EB-51E7B26740B1}"/>
          </ac:spMkLst>
        </pc:spChg>
        <pc:grpChg chg="add del">
          <ac:chgData name="Maryam Kazemitabar" userId="2b6640cc39518b2c" providerId="LiveId" clId="{B6AF7E01-292B-4A28-9612-E17B31C22386}" dt="2023-08-20T00:37:42.110" v="661" actId="26606"/>
          <ac:grpSpMkLst>
            <pc:docMk/>
            <pc:sldMk cId="1297645743" sldId="257"/>
            <ac:grpSpMk id="41" creationId="{032D8612-31EB-44CF-A1D0-14FD4C705424}"/>
          </ac:grpSpMkLst>
        </pc:grpChg>
        <pc:grpChg chg="add del">
          <ac:chgData name="Maryam Kazemitabar" userId="2b6640cc39518b2c" providerId="LiveId" clId="{B6AF7E01-292B-4A28-9612-E17B31C22386}" dt="2023-08-20T00:37:45.082" v="665" actId="26606"/>
          <ac:grpSpMkLst>
            <pc:docMk/>
            <pc:sldMk cId="1297645743" sldId="257"/>
            <ac:grpSpMk id="49" creationId="{032D8612-31EB-44CF-A1D0-14FD4C705424}"/>
          </ac:grpSpMkLst>
        </pc:grpChg>
        <pc:grpChg chg="add">
          <ac:chgData name="Maryam Kazemitabar" userId="2b6640cc39518b2c" providerId="LiveId" clId="{B6AF7E01-292B-4A28-9612-E17B31C22386}" dt="2023-08-20T00:38:15.626" v="680" actId="26606"/>
          <ac:grpSpMkLst>
            <pc:docMk/>
            <pc:sldMk cId="1297645743" sldId="257"/>
            <ac:grpSpMk id="98" creationId="{032D8612-31EB-44CF-A1D0-14FD4C705424}"/>
          </ac:grpSpMkLst>
        </pc:grpChg>
        <pc:picChg chg="add del mod ord">
          <ac:chgData name="Maryam Kazemitabar" userId="2b6640cc39518b2c" providerId="LiveId" clId="{B6AF7E01-292B-4A28-9612-E17B31C22386}" dt="2023-08-20T00:38:20.662" v="681" actId="478"/>
          <ac:picMkLst>
            <pc:docMk/>
            <pc:sldMk cId="1297645743" sldId="257"/>
            <ac:picMk id="5" creationId="{3D39244A-8FC1-6C58-3CA8-B5A73909C9E1}"/>
          </ac:picMkLst>
        </pc:picChg>
        <pc:picChg chg="add del mod">
          <ac:chgData name="Maryam Kazemitabar" userId="2b6640cc39518b2c" providerId="LiveId" clId="{B6AF7E01-292B-4A28-9612-E17B31C22386}" dt="2023-08-20T00:34:08.447" v="623" actId="478"/>
          <ac:picMkLst>
            <pc:docMk/>
            <pc:sldMk cId="1297645743" sldId="257"/>
            <ac:picMk id="6" creationId="{AF541239-6E79-DFED-2D0E-F00541B3D84D}"/>
          </ac:picMkLst>
        </pc:picChg>
        <pc:picChg chg="add mod ord">
          <ac:chgData name="Maryam Kazemitabar" userId="2b6640cc39518b2c" providerId="LiveId" clId="{B6AF7E01-292B-4A28-9612-E17B31C22386}" dt="2023-08-20T01:26:23.534" v="1015" actId="1076"/>
          <ac:picMkLst>
            <pc:docMk/>
            <pc:sldMk cId="1297645743" sldId="257"/>
            <ac:picMk id="7" creationId="{7EFB3FB4-9398-C8B8-19D5-74C23A57EFA0}"/>
          </ac:picMkLst>
        </pc:picChg>
        <pc:picChg chg="add del mod ord">
          <ac:chgData name="Maryam Kazemitabar" userId="2b6640cc39518b2c" providerId="LiveId" clId="{B6AF7E01-292B-4A28-9612-E17B31C22386}" dt="2023-08-20T00:36:18.263" v="646" actId="478"/>
          <ac:picMkLst>
            <pc:docMk/>
            <pc:sldMk cId="1297645743" sldId="257"/>
            <ac:picMk id="9" creationId="{9BE339D8-FE8D-BD9E-4092-D4E6D8172425}"/>
          </ac:picMkLst>
        </pc:picChg>
        <pc:picChg chg="add mod ord">
          <ac:chgData name="Maryam Kazemitabar" userId="2b6640cc39518b2c" providerId="LiveId" clId="{B6AF7E01-292B-4A28-9612-E17B31C22386}" dt="2023-08-20T00:38:15.626" v="680" actId="26606"/>
          <ac:picMkLst>
            <pc:docMk/>
            <pc:sldMk cId="1297645743" sldId="257"/>
            <ac:picMk id="21" creationId="{5F61011B-BC6D-816C-ED99-1C88B27FE2C6}"/>
          </ac:picMkLst>
        </pc:picChg>
        <pc:picChg chg="add del">
          <ac:chgData name="Maryam Kazemitabar" userId="2b6640cc39518b2c" providerId="LiveId" clId="{B6AF7E01-292B-4A28-9612-E17B31C22386}" dt="2023-08-20T00:38:07.256" v="675" actId="26606"/>
          <ac:picMkLst>
            <pc:docMk/>
            <pc:sldMk cId="1297645743" sldId="257"/>
            <ac:picMk id="75" creationId="{29A1B26E-F41A-4AD4-81C4-F604469CB70C}"/>
          </ac:picMkLst>
        </pc:picChg>
        <pc:cxnChg chg="add del">
          <ac:chgData name="Maryam Kazemitabar" userId="2b6640cc39518b2c" providerId="LiveId" clId="{B6AF7E01-292B-4A28-9612-E17B31C22386}" dt="2023-08-20T00:37:50.320" v="671" actId="26606"/>
          <ac:cxnSpMkLst>
            <pc:docMk/>
            <pc:sldMk cId="1297645743" sldId="257"/>
            <ac:cxnSpMk id="65" creationId="{C41BAEC7-F7B0-4224-8B18-8F74B7D87F0B}"/>
          </ac:cxnSpMkLst>
        </pc:cxnChg>
      </pc:sldChg>
      <pc:sldChg chg="addSp delSp modSp mod setBg modNotesTx">
        <pc:chgData name="Maryam Kazemitabar" userId="2b6640cc39518b2c" providerId="LiveId" clId="{B6AF7E01-292B-4A28-9612-E17B31C22386}" dt="2023-11-02T16:18:55.105" v="3954" actId="20577"/>
        <pc:sldMkLst>
          <pc:docMk/>
          <pc:sldMk cId="2145815467" sldId="262"/>
        </pc:sldMkLst>
        <pc:spChg chg="mod">
          <ac:chgData name="Maryam Kazemitabar" userId="2b6640cc39518b2c" providerId="LiveId" clId="{B6AF7E01-292B-4A28-9612-E17B31C22386}" dt="2023-09-06T22:49:22.922" v="1868" actId="20577"/>
          <ac:spMkLst>
            <pc:docMk/>
            <pc:sldMk cId="2145815467" sldId="262"/>
            <ac:spMk id="2" creationId="{8868813B-13B2-F26E-A531-6E2D73B6D0C0}"/>
          </ac:spMkLst>
        </pc:spChg>
        <pc:spChg chg="mod">
          <ac:chgData name="Maryam Kazemitabar" userId="2b6640cc39518b2c" providerId="LiveId" clId="{B6AF7E01-292B-4A28-9612-E17B31C22386}" dt="2023-09-06T23:47:25.547" v="2338" actId="255"/>
          <ac:spMkLst>
            <pc:docMk/>
            <pc:sldMk cId="2145815467" sldId="262"/>
            <ac:spMk id="3" creationId="{D467D156-B533-9DA6-5B52-2B9B0B154611}"/>
          </ac:spMkLst>
        </pc:spChg>
        <pc:spChg chg="add del">
          <ac:chgData name="Maryam Kazemitabar" userId="2b6640cc39518b2c" providerId="LiveId" clId="{B6AF7E01-292B-4A28-9612-E17B31C22386}" dt="2023-08-20T00:38:46.246" v="683" actId="26606"/>
          <ac:spMkLst>
            <pc:docMk/>
            <pc:sldMk cId="2145815467" sldId="262"/>
            <ac:spMk id="8" creationId="{4D24BFD5-D814-402B-B6C4-EEF6AE14B0F2}"/>
          </ac:spMkLst>
        </pc:spChg>
        <pc:spChg chg="add del">
          <ac:chgData name="Maryam Kazemitabar" userId="2b6640cc39518b2c" providerId="LiveId" clId="{B6AF7E01-292B-4A28-9612-E17B31C22386}" dt="2023-08-20T00:38:46.246" v="683" actId="26606"/>
          <ac:spMkLst>
            <pc:docMk/>
            <pc:sldMk cId="2145815467" sldId="262"/>
            <ac:spMk id="10" creationId="{36FED7E8-9A97-475F-9FA4-113410D4433B}"/>
          </ac:spMkLst>
        </pc:spChg>
        <pc:spChg chg="add del">
          <ac:chgData name="Maryam Kazemitabar" userId="2b6640cc39518b2c" providerId="LiveId" clId="{B6AF7E01-292B-4A28-9612-E17B31C22386}" dt="2023-08-20T00:38:46.246" v="683" actId="26606"/>
          <ac:spMkLst>
            <pc:docMk/>
            <pc:sldMk cId="2145815467" sldId="262"/>
            <ac:spMk id="12" creationId="{2A39B854-4B6C-4F7F-A602-6F97770CED70}"/>
          </ac:spMkLst>
        </pc:spChg>
        <pc:spChg chg="add del">
          <ac:chgData name="Maryam Kazemitabar" userId="2b6640cc39518b2c" providerId="LiveId" clId="{B6AF7E01-292B-4A28-9612-E17B31C22386}" dt="2023-09-06T22:44:37.360" v="1833" actId="26606"/>
          <ac:spMkLst>
            <pc:docMk/>
            <pc:sldMk cId="2145815467" sldId="262"/>
            <ac:spMk id="14" creationId="{646273DA-F933-4D17-A5FE-B1EF87FD7A20}"/>
          </ac:spMkLst>
        </pc:spChg>
        <pc:spChg chg="add del">
          <ac:chgData name="Maryam Kazemitabar" userId="2b6640cc39518b2c" providerId="LiveId" clId="{B6AF7E01-292B-4A28-9612-E17B31C22386}" dt="2023-09-06T22:44:37.360" v="1833" actId="26606"/>
          <ac:spMkLst>
            <pc:docMk/>
            <pc:sldMk cId="2145815467" sldId="262"/>
            <ac:spMk id="15" creationId="{F12E7CC5-C78B-4EBD-9565-3FA00FAA6CF2}"/>
          </ac:spMkLst>
        </pc:spChg>
        <pc:spChg chg="add del">
          <ac:chgData name="Maryam Kazemitabar" userId="2b6640cc39518b2c" providerId="LiveId" clId="{B6AF7E01-292B-4A28-9612-E17B31C22386}" dt="2023-09-06T22:44:37.360" v="1833" actId="26606"/>
          <ac:spMkLst>
            <pc:docMk/>
            <pc:sldMk cId="2145815467" sldId="262"/>
            <ac:spMk id="16" creationId="{3A4529A5-F675-429F-8044-01372BB13422}"/>
          </ac:spMkLst>
        </pc:spChg>
        <pc:spChg chg="add del">
          <ac:chgData name="Maryam Kazemitabar" userId="2b6640cc39518b2c" providerId="LiveId" clId="{B6AF7E01-292B-4A28-9612-E17B31C22386}" dt="2023-09-06T22:44:37.360" v="1833" actId="26606"/>
          <ac:spMkLst>
            <pc:docMk/>
            <pc:sldMk cId="2145815467" sldId="262"/>
            <ac:spMk id="17" creationId="{32C5B66D-E390-4A14-AB60-69626CBF294E}"/>
          </ac:spMkLst>
        </pc:spChg>
        <pc:spChg chg="add del">
          <ac:chgData name="Maryam Kazemitabar" userId="2b6640cc39518b2c" providerId="LiveId" clId="{B6AF7E01-292B-4A28-9612-E17B31C22386}" dt="2023-09-06T22:44:26.305" v="1830" actId="26606"/>
          <ac:spMkLst>
            <pc:docMk/>
            <pc:sldMk cId="2145815467" sldId="262"/>
            <ac:spMk id="22" creationId="{6DDA8CE9-E0A6-4FF2-823D-D08607606DC2}"/>
          </ac:spMkLst>
        </pc:spChg>
        <pc:spChg chg="add del">
          <ac:chgData name="Maryam Kazemitabar" userId="2b6640cc39518b2c" providerId="LiveId" clId="{B6AF7E01-292B-4A28-9612-E17B31C22386}" dt="2023-09-06T22:44:26.305" v="1830" actId="26606"/>
          <ac:spMkLst>
            <pc:docMk/>
            <pc:sldMk cId="2145815467" sldId="262"/>
            <ac:spMk id="24" creationId="{11195564-33B9-434B-9641-764F5905A56F}"/>
          </ac:spMkLst>
        </pc:spChg>
        <pc:spChg chg="add del">
          <ac:chgData name="Maryam Kazemitabar" userId="2b6640cc39518b2c" providerId="LiveId" clId="{B6AF7E01-292B-4A28-9612-E17B31C22386}" dt="2023-09-06T22:44:37.345" v="1832" actId="26606"/>
          <ac:spMkLst>
            <pc:docMk/>
            <pc:sldMk cId="2145815467" sldId="262"/>
            <ac:spMk id="37" creationId="{A8DB9CD9-59B1-4D73-BC4C-98796A48EF9B}"/>
          </ac:spMkLst>
        </pc:spChg>
        <pc:spChg chg="add del">
          <ac:chgData name="Maryam Kazemitabar" userId="2b6640cc39518b2c" providerId="LiveId" clId="{B6AF7E01-292B-4A28-9612-E17B31C22386}" dt="2023-09-06T22:44:37.345" v="1832" actId="26606"/>
          <ac:spMkLst>
            <pc:docMk/>
            <pc:sldMk cId="2145815467" sldId="262"/>
            <ac:spMk id="38" creationId="{8874A6A9-41FF-4E33-AFA8-F9F81436A59E}"/>
          </ac:spMkLst>
        </pc:spChg>
        <pc:spChg chg="add">
          <ac:chgData name="Maryam Kazemitabar" userId="2b6640cc39518b2c" providerId="LiveId" clId="{B6AF7E01-292B-4A28-9612-E17B31C22386}" dt="2023-09-06T22:44:37.360" v="1833" actId="26606"/>
          <ac:spMkLst>
            <pc:docMk/>
            <pc:sldMk cId="2145815467" sldId="262"/>
            <ac:spMk id="47" creationId="{934F1179-B481-4F9E-BCA3-AFB972070F83}"/>
          </ac:spMkLst>
        </pc:spChg>
        <pc:spChg chg="add">
          <ac:chgData name="Maryam Kazemitabar" userId="2b6640cc39518b2c" providerId="LiveId" clId="{B6AF7E01-292B-4A28-9612-E17B31C22386}" dt="2023-09-06T22:44:37.360" v="1833" actId="26606"/>
          <ac:spMkLst>
            <pc:docMk/>
            <pc:sldMk cId="2145815467" sldId="262"/>
            <ac:spMk id="48" creationId="{827DC2C4-B485-428A-BF4A-472D2967F47F}"/>
          </ac:spMkLst>
        </pc:spChg>
        <pc:spChg chg="add">
          <ac:chgData name="Maryam Kazemitabar" userId="2b6640cc39518b2c" providerId="LiveId" clId="{B6AF7E01-292B-4A28-9612-E17B31C22386}" dt="2023-09-06T22:44:37.360" v="1833" actId="26606"/>
          <ac:spMkLst>
            <pc:docMk/>
            <pc:sldMk cId="2145815467" sldId="262"/>
            <ac:spMk id="49" creationId="{EE04B5EB-F158-4507-90DD-BD23620C7CC9}"/>
          </ac:spMkLst>
        </pc:spChg>
        <pc:grpChg chg="add del">
          <ac:chgData name="Maryam Kazemitabar" userId="2b6640cc39518b2c" providerId="LiveId" clId="{B6AF7E01-292B-4A28-9612-E17B31C22386}" dt="2023-09-06T22:44:26.305" v="1830" actId="26606"/>
          <ac:grpSpMkLst>
            <pc:docMk/>
            <pc:sldMk cId="2145815467" sldId="262"/>
            <ac:grpSpMk id="26" creationId="{1D18C537-E336-47C4-836B-C342A230F8F3}"/>
          </ac:grpSpMkLst>
        </pc:grpChg>
        <pc:grpChg chg="add del">
          <ac:chgData name="Maryam Kazemitabar" userId="2b6640cc39518b2c" providerId="LiveId" clId="{B6AF7E01-292B-4A28-9612-E17B31C22386}" dt="2023-09-06T22:44:26.305" v="1830" actId="26606"/>
          <ac:grpSpMkLst>
            <pc:docMk/>
            <pc:sldMk cId="2145815467" sldId="262"/>
            <ac:grpSpMk id="32" creationId="{5A1259D8-0C3A-4069-A22F-537BBBB61A9C}"/>
          </ac:grpSpMkLst>
        </pc:grpChg>
        <pc:grpChg chg="add del">
          <ac:chgData name="Maryam Kazemitabar" userId="2b6640cc39518b2c" providerId="LiveId" clId="{B6AF7E01-292B-4A28-9612-E17B31C22386}" dt="2023-09-06T22:44:37.345" v="1832" actId="26606"/>
          <ac:grpSpMkLst>
            <pc:docMk/>
            <pc:sldMk cId="2145815467" sldId="262"/>
            <ac:grpSpMk id="39" creationId="{721D730E-1F97-4071-B143-B05E6D2599BC}"/>
          </ac:grpSpMkLst>
        </pc:grpChg>
        <pc:picChg chg="add del mod">
          <ac:chgData name="Maryam Kazemitabar" userId="2b6640cc39518b2c" providerId="LiveId" clId="{B6AF7E01-292B-4A28-9612-E17B31C22386}" dt="2023-08-20T00:28:07.285" v="583" actId="478"/>
          <ac:picMkLst>
            <pc:docMk/>
            <pc:sldMk cId="2145815467" sldId="262"/>
            <ac:picMk id="4" creationId="{67558CC8-F2C2-B55A-7F92-592DCBE14104}"/>
          </ac:picMkLst>
        </pc:picChg>
        <pc:picChg chg="add del mod">
          <ac:chgData name="Maryam Kazemitabar" userId="2b6640cc39518b2c" providerId="LiveId" clId="{B6AF7E01-292B-4A28-9612-E17B31C22386}" dt="2023-08-20T00:28:06.547" v="582" actId="478"/>
          <ac:picMkLst>
            <pc:docMk/>
            <pc:sldMk cId="2145815467" sldId="262"/>
            <ac:picMk id="5" creationId="{3A5AFB2C-1180-1185-650E-5792F4DAFF17}"/>
          </ac:picMkLst>
        </pc:picChg>
      </pc:sldChg>
      <pc:sldChg chg="addSp delSp modSp mod setBg modNotesTx">
        <pc:chgData name="Maryam Kazemitabar" userId="2b6640cc39518b2c" providerId="LiveId" clId="{B6AF7E01-292B-4A28-9612-E17B31C22386}" dt="2023-09-06T23:47:04.456" v="2336" actId="255"/>
        <pc:sldMkLst>
          <pc:docMk/>
          <pc:sldMk cId="844333121" sldId="263"/>
        </pc:sldMkLst>
        <pc:spChg chg="mod">
          <ac:chgData name="Maryam Kazemitabar" userId="2b6640cc39518b2c" providerId="LiveId" clId="{B6AF7E01-292B-4A28-9612-E17B31C22386}" dt="2023-09-06T22:49:43.054" v="1888" actId="20577"/>
          <ac:spMkLst>
            <pc:docMk/>
            <pc:sldMk cId="844333121" sldId="263"/>
            <ac:spMk id="2" creationId="{29F51F79-F2B6-6256-CBC7-961179F1B3E1}"/>
          </ac:spMkLst>
        </pc:spChg>
        <pc:spChg chg="mod">
          <ac:chgData name="Maryam Kazemitabar" userId="2b6640cc39518b2c" providerId="LiveId" clId="{B6AF7E01-292B-4A28-9612-E17B31C22386}" dt="2023-09-06T23:47:04.456" v="2336" actId="255"/>
          <ac:spMkLst>
            <pc:docMk/>
            <pc:sldMk cId="844333121" sldId="263"/>
            <ac:spMk id="3" creationId="{1918C22B-4280-35D2-8C77-5B5B317D2475}"/>
          </ac:spMkLst>
        </pc:spChg>
        <pc:spChg chg="add del">
          <ac:chgData name="Maryam Kazemitabar" userId="2b6640cc39518b2c" providerId="LiveId" clId="{B6AF7E01-292B-4A28-9612-E17B31C22386}" dt="2023-09-06T22:48:02.325" v="1852" actId="26606"/>
          <ac:spMkLst>
            <pc:docMk/>
            <pc:sldMk cId="844333121" sldId="263"/>
            <ac:spMk id="8" creationId="{F12E7CC5-C78B-4EBD-9565-3FA00FAA6CF2}"/>
          </ac:spMkLst>
        </pc:spChg>
        <pc:spChg chg="add del">
          <ac:chgData name="Maryam Kazemitabar" userId="2b6640cc39518b2c" providerId="LiveId" clId="{B6AF7E01-292B-4A28-9612-E17B31C22386}" dt="2023-09-06T22:48:02.325" v="1852" actId="26606"/>
          <ac:spMkLst>
            <pc:docMk/>
            <pc:sldMk cId="844333121" sldId="263"/>
            <ac:spMk id="10" creationId="{3A4529A5-F675-429F-8044-01372BB13422}"/>
          </ac:spMkLst>
        </pc:spChg>
        <pc:spChg chg="add del">
          <ac:chgData name="Maryam Kazemitabar" userId="2b6640cc39518b2c" providerId="LiveId" clId="{B6AF7E01-292B-4A28-9612-E17B31C22386}" dt="2023-09-06T22:48:02.325" v="1852" actId="26606"/>
          <ac:spMkLst>
            <pc:docMk/>
            <pc:sldMk cId="844333121" sldId="263"/>
            <ac:spMk id="12" creationId="{32C5B66D-E390-4A14-AB60-69626CBF294E}"/>
          </ac:spMkLst>
        </pc:spChg>
        <pc:spChg chg="add del">
          <ac:chgData name="Maryam Kazemitabar" userId="2b6640cc39518b2c" providerId="LiveId" clId="{B6AF7E01-292B-4A28-9612-E17B31C22386}" dt="2023-09-06T22:48:02.325" v="1852" actId="26606"/>
          <ac:spMkLst>
            <pc:docMk/>
            <pc:sldMk cId="844333121" sldId="263"/>
            <ac:spMk id="14" creationId="{646273DA-F933-4D17-A5FE-B1EF87FD7A20}"/>
          </ac:spMkLst>
        </pc:spChg>
        <pc:spChg chg="add del">
          <ac:chgData name="Maryam Kazemitabar" userId="2b6640cc39518b2c" providerId="LiveId" clId="{B6AF7E01-292B-4A28-9612-E17B31C22386}" dt="2023-09-06T22:48:02.309" v="1851" actId="26606"/>
          <ac:spMkLst>
            <pc:docMk/>
            <pc:sldMk cId="844333121" sldId="263"/>
            <ac:spMk id="19" creationId="{934F1179-B481-4F9E-BCA3-AFB972070F83}"/>
          </ac:spMkLst>
        </pc:spChg>
        <pc:spChg chg="add del">
          <ac:chgData name="Maryam Kazemitabar" userId="2b6640cc39518b2c" providerId="LiveId" clId="{B6AF7E01-292B-4A28-9612-E17B31C22386}" dt="2023-09-06T22:48:02.309" v="1851" actId="26606"/>
          <ac:spMkLst>
            <pc:docMk/>
            <pc:sldMk cId="844333121" sldId="263"/>
            <ac:spMk id="21" creationId="{827DC2C4-B485-428A-BF4A-472D2967F47F}"/>
          </ac:spMkLst>
        </pc:spChg>
        <pc:spChg chg="add del">
          <ac:chgData name="Maryam Kazemitabar" userId="2b6640cc39518b2c" providerId="LiveId" clId="{B6AF7E01-292B-4A28-9612-E17B31C22386}" dt="2023-09-06T22:48:02.309" v="1851" actId="26606"/>
          <ac:spMkLst>
            <pc:docMk/>
            <pc:sldMk cId="844333121" sldId="263"/>
            <ac:spMk id="23" creationId="{EE04B5EB-F158-4507-90DD-BD23620C7CC9}"/>
          </ac:spMkLst>
        </pc:spChg>
        <pc:spChg chg="add">
          <ac:chgData name="Maryam Kazemitabar" userId="2b6640cc39518b2c" providerId="LiveId" clId="{B6AF7E01-292B-4A28-9612-E17B31C22386}" dt="2023-09-06T22:48:02.325" v="1852" actId="26606"/>
          <ac:spMkLst>
            <pc:docMk/>
            <pc:sldMk cId="844333121" sldId="263"/>
            <ac:spMk id="26" creationId="{9C7E0A2C-7C0A-4AAC-B3B0-6C12B2EBAE05}"/>
          </ac:spMkLst>
        </pc:spChg>
        <pc:spChg chg="add">
          <ac:chgData name="Maryam Kazemitabar" userId="2b6640cc39518b2c" providerId="LiveId" clId="{B6AF7E01-292B-4A28-9612-E17B31C22386}" dt="2023-09-06T22:48:02.325" v="1852" actId="26606"/>
          <ac:spMkLst>
            <pc:docMk/>
            <pc:sldMk cId="844333121" sldId="263"/>
            <ac:spMk id="27" creationId="{5EB7D2A2-F448-44D4-938C-DC84CBCB3B1E}"/>
          </ac:spMkLst>
        </pc:spChg>
        <pc:spChg chg="add">
          <ac:chgData name="Maryam Kazemitabar" userId="2b6640cc39518b2c" providerId="LiveId" clId="{B6AF7E01-292B-4A28-9612-E17B31C22386}" dt="2023-09-06T22:48:02.325" v="1852" actId="26606"/>
          <ac:spMkLst>
            <pc:docMk/>
            <pc:sldMk cId="844333121" sldId="263"/>
            <ac:spMk id="28" creationId="{871AEA07-1E14-44B4-8E55-64EF049CD66F}"/>
          </ac:spMkLst>
        </pc:spChg>
        <pc:picChg chg="add del mod">
          <ac:chgData name="Maryam Kazemitabar" userId="2b6640cc39518b2c" providerId="LiveId" clId="{B6AF7E01-292B-4A28-9612-E17B31C22386}" dt="2023-08-20T00:28:12.914" v="587" actId="478"/>
          <ac:picMkLst>
            <pc:docMk/>
            <pc:sldMk cId="844333121" sldId="263"/>
            <ac:picMk id="4" creationId="{61ED0050-A19A-92FD-7B0D-DFF5F7B6B2EB}"/>
          </ac:picMkLst>
        </pc:picChg>
        <pc:picChg chg="add del mod">
          <ac:chgData name="Maryam Kazemitabar" userId="2b6640cc39518b2c" providerId="LiveId" clId="{B6AF7E01-292B-4A28-9612-E17B31C22386}" dt="2023-08-20T00:28:12.205" v="586" actId="478"/>
          <ac:picMkLst>
            <pc:docMk/>
            <pc:sldMk cId="844333121" sldId="263"/>
            <ac:picMk id="5" creationId="{B13303C8-4339-F7E4-7FDF-6914AA40C1EE}"/>
          </ac:picMkLst>
        </pc:picChg>
        <pc:cxnChg chg="add">
          <ac:chgData name="Maryam Kazemitabar" userId="2b6640cc39518b2c" providerId="LiveId" clId="{B6AF7E01-292B-4A28-9612-E17B31C22386}" dt="2023-09-06T22:48:02.325" v="1852" actId="26606"/>
          <ac:cxnSpMkLst>
            <pc:docMk/>
            <pc:sldMk cId="844333121" sldId="263"/>
            <ac:cxnSpMk id="25" creationId="{F7C8EA93-3210-4C62-99E9-153C275E3A87}"/>
          </ac:cxnSpMkLst>
        </pc:cxnChg>
      </pc:sldChg>
      <pc:sldChg chg="addSp delSp modSp del mod setBg">
        <pc:chgData name="Maryam Kazemitabar" userId="2b6640cc39518b2c" providerId="LiveId" clId="{B6AF7E01-292B-4A28-9612-E17B31C22386}" dt="2023-08-20T00:43:42.512" v="724" actId="47"/>
        <pc:sldMkLst>
          <pc:docMk/>
          <pc:sldMk cId="1283046801" sldId="264"/>
        </pc:sldMkLst>
        <pc:spChg chg="mod">
          <ac:chgData name="Maryam Kazemitabar" userId="2b6640cc39518b2c" providerId="LiveId" clId="{B6AF7E01-292B-4A28-9612-E17B31C22386}" dt="2023-08-20T00:41:24.755" v="714" actId="21"/>
          <ac:spMkLst>
            <pc:docMk/>
            <pc:sldMk cId="1283046801" sldId="264"/>
            <ac:spMk id="2" creationId="{F5F0C4E5-DB36-14AD-FF86-3F6B136049A4}"/>
          </ac:spMkLst>
        </pc:spChg>
        <pc:spChg chg="add">
          <ac:chgData name="Maryam Kazemitabar" userId="2b6640cc39518b2c" providerId="LiveId" clId="{B6AF7E01-292B-4A28-9612-E17B31C22386}" dt="2023-08-20T00:41:05.621" v="713" actId="26606"/>
          <ac:spMkLst>
            <pc:docMk/>
            <pc:sldMk cId="1283046801" sldId="264"/>
            <ac:spMk id="7" creationId="{4D24BFD5-D814-402B-B6C4-EEF6AE14B0F2}"/>
          </ac:spMkLst>
        </pc:spChg>
        <pc:spChg chg="add">
          <ac:chgData name="Maryam Kazemitabar" userId="2b6640cc39518b2c" providerId="LiveId" clId="{B6AF7E01-292B-4A28-9612-E17B31C22386}" dt="2023-08-20T00:41:05.621" v="713" actId="26606"/>
          <ac:spMkLst>
            <pc:docMk/>
            <pc:sldMk cId="1283046801" sldId="264"/>
            <ac:spMk id="9" creationId="{36FED7E8-9A97-475F-9FA4-113410D4433B}"/>
          </ac:spMkLst>
        </pc:spChg>
        <pc:spChg chg="add">
          <ac:chgData name="Maryam Kazemitabar" userId="2b6640cc39518b2c" providerId="LiveId" clId="{B6AF7E01-292B-4A28-9612-E17B31C22386}" dt="2023-08-20T00:41:05.621" v="713" actId="26606"/>
          <ac:spMkLst>
            <pc:docMk/>
            <pc:sldMk cId="1283046801" sldId="264"/>
            <ac:spMk id="11" creationId="{2A39B854-4B6C-4F7F-A602-6F97770CED70}"/>
          </ac:spMkLst>
        </pc:spChg>
        <pc:picChg chg="add del mod">
          <ac:chgData name="Maryam Kazemitabar" userId="2b6640cc39518b2c" providerId="LiveId" clId="{B6AF7E01-292B-4A28-9612-E17B31C22386}" dt="2023-08-20T00:28:15.915" v="589" actId="478"/>
          <ac:picMkLst>
            <pc:docMk/>
            <pc:sldMk cId="1283046801" sldId="264"/>
            <ac:picMk id="3" creationId="{48B4164C-04B1-11EF-3FAA-D8EBA9D34B77}"/>
          </ac:picMkLst>
        </pc:picChg>
        <pc:picChg chg="add del mod">
          <ac:chgData name="Maryam Kazemitabar" userId="2b6640cc39518b2c" providerId="LiveId" clId="{B6AF7E01-292B-4A28-9612-E17B31C22386}" dt="2023-08-20T00:28:15.224" v="588" actId="478"/>
          <ac:picMkLst>
            <pc:docMk/>
            <pc:sldMk cId="1283046801" sldId="264"/>
            <ac:picMk id="4" creationId="{14C1D2D1-0807-67A0-41A9-D12D32368267}"/>
          </ac:picMkLst>
        </pc:picChg>
      </pc:sldChg>
      <pc:sldChg chg="addSp delSp modSp mod setBg modClrScheme chgLayout modNotesTx">
        <pc:chgData name="Maryam Kazemitabar" userId="2b6640cc39518b2c" providerId="LiveId" clId="{B6AF7E01-292B-4A28-9612-E17B31C22386}" dt="2023-11-02T16:22:10.978" v="3981" actId="20577"/>
        <pc:sldMkLst>
          <pc:docMk/>
          <pc:sldMk cId="139471389" sldId="265"/>
        </pc:sldMkLst>
        <pc:spChg chg="mod ord">
          <ac:chgData name="Maryam Kazemitabar" userId="2b6640cc39518b2c" providerId="LiveId" clId="{B6AF7E01-292B-4A28-9612-E17B31C22386}" dt="2023-09-06T23:55:39.621" v="2369" actId="20577"/>
          <ac:spMkLst>
            <pc:docMk/>
            <pc:sldMk cId="139471389" sldId="265"/>
            <ac:spMk id="2" creationId="{600A87AC-AE49-70D8-D842-AFAC831AAD70}"/>
          </ac:spMkLst>
        </pc:spChg>
        <pc:spChg chg="add mod ord">
          <ac:chgData name="Maryam Kazemitabar" userId="2b6640cc39518b2c" providerId="LiveId" clId="{B6AF7E01-292B-4A28-9612-E17B31C22386}" dt="2023-09-06T23:24:29.818" v="2177" actId="255"/>
          <ac:spMkLst>
            <pc:docMk/>
            <pc:sldMk cId="139471389" sldId="265"/>
            <ac:spMk id="3" creationId="{DDE570B1-A8AD-1D46-1818-5C0AAB13FAA6}"/>
          </ac:spMkLst>
        </pc:spChg>
        <pc:spChg chg="add del">
          <ac:chgData name="Maryam Kazemitabar" userId="2b6640cc39518b2c" providerId="LiveId" clId="{B6AF7E01-292B-4A28-9612-E17B31C22386}" dt="2023-09-06T22:55:23.421" v="1929" actId="26606"/>
          <ac:spMkLst>
            <pc:docMk/>
            <pc:sldMk cId="139471389" sldId="265"/>
            <ac:spMk id="8" creationId="{907EF6B7-1338-4443-8C46-6A318D952DFD}"/>
          </ac:spMkLst>
        </pc:spChg>
        <pc:spChg chg="add del">
          <ac:chgData name="Maryam Kazemitabar" userId="2b6640cc39518b2c" providerId="LiveId" clId="{B6AF7E01-292B-4A28-9612-E17B31C22386}" dt="2023-08-20T00:44:20.700" v="730" actId="26606"/>
          <ac:spMkLst>
            <pc:docMk/>
            <pc:sldMk cId="139471389" sldId="265"/>
            <ac:spMk id="10" creationId="{2B97F24A-32CE-4C1C-A50D-3016B394DCFB}"/>
          </ac:spMkLst>
        </pc:spChg>
        <pc:spChg chg="add del">
          <ac:chgData name="Maryam Kazemitabar" userId="2b6640cc39518b2c" providerId="LiveId" clId="{B6AF7E01-292B-4A28-9612-E17B31C22386}" dt="2023-08-20T00:44:20.700" v="730" actId="26606"/>
          <ac:spMkLst>
            <pc:docMk/>
            <pc:sldMk cId="139471389" sldId="265"/>
            <ac:spMk id="12" creationId="{CD8B4F24-440B-49E9-B85D-733523DC064B}"/>
          </ac:spMkLst>
        </pc:spChg>
        <pc:spChg chg="add del">
          <ac:chgData name="Maryam Kazemitabar" userId="2b6640cc39518b2c" providerId="LiveId" clId="{B6AF7E01-292B-4A28-9612-E17B31C22386}" dt="2023-09-06T22:55:23.421" v="1929" actId="26606"/>
          <ac:spMkLst>
            <pc:docMk/>
            <pc:sldMk cId="139471389" sldId="265"/>
            <ac:spMk id="14" creationId="{DAAE4CDD-124C-4DCF-9584-B6033B545DD5}"/>
          </ac:spMkLst>
        </pc:spChg>
        <pc:spChg chg="add del">
          <ac:chgData name="Maryam Kazemitabar" userId="2b6640cc39518b2c" providerId="LiveId" clId="{B6AF7E01-292B-4A28-9612-E17B31C22386}" dt="2023-09-06T22:55:23.421" v="1929" actId="26606"/>
          <ac:spMkLst>
            <pc:docMk/>
            <pc:sldMk cId="139471389" sldId="265"/>
            <ac:spMk id="15" creationId="{081E4A58-353D-44AE-B2FC-2A74E2E400F7}"/>
          </ac:spMkLst>
        </pc:spChg>
        <pc:spChg chg="add">
          <ac:chgData name="Maryam Kazemitabar" userId="2b6640cc39518b2c" providerId="LiveId" clId="{B6AF7E01-292B-4A28-9612-E17B31C22386}" dt="2023-09-06T22:55:23.421" v="1929" actId="26606"/>
          <ac:spMkLst>
            <pc:docMk/>
            <pc:sldMk cId="139471389" sldId="265"/>
            <ac:spMk id="21" creationId="{2C61293E-6EBE-43EF-A52C-9BEBFD7679D4}"/>
          </ac:spMkLst>
        </pc:spChg>
        <pc:spChg chg="add">
          <ac:chgData name="Maryam Kazemitabar" userId="2b6640cc39518b2c" providerId="LiveId" clId="{B6AF7E01-292B-4A28-9612-E17B31C22386}" dt="2023-09-06T22:55:23.421" v="1929" actId="26606"/>
          <ac:spMkLst>
            <pc:docMk/>
            <pc:sldMk cId="139471389" sldId="265"/>
            <ac:spMk id="23" creationId="{21540236-BFD5-4A9D-8840-4703E7F76825}"/>
          </ac:spMkLst>
        </pc:spChg>
        <pc:picChg chg="add del mod">
          <ac:chgData name="Maryam Kazemitabar" userId="2b6640cc39518b2c" providerId="LiveId" clId="{B6AF7E01-292B-4A28-9612-E17B31C22386}" dt="2023-08-20T00:28:19.553" v="591" actId="478"/>
          <ac:picMkLst>
            <pc:docMk/>
            <pc:sldMk cId="139471389" sldId="265"/>
            <ac:picMk id="3" creationId="{C70E62A9-E174-A47E-F8DB-E35C153ED3DC}"/>
          </ac:picMkLst>
        </pc:picChg>
        <pc:picChg chg="add del mod">
          <ac:chgData name="Maryam Kazemitabar" userId="2b6640cc39518b2c" providerId="LiveId" clId="{B6AF7E01-292B-4A28-9612-E17B31C22386}" dt="2023-08-20T00:28:18.780" v="590" actId="478"/>
          <ac:picMkLst>
            <pc:docMk/>
            <pc:sldMk cId="139471389" sldId="265"/>
            <ac:picMk id="4" creationId="{A370287E-07ED-2D61-21C8-070F0F913377}"/>
          </ac:picMkLst>
        </pc:picChg>
        <pc:picChg chg="add del">
          <ac:chgData name="Maryam Kazemitabar" userId="2b6640cc39518b2c" providerId="LiveId" clId="{B6AF7E01-292B-4A28-9612-E17B31C22386}" dt="2023-08-20T00:44:20.700" v="730" actId="26606"/>
          <ac:picMkLst>
            <pc:docMk/>
            <pc:sldMk cId="139471389" sldId="265"/>
            <ac:picMk id="7" creationId="{45755D87-A504-2032-6C2D-004AC6021A9E}"/>
          </ac:picMkLst>
        </pc:picChg>
        <pc:picChg chg="add mod">
          <ac:chgData name="Maryam Kazemitabar" userId="2b6640cc39518b2c" providerId="LiveId" clId="{B6AF7E01-292B-4A28-9612-E17B31C22386}" dt="2023-09-06T23:22:56.706" v="2165" actId="14100"/>
          <ac:picMkLst>
            <pc:docMk/>
            <pc:sldMk cId="139471389" sldId="265"/>
            <ac:picMk id="17" creationId="{1A71DD1C-400B-1B50-46F1-DB0778F8DC85}"/>
          </ac:picMkLst>
        </pc:picChg>
      </pc:sldChg>
      <pc:sldChg chg="addSp delSp modSp add del mod setBg setClrOvrMap">
        <pc:chgData name="Maryam Kazemitabar" userId="2b6640cc39518b2c" providerId="LiveId" clId="{B6AF7E01-292B-4A28-9612-E17B31C22386}" dt="2023-08-20T01:21:50.720" v="989" actId="47"/>
        <pc:sldMkLst>
          <pc:docMk/>
          <pc:sldMk cId="4183912907" sldId="266"/>
        </pc:sldMkLst>
        <pc:spChg chg="mod">
          <ac:chgData name="Maryam Kazemitabar" userId="2b6640cc39518b2c" providerId="LiveId" clId="{B6AF7E01-292B-4A28-9612-E17B31C22386}" dt="2023-08-20T01:20:19.440" v="969" actId="207"/>
          <ac:spMkLst>
            <pc:docMk/>
            <pc:sldMk cId="4183912907" sldId="266"/>
            <ac:spMk id="2" creationId="{38BD1A7D-A83D-7CF0-7280-E46BE2D28231}"/>
          </ac:spMkLst>
        </pc:spChg>
        <pc:spChg chg="del mod">
          <ac:chgData name="Maryam Kazemitabar" userId="2b6640cc39518b2c" providerId="LiveId" clId="{B6AF7E01-292B-4A28-9612-E17B31C22386}" dt="2023-08-20T01:10:29.031" v="925" actId="478"/>
          <ac:spMkLst>
            <pc:docMk/>
            <pc:sldMk cId="4183912907" sldId="266"/>
            <ac:spMk id="3" creationId="{3B30E0B8-C631-07CB-565A-FC7E4EA3E387}"/>
          </ac:spMkLst>
        </pc:spChg>
        <pc:spChg chg="add del mod">
          <ac:chgData name="Maryam Kazemitabar" userId="2b6640cc39518b2c" providerId="LiveId" clId="{B6AF7E01-292B-4A28-9612-E17B31C22386}" dt="2023-08-20T01:11:19.550" v="932" actId="478"/>
          <ac:spMkLst>
            <pc:docMk/>
            <pc:sldMk cId="4183912907" sldId="266"/>
            <ac:spMk id="7" creationId="{2F87F16A-5880-90CB-D732-BF0442583007}"/>
          </ac:spMkLst>
        </pc:spChg>
        <pc:spChg chg="add del">
          <ac:chgData name="Maryam Kazemitabar" userId="2b6640cc39518b2c" providerId="LiveId" clId="{B6AF7E01-292B-4A28-9612-E17B31C22386}" dt="2023-08-20T00:46:01.644" v="748" actId="26606"/>
          <ac:spMkLst>
            <pc:docMk/>
            <pc:sldMk cId="4183912907" sldId="266"/>
            <ac:spMk id="8" creationId="{D278ADA9-6383-4BDD-80D2-8899A402687B}"/>
          </ac:spMkLst>
        </pc:spChg>
        <pc:spChg chg="add del">
          <ac:chgData name="Maryam Kazemitabar" userId="2b6640cc39518b2c" providerId="LiveId" clId="{B6AF7E01-292B-4A28-9612-E17B31C22386}" dt="2023-08-20T00:46:01.644" v="748" actId="26606"/>
          <ac:spMkLst>
            <pc:docMk/>
            <pc:sldMk cId="4183912907" sldId="266"/>
            <ac:spMk id="10" creationId="{484B7147-B0F6-40ED-B5A2-FF72BC8198B6}"/>
          </ac:spMkLst>
        </pc:spChg>
        <pc:spChg chg="add del">
          <ac:chgData name="Maryam Kazemitabar" userId="2b6640cc39518b2c" providerId="LiveId" clId="{B6AF7E01-292B-4A28-9612-E17B31C22386}" dt="2023-08-20T00:46:01.644" v="748" actId="26606"/>
          <ac:spMkLst>
            <pc:docMk/>
            <pc:sldMk cId="4183912907" sldId="266"/>
            <ac:spMk id="12" creationId="{B36D2DE0-0628-4A9A-A59D-7BA8B5EB3022}"/>
          </ac:spMkLst>
        </pc:spChg>
        <pc:spChg chg="add del">
          <ac:chgData name="Maryam Kazemitabar" userId="2b6640cc39518b2c" providerId="LiveId" clId="{B6AF7E01-292B-4A28-9612-E17B31C22386}" dt="2023-08-20T00:46:01.644" v="748" actId="26606"/>
          <ac:spMkLst>
            <pc:docMk/>
            <pc:sldMk cId="4183912907" sldId="266"/>
            <ac:spMk id="14" creationId="{48E405C9-94BE-41DA-928C-DEC9A8550E9F}"/>
          </ac:spMkLst>
        </pc:spChg>
        <pc:spChg chg="add del">
          <ac:chgData name="Maryam Kazemitabar" userId="2b6640cc39518b2c" providerId="LiveId" clId="{B6AF7E01-292B-4A28-9612-E17B31C22386}" dt="2023-08-20T00:46:01.644" v="748" actId="26606"/>
          <ac:spMkLst>
            <pc:docMk/>
            <pc:sldMk cId="4183912907" sldId="266"/>
            <ac:spMk id="16" creationId="{D2091A72-D5BB-42AC-8FD3-F7747D90861E}"/>
          </ac:spMkLst>
        </pc:spChg>
        <pc:spChg chg="add del">
          <ac:chgData name="Maryam Kazemitabar" userId="2b6640cc39518b2c" providerId="LiveId" clId="{B6AF7E01-292B-4A28-9612-E17B31C22386}" dt="2023-08-20T00:46:01.644" v="748" actId="26606"/>
          <ac:spMkLst>
            <pc:docMk/>
            <pc:sldMk cId="4183912907" sldId="266"/>
            <ac:spMk id="18" creationId="{6ED12BFC-A737-46AF-8411-481112D54B0C}"/>
          </ac:spMkLst>
        </pc:spChg>
        <pc:spChg chg="add del">
          <ac:chgData name="Maryam Kazemitabar" userId="2b6640cc39518b2c" providerId="LiveId" clId="{B6AF7E01-292B-4A28-9612-E17B31C22386}" dt="2023-08-20T00:46:01.616" v="747" actId="26606"/>
          <ac:spMkLst>
            <pc:docMk/>
            <pc:sldMk cId="4183912907" sldId="266"/>
            <ac:spMk id="23" creationId="{9AFC454B-A080-4D23-B177-6D5356C6E6EF}"/>
          </ac:spMkLst>
        </pc:spChg>
        <pc:spChg chg="add del">
          <ac:chgData name="Maryam Kazemitabar" userId="2b6640cc39518b2c" providerId="LiveId" clId="{B6AF7E01-292B-4A28-9612-E17B31C22386}" dt="2023-08-20T00:46:01.616" v="747" actId="26606"/>
          <ac:spMkLst>
            <pc:docMk/>
            <pc:sldMk cId="4183912907" sldId="266"/>
            <ac:spMk id="25" creationId="{D0522C2C-7B5C-48A7-A969-03941E5D2E76}"/>
          </ac:spMkLst>
        </pc:spChg>
        <pc:spChg chg="add del">
          <ac:chgData name="Maryam Kazemitabar" userId="2b6640cc39518b2c" providerId="LiveId" clId="{B6AF7E01-292B-4A28-9612-E17B31C22386}" dt="2023-08-20T00:46:01.616" v="747" actId="26606"/>
          <ac:spMkLst>
            <pc:docMk/>
            <pc:sldMk cId="4183912907" sldId="266"/>
            <ac:spMk id="27" creationId="{9C682A1A-5B2D-4111-BBD6-620165633E5B}"/>
          </ac:spMkLst>
        </pc:spChg>
        <pc:spChg chg="add del">
          <ac:chgData name="Maryam Kazemitabar" userId="2b6640cc39518b2c" providerId="LiveId" clId="{B6AF7E01-292B-4A28-9612-E17B31C22386}" dt="2023-08-20T00:46:01.616" v="747" actId="26606"/>
          <ac:spMkLst>
            <pc:docMk/>
            <pc:sldMk cId="4183912907" sldId="266"/>
            <ac:spMk id="29" creationId="{D6EE29F2-D77F-4BD0-A20B-334D316A1C9D}"/>
          </ac:spMkLst>
        </pc:spChg>
        <pc:spChg chg="add del">
          <ac:chgData name="Maryam Kazemitabar" userId="2b6640cc39518b2c" providerId="LiveId" clId="{B6AF7E01-292B-4A28-9612-E17B31C22386}" dt="2023-08-20T00:46:01.616" v="747" actId="26606"/>
          <ac:spMkLst>
            <pc:docMk/>
            <pc:sldMk cId="4183912907" sldId="266"/>
            <ac:spMk id="31" creationId="{22D09ED2-868F-42C6-866E-F92E0CEF314F}"/>
          </ac:spMkLst>
        </pc:spChg>
        <pc:spChg chg="add del">
          <ac:chgData name="Maryam Kazemitabar" userId="2b6640cc39518b2c" providerId="LiveId" clId="{B6AF7E01-292B-4A28-9612-E17B31C22386}" dt="2023-08-20T00:48:13.091" v="780" actId="26606"/>
          <ac:spMkLst>
            <pc:docMk/>
            <pc:sldMk cId="4183912907" sldId="266"/>
            <ac:spMk id="33" creationId="{6ED12BFC-A737-46AF-8411-481112D54B0C}"/>
          </ac:spMkLst>
        </pc:spChg>
        <pc:spChg chg="add del">
          <ac:chgData name="Maryam Kazemitabar" userId="2b6640cc39518b2c" providerId="LiveId" clId="{B6AF7E01-292B-4A28-9612-E17B31C22386}" dt="2023-08-20T00:48:13.091" v="780" actId="26606"/>
          <ac:spMkLst>
            <pc:docMk/>
            <pc:sldMk cId="4183912907" sldId="266"/>
            <ac:spMk id="34" creationId="{D278ADA9-6383-4BDD-80D2-8899A402687B}"/>
          </ac:spMkLst>
        </pc:spChg>
        <pc:spChg chg="add del">
          <ac:chgData name="Maryam Kazemitabar" userId="2b6640cc39518b2c" providerId="LiveId" clId="{B6AF7E01-292B-4A28-9612-E17B31C22386}" dt="2023-08-20T00:48:13.091" v="780" actId="26606"/>
          <ac:spMkLst>
            <pc:docMk/>
            <pc:sldMk cId="4183912907" sldId="266"/>
            <ac:spMk id="35" creationId="{484B7147-B0F6-40ED-B5A2-FF72BC8198B6}"/>
          </ac:spMkLst>
        </pc:spChg>
        <pc:spChg chg="add del">
          <ac:chgData name="Maryam Kazemitabar" userId="2b6640cc39518b2c" providerId="LiveId" clId="{B6AF7E01-292B-4A28-9612-E17B31C22386}" dt="2023-08-20T00:48:13.091" v="780" actId="26606"/>
          <ac:spMkLst>
            <pc:docMk/>
            <pc:sldMk cId="4183912907" sldId="266"/>
            <ac:spMk id="36" creationId="{B36D2DE0-0628-4A9A-A59D-7BA8B5EB3022}"/>
          </ac:spMkLst>
        </pc:spChg>
        <pc:spChg chg="add del">
          <ac:chgData name="Maryam Kazemitabar" userId="2b6640cc39518b2c" providerId="LiveId" clId="{B6AF7E01-292B-4A28-9612-E17B31C22386}" dt="2023-08-20T00:48:13.091" v="780" actId="26606"/>
          <ac:spMkLst>
            <pc:docMk/>
            <pc:sldMk cId="4183912907" sldId="266"/>
            <ac:spMk id="37" creationId="{48E405C9-94BE-41DA-928C-DEC9A8550E9F}"/>
          </ac:spMkLst>
        </pc:spChg>
        <pc:spChg chg="add del">
          <ac:chgData name="Maryam Kazemitabar" userId="2b6640cc39518b2c" providerId="LiveId" clId="{B6AF7E01-292B-4A28-9612-E17B31C22386}" dt="2023-08-20T00:48:13.091" v="780" actId="26606"/>
          <ac:spMkLst>
            <pc:docMk/>
            <pc:sldMk cId="4183912907" sldId="266"/>
            <ac:spMk id="38" creationId="{D2091A72-D5BB-42AC-8FD3-F7747D90861E}"/>
          </ac:spMkLst>
        </pc:spChg>
        <pc:spChg chg="add del">
          <ac:chgData name="Maryam Kazemitabar" userId="2b6640cc39518b2c" providerId="LiveId" clId="{B6AF7E01-292B-4A28-9612-E17B31C22386}" dt="2023-08-20T01:09:40.130" v="914" actId="26606"/>
          <ac:spMkLst>
            <pc:docMk/>
            <pc:sldMk cId="4183912907" sldId="266"/>
            <ac:spMk id="43" creationId="{4E1BEB12-92AF-4445-98AD-4C7756E7C93B}"/>
          </ac:spMkLst>
        </pc:spChg>
        <pc:spChg chg="add del">
          <ac:chgData name="Maryam Kazemitabar" userId="2b6640cc39518b2c" providerId="LiveId" clId="{B6AF7E01-292B-4A28-9612-E17B31C22386}" dt="2023-08-20T01:09:40.130" v="914" actId="26606"/>
          <ac:spMkLst>
            <pc:docMk/>
            <pc:sldMk cId="4183912907" sldId="266"/>
            <ac:spMk id="45" creationId="{D0522C2C-7B5C-48A7-A969-03941E5D2E76}"/>
          </ac:spMkLst>
        </pc:spChg>
        <pc:spChg chg="add del">
          <ac:chgData name="Maryam Kazemitabar" userId="2b6640cc39518b2c" providerId="LiveId" clId="{B6AF7E01-292B-4A28-9612-E17B31C22386}" dt="2023-08-20T01:09:40.130" v="914" actId="26606"/>
          <ac:spMkLst>
            <pc:docMk/>
            <pc:sldMk cId="4183912907" sldId="266"/>
            <ac:spMk id="47" creationId="{9C682A1A-5B2D-4111-BBD6-620165633E5B}"/>
          </ac:spMkLst>
        </pc:spChg>
        <pc:spChg chg="add del">
          <ac:chgData name="Maryam Kazemitabar" userId="2b6640cc39518b2c" providerId="LiveId" clId="{B6AF7E01-292B-4A28-9612-E17B31C22386}" dt="2023-08-20T01:09:40.130" v="914" actId="26606"/>
          <ac:spMkLst>
            <pc:docMk/>
            <pc:sldMk cId="4183912907" sldId="266"/>
            <ac:spMk id="49" creationId="{D6EE29F2-D77F-4BD0-A20B-334D316A1C9D}"/>
          </ac:spMkLst>
        </pc:spChg>
        <pc:spChg chg="add del">
          <ac:chgData name="Maryam Kazemitabar" userId="2b6640cc39518b2c" providerId="LiveId" clId="{B6AF7E01-292B-4A28-9612-E17B31C22386}" dt="2023-08-20T01:09:40.130" v="914" actId="26606"/>
          <ac:spMkLst>
            <pc:docMk/>
            <pc:sldMk cId="4183912907" sldId="266"/>
            <ac:spMk id="51" creationId="{22D09ED2-868F-42C6-866E-F92E0CEF314F}"/>
          </ac:spMkLst>
        </pc:spChg>
        <pc:spChg chg="add del">
          <ac:chgData name="Maryam Kazemitabar" userId="2b6640cc39518b2c" providerId="LiveId" clId="{B6AF7E01-292B-4A28-9612-E17B31C22386}" dt="2023-08-20T01:09:32.239" v="910" actId="26606"/>
          <ac:spMkLst>
            <pc:docMk/>
            <pc:sldMk cId="4183912907" sldId="266"/>
            <ac:spMk id="56" creationId="{E91DC736-0EF8-4F87-9146-EBF1D2EE4D3D}"/>
          </ac:spMkLst>
        </pc:spChg>
        <pc:spChg chg="add del">
          <ac:chgData name="Maryam Kazemitabar" userId="2b6640cc39518b2c" providerId="LiveId" clId="{B6AF7E01-292B-4A28-9612-E17B31C22386}" dt="2023-08-20T01:09:32.239" v="910" actId="26606"/>
          <ac:spMkLst>
            <pc:docMk/>
            <pc:sldMk cId="4183912907" sldId="266"/>
            <ac:spMk id="58" creationId="{097CD68E-23E3-4007-8847-CD0944C4F7BE}"/>
          </ac:spMkLst>
        </pc:spChg>
        <pc:spChg chg="add del">
          <ac:chgData name="Maryam Kazemitabar" userId="2b6640cc39518b2c" providerId="LiveId" clId="{B6AF7E01-292B-4A28-9612-E17B31C22386}" dt="2023-08-20T01:09:32.239" v="910" actId="26606"/>
          <ac:spMkLst>
            <pc:docMk/>
            <pc:sldMk cId="4183912907" sldId="266"/>
            <ac:spMk id="60" creationId="{AF2F604E-43BE-4DC3-B983-E071523364F8}"/>
          </ac:spMkLst>
        </pc:spChg>
        <pc:spChg chg="add del">
          <ac:chgData name="Maryam Kazemitabar" userId="2b6640cc39518b2c" providerId="LiveId" clId="{B6AF7E01-292B-4A28-9612-E17B31C22386}" dt="2023-08-20T01:09:32.239" v="910" actId="26606"/>
          <ac:spMkLst>
            <pc:docMk/>
            <pc:sldMk cId="4183912907" sldId="266"/>
            <ac:spMk id="62" creationId="{08C9B587-E65E-4B52-B37C-ABEBB6E87928}"/>
          </ac:spMkLst>
        </pc:spChg>
        <pc:spChg chg="add del">
          <ac:chgData name="Maryam Kazemitabar" userId="2b6640cc39518b2c" providerId="LiveId" clId="{B6AF7E01-292B-4A28-9612-E17B31C22386}" dt="2023-08-20T01:09:40.100" v="913" actId="26606"/>
          <ac:spMkLst>
            <pc:docMk/>
            <pc:sldMk cId="4183912907" sldId="266"/>
            <ac:spMk id="64" creationId="{5A59F003-E00A-43F9-91DC-CC54E3B87466}"/>
          </ac:spMkLst>
        </pc:spChg>
        <pc:spChg chg="add del">
          <ac:chgData name="Maryam Kazemitabar" userId="2b6640cc39518b2c" providerId="LiveId" clId="{B6AF7E01-292B-4A28-9612-E17B31C22386}" dt="2023-08-20T01:09:40.100" v="913" actId="26606"/>
          <ac:spMkLst>
            <pc:docMk/>
            <pc:sldMk cId="4183912907" sldId="266"/>
            <ac:spMk id="65" creationId="{D74A4382-E3AD-430A-9A1F-DFA3E0E77A7D}"/>
          </ac:spMkLst>
        </pc:spChg>
        <pc:spChg chg="add del">
          <ac:chgData name="Maryam Kazemitabar" userId="2b6640cc39518b2c" providerId="LiveId" clId="{B6AF7E01-292B-4A28-9612-E17B31C22386}" dt="2023-08-20T01:09:40.100" v="913" actId="26606"/>
          <ac:spMkLst>
            <pc:docMk/>
            <pc:sldMk cId="4183912907" sldId="266"/>
            <ac:spMk id="66" creationId="{79F40191-0F44-4FD1-82CC-ACB507C14BE6}"/>
          </ac:spMkLst>
        </pc:spChg>
        <pc:spChg chg="add del">
          <ac:chgData name="Maryam Kazemitabar" userId="2b6640cc39518b2c" providerId="LiveId" clId="{B6AF7E01-292B-4A28-9612-E17B31C22386}" dt="2023-08-20T01:10:19.656" v="923" actId="26606"/>
          <ac:spMkLst>
            <pc:docMk/>
            <pc:sldMk cId="4183912907" sldId="266"/>
            <ac:spMk id="68" creationId="{71B2258F-86CA-4D4D-8270-BC05FCDEBFB3}"/>
          </ac:spMkLst>
        </pc:spChg>
        <pc:spChg chg="add del">
          <ac:chgData name="Maryam Kazemitabar" userId="2b6640cc39518b2c" providerId="LiveId" clId="{B6AF7E01-292B-4A28-9612-E17B31C22386}" dt="2023-08-20T01:10:19.625" v="922" actId="26606"/>
          <ac:spMkLst>
            <pc:docMk/>
            <pc:sldMk cId="4183912907" sldId="266"/>
            <ac:spMk id="73" creationId="{73BCEA90-F7D5-4EC1-9BE2-5A49A20F4B1D}"/>
          </ac:spMkLst>
        </pc:spChg>
        <pc:spChg chg="add del">
          <ac:chgData name="Maryam Kazemitabar" userId="2b6640cc39518b2c" providerId="LiveId" clId="{B6AF7E01-292B-4A28-9612-E17B31C22386}" dt="2023-08-20T01:10:19.625" v="922" actId="26606"/>
          <ac:spMkLst>
            <pc:docMk/>
            <pc:sldMk cId="4183912907" sldId="266"/>
            <ac:spMk id="75" creationId="{9848F91B-FA65-4A06-A177-8CCF7EBC8631}"/>
          </ac:spMkLst>
        </pc:spChg>
        <pc:spChg chg="add del">
          <ac:chgData name="Maryam Kazemitabar" userId="2b6640cc39518b2c" providerId="LiveId" clId="{B6AF7E01-292B-4A28-9612-E17B31C22386}" dt="2023-08-20T01:10:19.625" v="922" actId="26606"/>
          <ac:spMkLst>
            <pc:docMk/>
            <pc:sldMk cId="4183912907" sldId="266"/>
            <ac:spMk id="77" creationId="{2CF7CF5F-D747-47B3-80B1-8392750446C6}"/>
          </ac:spMkLst>
        </pc:spChg>
        <pc:spChg chg="add del">
          <ac:chgData name="Maryam Kazemitabar" userId="2b6640cc39518b2c" providerId="LiveId" clId="{B6AF7E01-292B-4A28-9612-E17B31C22386}" dt="2023-08-20T01:10:19.625" v="922" actId="26606"/>
          <ac:spMkLst>
            <pc:docMk/>
            <pc:sldMk cId="4183912907" sldId="266"/>
            <ac:spMk id="79" creationId="{820B6604-1FF9-43F5-AC47-3D41CB2F563B}"/>
          </ac:spMkLst>
        </pc:spChg>
        <pc:spChg chg="add del">
          <ac:chgData name="Maryam Kazemitabar" userId="2b6640cc39518b2c" providerId="LiveId" clId="{B6AF7E01-292B-4A28-9612-E17B31C22386}" dt="2023-08-20T01:10:19.625" v="922" actId="26606"/>
          <ac:spMkLst>
            <pc:docMk/>
            <pc:sldMk cId="4183912907" sldId="266"/>
            <ac:spMk id="81" creationId="{D98779F6-5395-4B82-BDCB-4ADF6A5BB9E5}"/>
          </ac:spMkLst>
        </pc:spChg>
        <pc:spChg chg="add del">
          <ac:chgData name="Maryam Kazemitabar" userId="2b6640cc39518b2c" providerId="LiveId" clId="{B6AF7E01-292B-4A28-9612-E17B31C22386}" dt="2023-08-20T01:10:19.625" v="922" actId="26606"/>
          <ac:spMkLst>
            <pc:docMk/>
            <pc:sldMk cId="4183912907" sldId="266"/>
            <ac:spMk id="83" creationId="{CE1108CD-786E-4304-9504-9C5AD64829D2}"/>
          </ac:spMkLst>
        </pc:spChg>
        <pc:spChg chg="add del">
          <ac:chgData name="Maryam Kazemitabar" userId="2b6640cc39518b2c" providerId="LiveId" clId="{B6AF7E01-292B-4A28-9612-E17B31C22386}" dt="2023-08-20T01:10:19.625" v="922" actId="26606"/>
          <ac:spMkLst>
            <pc:docMk/>
            <pc:sldMk cId="4183912907" sldId="266"/>
            <ac:spMk id="85" creationId="{C70191CD-D48F-4F7A-8077-0380603A29E2}"/>
          </ac:spMkLst>
        </pc:spChg>
        <pc:spChg chg="add">
          <ac:chgData name="Maryam Kazemitabar" userId="2b6640cc39518b2c" providerId="LiveId" clId="{B6AF7E01-292B-4A28-9612-E17B31C22386}" dt="2023-08-20T01:10:19.656" v="923" actId="26606"/>
          <ac:spMkLst>
            <pc:docMk/>
            <pc:sldMk cId="4183912907" sldId="266"/>
            <ac:spMk id="87" creationId="{2B577FF9-3543-4875-815D-3D87BD8A2002}"/>
          </ac:spMkLst>
        </pc:spChg>
        <pc:spChg chg="add">
          <ac:chgData name="Maryam Kazemitabar" userId="2b6640cc39518b2c" providerId="LiveId" clId="{B6AF7E01-292B-4A28-9612-E17B31C22386}" dt="2023-08-20T01:10:19.656" v="923" actId="26606"/>
          <ac:spMkLst>
            <pc:docMk/>
            <pc:sldMk cId="4183912907" sldId="266"/>
            <ac:spMk id="88" creationId="{F5569EEC-E12F-4856-B407-02B2813A4AA5}"/>
          </ac:spMkLst>
        </pc:spChg>
        <pc:spChg chg="add">
          <ac:chgData name="Maryam Kazemitabar" userId="2b6640cc39518b2c" providerId="LiveId" clId="{B6AF7E01-292B-4A28-9612-E17B31C22386}" dt="2023-08-20T01:10:19.656" v="923" actId="26606"/>
          <ac:spMkLst>
            <pc:docMk/>
            <pc:sldMk cId="4183912907" sldId="266"/>
            <ac:spMk id="89" creationId="{CF860788-3A6A-45A3-B3F1-06F159665603}"/>
          </ac:spMkLst>
        </pc:spChg>
        <pc:spChg chg="add">
          <ac:chgData name="Maryam Kazemitabar" userId="2b6640cc39518b2c" providerId="LiveId" clId="{B6AF7E01-292B-4A28-9612-E17B31C22386}" dt="2023-08-20T01:10:19.656" v="923" actId="26606"/>
          <ac:spMkLst>
            <pc:docMk/>
            <pc:sldMk cId="4183912907" sldId="266"/>
            <ac:spMk id="90" creationId="{DF1E3393-B852-4883-B778-ED3525112942}"/>
          </ac:spMkLst>
        </pc:spChg>
        <pc:spChg chg="add">
          <ac:chgData name="Maryam Kazemitabar" userId="2b6640cc39518b2c" providerId="LiveId" clId="{B6AF7E01-292B-4A28-9612-E17B31C22386}" dt="2023-08-20T01:10:19.656" v="923" actId="26606"/>
          <ac:spMkLst>
            <pc:docMk/>
            <pc:sldMk cId="4183912907" sldId="266"/>
            <ac:spMk id="91" creationId="{39853D09-4205-4CC7-83EB-288E886AC9E4}"/>
          </ac:spMkLst>
        </pc:spChg>
        <pc:spChg chg="add">
          <ac:chgData name="Maryam Kazemitabar" userId="2b6640cc39518b2c" providerId="LiveId" clId="{B6AF7E01-292B-4A28-9612-E17B31C22386}" dt="2023-08-20T01:10:19.656" v="923" actId="26606"/>
          <ac:spMkLst>
            <pc:docMk/>
            <pc:sldMk cId="4183912907" sldId="266"/>
            <ac:spMk id="92" creationId="{0D040B79-3E73-4A31-840D-D6B9C9FDFC46}"/>
          </ac:spMkLst>
        </pc:spChg>
        <pc:spChg chg="add">
          <ac:chgData name="Maryam Kazemitabar" userId="2b6640cc39518b2c" providerId="LiveId" clId="{B6AF7E01-292B-4A28-9612-E17B31C22386}" dt="2023-08-20T01:10:19.656" v="923" actId="26606"/>
          <ac:spMkLst>
            <pc:docMk/>
            <pc:sldMk cId="4183912907" sldId="266"/>
            <ac:spMk id="93" creationId="{156C6AE5-3F8B-42AC-9EA4-1B686A11E93F}"/>
          </ac:spMkLst>
        </pc:spChg>
        <pc:picChg chg="add del mod">
          <ac:chgData name="Maryam Kazemitabar" userId="2b6640cc39518b2c" providerId="LiveId" clId="{B6AF7E01-292B-4A28-9612-E17B31C22386}" dt="2023-08-20T00:28:27.715" v="595" actId="478"/>
          <ac:picMkLst>
            <pc:docMk/>
            <pc:sldMk cId="4183912907" sldId="266"/>
            <ac:picMk id="4" creationId="{434339EC-7087-ACEC-CF4F-9F384680E588}"/>
          </ac:picMkLst>
        </pc:picChg>
        <pc:picChg chg="add del mod">
          <ac:chgData name="Maryam Kazemitabar" userId="2b6640cc39518b2c" providerId="LiveId" clId="{B6AF7E01-292B-4A28-9612-E17B31C22386}" dt="2023-08-20T00:28:27.007" v="594" actId="478"/>
          <ac:picMkLst>
            <pc:docMk/>
            <pc:sldMk cId="4183912907" sldId="266"/>
            <ac:picMk id="5" creationId="{D9E5A62C-F8E8-8E63-BF12-70B54A711FB9}"/>
          </ac:picMkLst>
        </pc:picChg>
        <pc:picChg chg="add mod ord">
          <ac:chgData name="Maryam Kazemitabar" userId="2b6640cc39518b2c" providerId="LiveId" clId="{B6AF7E01-292B-4A28-9612-E17B31C22386}" dt="2023-08-20T01:15:14.689" v="955" actId="1076"/>
          <ac:picMkLst>
            <pc:docMk/>
            <pc:sldMk cId="4183912907" sldId="266"/>
            <ac:picMk id="5" creationId="{E2BCA865-F275-D051-5B86-768E9DA31C13}"/>
          </ac:picMkLst>
        </pc:picChg>
      </pc:sldChg>
      <pc:sldChg chg="addSp delSp modSp mod setBg modNotesTx">
        <pc:chgData name="Maryam Kazemitabar" userId="2b6640cc39518b2c" providerId="LiveId" clId="{B6AF7E01-292B-4A28-9612-E17B31C22386}" dt="2023-10-02T19:11:12.022" v="3230" actId="20577"/>
        <pc:sldMkLst>
          <pc:docMk/>
          <pc:sldMk cId="2386795057" sldId="267"/>
        </pc:sldMkLst>
        <pc:spChg chg="mod">
          <ac:chgData name="Maryam Kazemitabar" userId="2b6640cc39518b2c" providerId="LiveId" clId="{B6AF7E01-292B-4A28-9612-E17B31C22386}" dt="2023-09-07T00:06:16.594" v="2475" actId="20577"/>
          <ac:spMkLst>
            <pc:docMk/>
            <pc:sldMk cId="2386795057" sldId="267"/>
            <ac:spMk id="2" creationId="{AD1EFD38-508F-6869-848A-EE1EC3F343D2}"/>
          </ac:spMkLst>
        </pc:spChg>
        <pc:spChg chg="mod">
          <ac:chgData name="Maryam Kazemitabar" userId="2b6640cc39518b2c" providerId="LiveId" clId="{B6AF7E01-292B-4A28-9612-E17B31C22386}" dt="2023-09-06T23:45:32.204" v="2331" actId="255"/>
          <ac:spMkLst>
            <pc:docMk/>
            <pc:sldMk cId="2386795057" sldId="267"/>
            <ac:spMk id="3" creationId="{6C312B78-C327-9442-9898-5348001B8F01}"/>
          </ac:spMkLst>
        </pc:spChg>
        <pc:spChg chg="add del">
          <ac:chgData name="Maryam Kazemitabar" userId="2b6640cc39518b2c" providerId="LiveId" clId="{B6AF7E01-292B-4A28-9612-E17B31C22386}" dt="2023-08-20T00:56:06.055" v="832" actId="26606"/>
          <ac:spMkLst>
            <pc:docMk/>
            <pc:sldMk cId="2386795057" sldId="267"/>
            <ac:spMk id="8" creationId="{4D24BFD5-D814-402B-B6C4-EEF6AE14B0F2}"/>
          </ac:spMkLst>
        </pc:spChg>
        <pc:spChg chg="add del">
          <ac:chgData name="Maryam Kazemitabar" userId="2b6640cc39518b2c" providerId="LiveId" clId="{B6AF7E01-292B-4A28-9612-E17B31C22386}" dt="2023-08-20T00:55:44.706" v="829" actId="26606"/>
          <ac:spMkLst>
            <pc:docMk/>
            <pc:sldMk cId="2386795057" sldId="267"/>
            <ac:spMk id="9" creationId="{9B7AD9F6-8CE7-4299-8FC6-328F4DCD3FF9}"/>
          </ac:spMkLst>
        </pc:spChg>
        <pc:spChg chg="add del">
          <ac:chgData name="Maryam Kazemitabar" userId="2b6640cc39518b2c" providerId="LiveId" clId="{B6AF7E01-292B-4A28-9612-E17B31C22386}" dt="2023-08-20T00:56:06.055" v="832" actId="26606"/>
          <ac:spMkLst>
            <pc:docMk/>
            <pc:sldMk cId="2386795057" sldId="267"/>
            <ac:spMk id="10" creationId="{36FED7E8-9A97-475F-9FA4-113410D4433B}"/>
          </ac:spMkLst>
        </pc:spChg>
        <pc:spChg chg="add del">
          <ac:chgData name="Maryam Kazemitabar" userId="2b6640cc39518b2c" providerId="LiveId" clId="{B6AF7E01-292B-4A28-9612-E17B31C22386}" dt="2023-08-20T00:55:44.706" v="829" actId="26606"/>
          <ac:spMkLst>
            <pc:docMk/>
            <pc:sldMk cId="2386795057" sldId="267"/>
            <ac:spMk id="11" creationId="{F49775AF-8896-43EE-92C6-83497D6DC56F}"/>
          </ac:spMkLst>
        </pc:spChg>
        <pc:spChg chg="add del">
          <ac:chgData name="Maryam Kazemitabar" userId="2b6640cc39518b2c" providerId="LiveId" clId="{B6AF7E01-292B-4A28-9612-E17B31C22386}" dt="2023-08-20T00:56:06.055" v="832" actId="26606"/>
          <ac:spMkLst>
            <pc:docMk/>
            <pc:sldMk cId="2386795057" sldId="267"/>
            <ac:spMk id="12" creationId="{2A39B854-4B6C-4F7F-A602-6F97770CED70}"/>
          </ac:spMkLst>
        </pc:spChg>
        <pc:spChg chg="add del">
          <ac:chgData name="Maryam Kazemitabar" userId="2b6640cc39518b2c" providerId="LiveId" clId="{B6AF7E01-292B-4A28-9612-E17B31C22386}" dt="2023-08-20T01:23:36.522" v="1002" actId="26606"/>
          <ac:spMkLst>
            <pc:docMk/>
            <pc:sldMk cId="2386795057" sldId="267"/>
            <ac:spMk id="17" creationId="{ED8E54F9-849C-4865-8C5E-FD967B81D756}"/>
          </ac:spMkLst>
        </pc:spChg>
        <pc:spChg chg="add del">
          <ac:chgData name="Maryam Kazemitabar" userId="2b6640cc39518b2c" providerId="LiveId" clId="{B6AF7E01-292B-4A28-9612-E17B31C22386}" dt="2023-08-20T01:23:36.522" v="1002" actId="26606"/>
          <ac:spMkLst>
            <pc:docMk/>
            <pc:sldMk cId="2386795057" sldId="267"/>
            <ac:spMk id="19" creationId="{391AE6B3-1D2D-4C67-A4DB-888635B527AC}"/>
          </ac:spMkLst>
        </pc:spChg>
        <pc:spChg chg="add del">
          <ac:chgData name="Maryam Kazemitabar" userId="2b6640cc39518b2c" providerId="LiveId" clId="{B6AF7E01-292B-4A28-9612-E17B31C22386}" dt="2023-08-20T01:23:36.522" v="1002" actId="26606"/>
          <ac:spMkLst>
            <pc:docMk/>
            <pc:sldMk cId="2386795057" sldId="267"/>
            <ac:spMk id="21" creationId="{6D080EC2-42B5-4E04-BBF7-F0BC5CB7C997}"/>
          </ac:spMkLst>
        </pc:spChg>
        <pc:spChg chg="add del">
          <ac:chgData name="Maryam Kazemitabar" userId="2b6640cc39518b2c" providerId="LiveId" clId="{B6AF7E01-292B-4A28-9612-E17B31C22386}" dt="2023-09-06T23:05:00.876" v="2011" actId="26606"/>
          <ac:spMkLst>
            <pc:docMk/>
            <pc:sldMk cId="2386795057" sldId="267"/>
            <ac:spMk id="26" creationId="{F12E7CC5-C78B-4EBD-9565-3FA00FAA6CF2}"/>
          </ac:spMkLst>
        </pc:spChg>
        <pc:spChg chg="add del">
          <ac:chgData name="Maryam Kazemitabar" userId="2b6640cc39518b2c" providerId="LiveId" clId="{B6AF7E01-292B-4A28-9612-E17B31C22386}" dt="2023-09-06T23:05:00.876" v="2011" actId="26606"/>
          <ac:spMkLst>
            <pc:docMk/>
            <pc:sldMk cId="2386795057" sldId="267"/>
            <ac:spMk id="28" creationId="{3A4529A5-F675-429F-8044-01372BB13422}"/>
          </ac:spMkLst>
        </pc:spChg>
        <pc:spChg chg="add del">
          <ac:chgData name="Maryam Kazemitabar" userId="2b6640cc39518b2c" providerId="LiveId" clId="{B6AF7E01-292B-4A28-9612-E17B31C22386}" dt="2023-09-06T23:05:00.876" v="2011" actId="26606"/>
          <ac:spMkLst>
            <pc:docMk/>
            <pc:sldMk cId="2386795057" sldId="267"/>
            <ac:spMk id="30" creationId="{32C5B66D-E390-4A14-AB60-69626CBF294E}"/>
          </ac:spMkLst>
        </pc:spChg>
        <pc:spChg chg="add del">
          <ac:chgData name="Maryam Kazemitabar" userId="2b6640cc39518b2c" providerId="LiveId" clId="{B6AF7E01-292B-4A28-9612-E17B31C22386}" dt="2023-09-06T23:05:00.876" v="2011" actId="26606"/>
          <ac:spMkLst>
            <pc:docMk/>
            <pc:sldMk cId="2386795057" sldId="267"/>
            <ac:spMk id="32" creationId="{646273DA-F933-4D17-A5FE-B1EF87FD7A20}"/>
          </ac:spMkLst>
        </pc:spChg>
        <pc:spChg chg="add del">
          <ac:chgData name="Maryam Kazemitabar" userId="2b6640cc39518b2c" providerId="LiveId" clId="{B6AF7E01-292B-4A28-9612-E17B31C22386}" dt="2023-09-06T23:04:56.353" v="2007" actId="26606"/>
          <ac:spMkLst>
            <pc:docMk/>
            <pc:sldMk cId="2386795057" sldId="267"/>
            <ac:spMk id="37" creationId="{943CAA20-3569-4189-9E48-239A229A86CA}"/>
          </ac:spMkLst>
        </pc:spChg>
        <pc:spChg chg="add del">
          <ac:chgData name="Maryam Kazemitabar" userId="2b6640cc39518b2c" providerId="LiveId" clId="{B6AF7E01-292B-4A28-9612-E17B31C22386}" dt="2023-09-06T23:05:00.861" v="2010" actId="26606"/>
          <ac:spMkLst>
            <pc:docMk/>
            <pc:sldMk cId="2386795057" sldId="267"/>
            <ac:spMk id="38" creationId="{9D768B77-8742-43A0-AF16-6AC4D378E482}"/>
          </ac:spMkLst>
        </pc:spChg>
        <pc:spChg chg="add del">
          <ac:chgData name="Maryam Kazemitabar" userId="2b6640cc39518b2c" providerId="LiveId" clId="{B6AF7E01-292B-4A28-9612-E17B31C22386}" dt="2023-09-06T23:04:56.353" v="2007" actId="26606"/>
          <ac:spMkLst>
            <pc:docMk/>
            <pc:sldMk cId="2386795057" sldId="267"/>
            <ac:spMk id="39" creationId="{DA542B6D-E775-4832-91DC-2D20F857813A}"/>
          </ac:spMkLst>
        </pc:spChg>
        <pc:spChg chg="add del">
          <ac:chgData name="Maryam Kazemitabar" userId="2b6640cc39518b2c" providerId="LiveId" clId="{B6AF7E01-292B-4A28-9612-E17B31C22386}" dt="2023-09-06T23:05:00.861" v="2010" actId="26606"/>
          <ac:spMkLst>
            <pc:docMk/>
            <pc:sldMk cId="2386795057" sldId="267"/>
            <ac:spMk id="40" creationId="{48B13CA8-CBEA-4805-955D-CEBE32236560}"/>
          </ac:spMkLst>
        </pc:spChg>
        <pc:spChg chg="add del">
          <ac:chgData name="Maryam Kazemitabar" userId="2b6640cc39518b2c" providerId="LiveId" clId="{B6AF7E01-292B-4A28-9612-E17B31C22386}" dt="2023-09-06T23:06:03.697" v="2013" actId="26606"/>
          <ac:spMkLst>
            <pc:docMk/>
            <pc:sldMk cId="2386795057" sldId="267"/>
            <ac:spMk id="42" creationId="{943CAA20-3569-4189-9E48-239A229A86CA}"/>
          </ac:spMkLst>
        </pc:spChg>
        <pc:spChg chg="add del">
          <ac:chgData name="Maryam Kazemitabar" userId="2b6640cc39518b2c" providerId="LiveId" clId="{B6AF7E01-292B-4A28-9612-E17B31C22386}" dt="2023-09-06T23:06:03.697" v="2013" actId="26606"/>
          <ac:spMkLst>
            <pc:docMk/>
            <pc:sldMk cId="2386795057" sldId="267"/>
            <ac:spMk id="43" creationId="{DA542B6D-E775-4832-91DC-2D20F857813A}"/>
          </ac:spMkLst>
        </pc:spChg>
        <pc:spChg chg="add del">
          <ac:chgData name="Maryam Kazemitabar" userId="2b6640cc39518b2c" providerId="LiveId" clId="{B6AF7E01-292B-4A28-9612-E17B31C22386}" dt="2023-09-06T23:07:22.920" v="2021" actId="26606"/>
          <ac:spMkLst>
            <pc:docMk/>
            <pc:sldMk cId="2386795057" sldId="267"/>
            <ac:spMk id="48" creationId="{B35D3C1D-A6AE-4FCA-BB76-A4748CE5DE55}"/>
          </ac:spMkLst>
        </pc:spChg>
        <pc:spChg chg="add del">
          <ac:chgData name="Maryam Kazemitabar" userId="2b6640cc39518b2c" providerId="LiveId" clId="{B6AF7E01-292B-4A28-9612-E17B31C22386}" dt="2023-09-06T23:07:22.920" v="2021" actId="26606"/>
          <ac:spMkLst>
            <pc:docMk/>
            <pc:sldMk cId="2386795057" sldId="267"/>
            <ac:spMk id="50" creationId="{6D5BF818-2283-4CC9-A120-9225CEDFA6D2}"/>
          </ac:spMkLst>
        </pc:spChg>
        <pc:spChg chg="add del">
          <ac:chgData name="Maryam Kazemitabar" userId="2b6640cc39518b2c" providerId="LiveId" clId="{B6AF7E01-292B-4A28-9612-E17B31C22386}" dt="2023-09-06T23:07:22.920" v="2021" actId="26606"/>
          <ac:spMkLst>
            <pc:docMk/>
            <pc:sldMk cId="2386795057" sldId="267"/>
            <ac:spMk id="52" creationId="{063A42EF-20CC-4BCC-9D0B-222CF3AAE8C9}"/>
          </ac:spMkLst>
        </pc:spChg>
        <pc:spChg chg="add del">
          <ac:chgData name="Maryam Kazemitabar" userId="2b6640cc39518b2c" providerId="LiveId" clId="{B6AF7E01-292B-4A28-9612-E17B31C22386}" dt="2023-09-06T23:07:00.197" v="2018" actId="26606"/>
          <ac:spMkLst>
            <pc:docMk/>
            <pc:sldMk cId="2386795057" sldId="267"/>
            <ac:spMk id="57" creationId="{5463EB0A-3D7C-4AA5-BFA5-8EE5B4BA5624}"/>
          </ac:spMkLst>
        </pc:spChg>
        <pc:spChg chg="add del">
          <ac:chgData name="Maryam Kazemitabar" userId="2b6640cc39518b2c" providerId="LiveId" clId="{B6AF7E01-292B-4A28-9612-E17B31C22386}" dt="2023-09-06T23:07:00.197" v="2018" actId="26606"/>
          <ac:spMkLst>
            <pc:docMk/>
            <pc:sldMk cId="2386795057" sldId="267"/>
            <ac:spMk id="59" creationId="{7945AD00-F967-454D-A4B2-39ABA5C88C20}"/>
          </ac:spMkLst>
        </pc:spChg>
        <pc:spChg chg="add del">
          <ac:chgData name="Maryam Kazemitabar" userId="2b6640cc39518b2c" providerId="LiveId" clId="{B6AF7E01-292B-4A28-9612-E17B31C22386}" dt="2023-09-06T23:07:00.197" v="2018" actId="26606"/>
          <ac:spMkLst>
            <pc:docMk/>
            <pc:sldMk cId="2386795057" sldId="267"/>
            <ac:spMk id="61" creationId="{E9BC5B79-B912-427C-8219-E3E50943FCDE}"/>
          </ac:spMkLst>
        </pc:spChg>
        <pc:spChg chg="add del">
          <ac:chgData name="Maryam Kazemitabar" userId="2b6640cc39518b2c" providerId="LiveId" clId="{B6AF7E01-292B-4A28-9612-E17B31C22386}" dt="2023-09-06T23:07:22.905" v="2020" actId="26606"/>
          <ac:spMkLst>
            <pc:docMk/>
            <pc:sldMk cId="2386795057" sldId="267"/>
            <ac:spMk id="63" creationId="{80BC66F9-7A74-4286-AD22-1174052CC22C}"/>
          </ac:spMkLst>
        </pc:spChg>
        <pc:spChg chg="add del">
          <ac:chgData name="Maryam Kazemitabar" userId="2b6640cc39518b2c" providerId="LiveId" clId="{B6AF7E01-292B-4A28-9612-E17B31C22386}" dt="2023-09-06T23:07:22.905" v="2020" actId="26606"/>
          <ac:spMkLst>
            <pc:docMk/>
            <pc:sldMk cId="2386795057" sldId="267"/>
            <ac:spMk id="64" creationId="{D1A671DE-D529-4A2A-A35D-E97400239504}"/>
          </ac:spMkLst>
        </pc:spChg>
        <pc:spChg chg="add del">
          <ac:chgData name="Maryam Kazemitabar" userId="2b6640cc39518b2c" providerId="LiveId" clId="{B6AF7E01-292B-4A28-9612-E17B31C22386}" dt="2023-09-06T23:07:22.905" v="2020" actId="26606"/>
          <ac:spMkLst>
            <pc:docMk/>
            <pc:sldMk cId="2386795057" sldId="267"/>
            <ac:spMk id="65" creationId="{D8142CC3-2B5C-48E6-9DF0-6C8ACBAF23EF}"/>
          </ac:spMkLst>
        </pc:spChg>
        <pc:spChg chg="add del">
          <ac:chgData name="Maryam Kazemitabar" userId="2b6640cc39518b2c" providerId="LiveId" clId="{B6AF7E01-292B-4A28-9612-E17B31C22386}" dt="2023-09-06T23:07:22.905" v="2020" actId="26606"/>
          <ac:spMkLst>
            <pc:docMk/>
            <pc:sldMk cId="2386795057" sldId="267"/>
            <ac:spMk id="66" creationId="{755E9CD0-04B0-4A3C-B291-AD913379C713}"/>
          </ac:spMkLst>
        </pc:spChg>
        <pc:spChg chg="add del">
          <ac:chgData name="Maryam Kazemitabar" userId="2b6640cc39518b2c" providerId="LiveId" clId="{B6AF7E01-292B-4A28-9612-E17B31C22386}" dt="2023-09-06T23:07:22.905" v="2020" actId="26606"/>
          <ac:spMkLst>
            <pc:docMk/>
            <pc:sldMk cId="2386795057" sldId="267"/>
            <ac:spMk id="67" creationId="{1DD8BF3B-6066-418C-8D1A-75C5E396FC04}"/>
          </ac:spMkLst>
        </pc:spChg>
        <pc:spChg chg="add del">
          <ac:chgData name="Maryam Kazemitabar" userId="2b6640cc39518b2c" providerId="LiveId" clId="{B6AF7E01-292B-4A28-9612-E17B31C22386}" dt="2023-09-06T23:07:22.905" v="2020" actId="26606"/>
          <ac:spMkLst>
            <pc:docMk/>
            <pc:sldMk cId="2386795057" sldId="267"/>
            <ac:spMk id="69" creationId="{46A89C79-8EF3-4AF9-B3D9-59A883F41C83}"/>
          </ac:spMkLst>
        </pc:spChg>
        <pc:spChg chg="add del">
          <ac:chgData name="Maryam Kazemitabar" userId="2b6640cc39518b2c" providerId="LiveId" clId="{B6AF7E01-292B-4A28-9612-E17B31C22386}" dt="2023-09-06T23:07:22.905" v="2020" actId="26606"/>
          <ac:spMkLst>
            <pc:docMk/>
            <pc:sldMk cId="2386795057" sldId="267"/>
            <ac:spMk id="71" creationId="{72AF41FE-63D7-4695-81D2-66D2510E4486}"/>
          </ac:spMkLst>
        </pc:spChg>
        <pc:spChg chg="add del">
          <ac:chgData name="Maryam Kazemitabar" userId="2b6640cc39518b2c" providerId="LiveId" clId="{B6AF7E01-292B-4A28-9612-E17B31C22386}" dt="2023-09-06T23:07:22.905" v="2020" actId="26606"/>
          <ac:spMkLst>
            <pc:docMk/>
            <pc:sldMk cId="2386795057" sldId="267"/>
            <ac:spMk id="73" creationId="{EFE5CE34-4543-42E5-B82C-1F3D12422CDD}"/>
          </ac:spMkLst>
        </pc:spChg>
        <pc:spChg chg="add del">
          <ac:chgData name="Maryam Kazemitabar" userId="2b6640cc39518b2c" providerId="LiveId" clId="{B6AF7E01-292B-4A28-9612-E17B31C22386}" dt="2023-09-06T23:08:09.740" v="2027" actId="26606"/>
          <ac:spMkLst>
            <pc:docMk/>
            <pc:sldMk cId="2386795057" sldId="267"/>
            <ac:spMk id="75" creationId="{F12E7CC5-C78B-4EBD-9565-3FA00FAA6CF2}"/>
          </ac:spMkLst>
        </pc:spChg>
        <pc:spChg chg="add del">
          <ac:chgData name="Maryam Kazemitabar" userId="2b6640cc39518b2c" providerId="LiveId" clId="{B6AF7E01-292B-4A28-9612-E17B31C22386}" dt="2023-09-06T23:08:09.740" v="2027" actId="26606"/>
          <ac:spMkLst>
            <pc:docMk/>
            <pc:sldMk cId="2386795057" sldId="267"/>
            <ac:spMk id="76" creationId="{3A4529A5-F675-429F-8044-01372BB13422}"/>
          </ac:spMkLst>
        </pc:spChg>
        <pc:spChg chg="add del">
          <ac:chgData name="Maryam Kazemitabar" userId="2b6640cc39518b2c" providerId="LiveId" clId="{B6AF7E01-292B-4A28-9612-E17B31C22386}" dt="2023-09-06T23:08:09.740" v="2027" actId="26606"/>
          <ac:spMkLst>
            <pc:docMk/>
            <pc:sldMk cId="2386795057" sldId="267"/>
            <ac:spMk id="77" creationId="{32C5B66D-E390-4A14-AB60-69626CBF294E}"/>
          </ac:spMkLst>
        </pc:spChg>
        <pc:spChg chg="add del">
          <ac:chgData name="Maryam Kazemitabar" userId="2b6640cc39518b2c" providerId="LiveId" clId="{B6AF7E01-292B-4A28-9612-E17B31C22386}" dt="2023-09-06T23:08:09.740" v="2027" actId="26606"/>
          <ac:spMkLst>
            <pc:docMk/>
            <pc:sldMk cId="2386795057" sldId="267"/>
            <ac:spMk id="78" creationId="{646273DA-F933-4D17-A5FE-B1EF87FD7A20}"/>
          </ac:spMkLst>
        </pc:spChg>
        <pc:spChg chg="add del">
          <ac:chgData name="Maryam Kazemitabar" userId="2b6640cc39518b2c" providerId="LiveId" clId="{B6AF7E01-292B-4A28-9612-E17B31C22386}" dt="2023-09-06T23:08:09.724" v="2026" actId="26606"/>
          <ac:spMkLst>
            <pc:docMk/>
            <pc:sldMk cId="2386795057" sldId="267"/>
            <ac:spMk id="83" creationId="{FFD48BC7-DC40-47DE-87EE-9F4B6ECB9ABB}"/>
          </ac:spMkLst>
        </pc:spChg>
        <pc:spChg chg="add del">
          <ac:chgData name="Maryam Kazemitabar" userId="2b6640cc39518b2c" providerId="LiveId" clId="{B6AF7E01-292B-4A28-9612-E17B31C22386}" dt="2023-09-06T23:08:09.724" v="2026" actId="26606"/>
          <ac:spMkLst>
            <pc:docMk/>
            <pc:sldMk cId="2386795057" sldId="267"/>
            <ac:spMk id="85" creationId="{E502BBC7-2C76-46F3-BC24-5985BC13DB88}"/>
          </ac:spMkLst>
        </pc:spChg>
        <pc:spChg chg="add del">
          <ac:chgData name="Maryam Kazemitabar" userId="2b6640cc39518b2c" providerId="LiveId" clId="{B6AF7E01-292B-4A28-9612-E17B31C22386}" dt="2023-09-06T23:08:09.724" v="2026" actId="26606"/>
          <ac:spMkLst>
            <pc:docMk/>
            <pc:sldMk cId="2386795057" sldId="267"/>
            <ac:spMk id="87" creationId="{C7F28D52-2A5F-4D23-81AE-7CB8B591C7AF}"/>
          </ac:spMkLst>
        </pc:spChg>
        <pc:spChg chg="add del">
          <ac:chgData name="Maryam Kazemitabar" userId="2b6640cc39518b2c" providerId="LiveId" clId="{B6AF7E01-292B-4A28-9612-E17B31C22386}" dt="2023-09-06T23:08:09.724" v="2026" actId="26606"/>
          <ac:spMkLst>
            <pc:docMk/>
            <pc:sldMk cId="2386795057" sldId="267"/>
            <ac:spMk id="89" creationId="{3629484E-3792-4B3D-89AD-7C8A1ED0E0D4}"/>
          </ac:spMkLst>
        </pc:spChg>
        <pc:spChg chg="add del">
          <ac:chgData name="Maryam Kazemitabar" userId="2b6640cc39518b2c" providerId="LiveId" clId="{B6AF7E01-292B-4A28-9612-E17B31C22386}" dt="2023-09-06T23:09:44.047" v="2042" actId="26606"/>
          <ac:spMkLst>
            <pc:docMk/>
            <pc:sldMk cId="2386795057" sldId="267"/>
            <ac:spMk id="91" creationId="{5463EB0A-3D7C-4AA5-BFA5-8EE5B4BA5624}"/>
          </ac:spMkLst>
        </pc:spChg>
        <pc:spChg chg="add del">
          <ac:chgData name="Maryam Kazemitabar" userId="2b6640cc39518b2c" providerId="LiveId" clId="{B6AF7E01-292B-4A28-9612-E17B31C22386}" dt="2023-09-06T23:09:44.047" v="2042" actId="26606"/>
          <ac:spMkLst>
            <pc:docMk/>
            <pc:sldMk cId="2386795057" sldId="267"/>
            <ac:spMk id="92" creationId="{7945AD00-F967-454D-A4B2-39ABA5C88C20}"/>
          </ac:spMkLst>
        </pc:spChg>
        <pc:spChg chg="add del">
          <ac:chgData name="Maryam Kazemitabar" userId="2b6640cc39518b2c" providerId="LiveId" clId="{B6AF7E01-292B-4A28-9612-E17B31C22386}" dt="2023-09-06T23:09:44.047" v="2042" actId="26606"/>
          <ac:spMkLst>
            <pc:docMk/>
            <pc:sldMk cId="2386795057" sldId="267"/>
            <ac:spMk id="93" creationId="{E9BC5B79-B912-427C-8219-E3E50943FCDE}"/>
          </ac:spMkLst>
        </pc:spChg>
        <pc:spChg chg="add del">
          <ac:chgData name="Maryam Kazemitabar" userId="2b6640cc39518b2c" providerId="LiveId" clId="{B6AF7E01-292B-4A28-9612-E17B31C22386}" dt="2023-09-06T23:08:25.904" v="2031" actId="26606"/>
          <ac:spMkLst>
            <pc:docMk/>
            <pc:sldMk cId="2386795057" sldId="267"/>
            <ac:spMk id="98" creationId="{FFD48BC7-DC40-47DE-87EE-9F4B6ECB9ABB}"/>
          </ac:spMkLst>
        </pc:spChg>
        <pc:spChg chg="add del">
          <ac:chgData name="Maryam Kazemitabar" userId="2b6640cc39518b2c" providerId="LiveId" clId="{B6AF7E01-292B-4A28-9612-E17B31C22386}" dt="2023-09-06T23:09:09.361" v="2037" actId="26606"/>
          <ac:spMkLst>
            <pc:docMk/>
            <pc:sldMk cId="2386795057" sldId="267"/>
            <ac:spMk id="99" creationId="{E91DC736-0EF8-4F87-9146-EBF1D2EE4D3D}"/>
          </ac:spMkLst>
        </pc:spChg>
        <pc:spChg chg="add del">
          <ac:chgData name="Maryam Kazemitabar" userId="2b6640cc39518b2c" providerId="LiveId" clId="{B6AF7E01-292B-4A28-9612-E17B31C22386}" dt="2023-09-06T23:08:25.904" v="2031" actId="26606"/>
          <ac:spMkLst>
            <pc:docMk/>
            <pc:sldMk cId="2386795057" sldId="267"/>
            <ac:spMk id="100" creationId="{E502BBC7-2C76-46F3-BC24-5985BC13DB88}"/>
          </ac:spMkLst>
        </pc:spChg>
        <pc:spChg chg="add del">
          <ac:chgData name="Maryam Kazemitabar" userId="2b6640cc39518b2c" providerId="LiveId" clId="{B6AF7E01-292B-4A28-9612-E17B31C22386}" dt="2023-09-06T23:09:09.361" v="2037" actId="26606"/>
          <ac:spMkLst>
            <pc:docMk/>
            <pc:sldMk cId="2386795057" sldId="267"/>
            <ac:spMk id="101" creationId="{097CD68E-23E3-4007-8847-CD0944C4F7BE}"/>
          </ac:spMkLst>
        </pc:spChg>
        <pc:spChg chg="add del">
          <ac:chgData name="Maryam Kazemitabar" userId="2b6640cc39518b2c" providerId="LiveId" clId="{B6AF7E01-292B-4A28-9612-E17B31C22386}" dt="2023-09-06T23:08:25.904" v="2031" actId="26606"/>
          <ac:spMkLst>
            <pc:docMk/>
            <pc:sldMk cId="2386795057" sldId="267"/>
            <ac:spMk id="102" creationId="{C7F28D52-2A5F-4D23-81AE-7CB8B591C7AF}"/>
          </ac:spMkLst>
        </pc:spChg>
        <pc:spChg chg="add del">
          <ac:chgData name="Maryam Kazemitabar" userId="2b6640cc39518b2c" providerId="LiveId" clId="{B6AF7E01-292B-4A28-9612-E17B31C22386}" dt="2023-09-06T23:09:09.361" v="2037" actId="26606"/>
          <ac:spMkLst>
            <pc:docMk/>
            <pc:sldMk cId="2386795057" sldId="267"/>
            <ac:spMk id="103" creationId="{AF2F604E-43BE-4DC3-B983-E071523364F8}"/>
          </ac:spMkLst>
        </pc:spChg>
        <pc:spChg chg="add del">
          <ac:chgData name="Maryam Kazemitabar" userId="2b6640cc39518b2c" providerId="LiveId" clId="{B6AF7E01-292B-4A28-9612-E17B31C22386}" dt="2023-09-06T23:08:25.904" v="2031" actId="26606"/>
          <ac:spMkLst>
            <pc:docMk/>
            <pc:sldMk cId="2386795057" sldId="267"/>
            <ac:spMk id="104" creationId="{3629484E-3792-4B3D-89AD-7C8A1ED0E0D4}"/>
          </ac:spMkLst>
        </pc:spChg>
        <pc:spChg chg="add del">
          <ac:chgData name="Maryam Kazemitabar" userId="2b6640cc39518b2c" providerId="LiveId" clId="{B6AF7E01-292B-4A28-9612-E17B31C22386}" dt="2023-09-06T23:09:09.361" v="2037" actId="26606"/>
          <ac:spMkLst>
            <pc:docMk/>
            <pc:sldMk cId="2386795057" sldId="267"/>
            <ac:spMk id="105" creationId="{08C9B587-E65E-4B52-B37C-ABEBB6E87928}"/>
          </ac:spMkLst>
        </pc:spChg>
        <pc:spChg chg="add del">
          <ac:chgData name="Maryam Kazemitabar" userId="2b6640cc39518b2c" providerId="LiveId" clId="{B6AF7E01-292B-4A28-9612-E17B31C22386}" dt="2023-09-06T23:08:38.641" v="2033" actId="26606"/>
          <ac:spMkLst>
            <pc:docMk/>
            <pc:sldMk cId="2386795057" sldId="267"/>
            <ac:spMk id="106" creationId="{943CAA20-3569-4189-9E48-239A229A86CA}"/>
          </ac:spMkLst>
        </pc:spChg>
        <pc:spChg chg="add del">
          <ac:chgData name="Maryam Kazemitabar" userId="2b6640cc39518b2c" providerId="LiveId" clId="{B6AF7E01-292B-4A28-9612-E17B31C22386}" dt="2023-09-06T23:08:38.641" v="2033" actId="26606"/>
          <ac:spMkLst>
            <pc:docMk/>
            <pc:sldMk cId="2386795057" sldId="267"/>
            <ac:spMk id="107" creationId="{DA542B6D-E775-4832-91DC-2D20F857813A}"/>
          </ac:spMkLst>
        </pc:spChg>
        <pc:spChg chg="add del">
          <ac:chgData name="Maryam Kazemitabar" userId="2b6640cc39518b2c" providerId="LiveId" clId="{B6AF7E01-292B-4A28-9612-E17B31C22386}" dt="2023-09-06T23:09:10.833" v="2039" actId="26606"/>
          <ac:spMkLst>
            <pc:docMk/>
            <pc:sldMk cId="2386795057" sldId="267"/>
            <ac:spMk id="108" creationId="{9B7AD9F6-8CE7-4299-8FC6-328F4DCD3FF9}"/>
          </ac:spMkLst>
        </pc:spChg>
        <pc:spChg chg="add del">
          <ac:chgData name="Maryam Kazemitabar" userId="2b6640cc39518b2c" providerId="LiveId" clId="{B6AF7E01-292B-4A28-9612-E17B31C22386}" dt="2023-09-06T23:09:00.939" v="2035" actId="26606"/>
          <ac:spMkLst>
            <pc:docMk/>
            <pc:sldMk cId="2386795057" sldId="267"/>
            <ac:spMk id="109" creationId="{4D24BFD5-D814-402B-B6C4-EEF6AE14B0F2}"/>
          </ac:spMkLst>
        </pc:spChg>
        <pc:spChg chg="add del">
          <ac:chgData name="Maryam Kazemitabar" userId="2b6640cc39518b2c" providerId="LiveId" clId="{B6AF7E01-292B-4A28-9612-E17B31C22386}" dt="2023-09-06T23:09:00.939" v="2035" actId="26606"/>
          <ac:spMkLst>
            <pc:docMk/>
            <pc:sldMk cId="2386795057" sldId="267"/>
            <ac:spMk id="110" creationId="{36FED7E8-9A97-475F-9FA4-113410D4433B}"/>
          </ac:spMkLst>
        </pc:spChg>
        <pc:spChg chg="add del">
          <ac:chgData name="Maryam Kazemitabar" userId="2b6640cc39518b2c" providerId="LiveId" clId="{B6AF7E01-292B-4A28-9612-E17B31C22386}" dt="2023-09-06T23:09:00.939" v="2035" actId="26606"/>
          <ac:spMkLst>
            <pc:docMk/>
            <pc:sldMk cId="2386795057" sldId="267"/>
            <ac:spMk id="111" creationId="{2A39B854-4B6C-4F7F-A602-6F97770CED70}"/>
          </ac:spMkLst>
        </pc:spChg>
        <pc:spChg chg="add del">
          <ac:chgData name="Maryam Kazemitabar" userId="2b6640cc39518b2c" providerId="LiveId" clId="{B6AF7E01-292B-4A28-9612-E17B31C22386}" dt="2023-09-06T23:09:10.833" v="2039" actId="26606"/>
          <ac:spMkLst>
            <pc:docMk/>
            <pc:sldMk cId="2386795057" sldId="267"/>
            <ac:spMk id="113" creationId="{82580482-BA80-420A-8A05-C58E97F26B21}"/>
          </ac:spMkLst>
        </pc:spChg>
        <pc:spChg chg="add del">
          <ac:chgData name="Maryam Kazemitabar" userId="2b6640cc39518b2c" providerId="LiveId" clId="{B6AF7E01-292B-4A28-9612-E17B31C22386}" dt="2023-09-06T23:09:44.031" v="2041" actId="26606"/>
          <ac:spMkLst>
            <pc:docMk/>
            <pc:sldMk cId="2386795057" sldId="267"/>
            <ac:spMk id="115" creationId="{E91DC736-0EF8-4F87-9146-EBF1D2EE4D3D}"/>
          </ac:spMkLst>
        </pc:spChg>
        <pc:spChg chg="add del">
          <ac:chgData name="Maryam Kazemitabar" userId="2b6640cc39518b2c" providerId="LiveId" clId="{B6AF7E01-292B-4A28-9612-E17B31C22386}" dt="2023-09-06T23:09:44.031" v="2041" actId="26606"/>
          <ac:spMkLst>
            <pc:docMk/>
            <pc:sldMk cId="2386795057" sldId="267"/>
            <ac:spMk id="117" creationId="{097CD68E-23E3-4007-8847-CD0944C4F7BE}"/>
          </ac:spMkLst>
        </pc:spChg>
        <pc:spChg chg="add del">
          <ac:chgData name="Maryam Kazemitabar" userId="2b6640cc39518b2c" providerId="LiveId" clId="{B6AF7E01-292B-4A28-9612-E17B31C22386}" dt="2023-09-06T23:09:44.031" v="2041" actId="26606"/>
          <ac:spMkLst>
            <pc:docMk/>
            <pc:sldMk cId="2386795057" sldId="267"/>
            <ac:spMk id="118" creationId="{AF2F604E-43BE-4DC3-B983-E071523364F8}"/>
          </ac:spMkLst>
        </pc:spChg>
        <pc:spChg chg="add del">
          <ac:chgData name="Maryam Kazemitabar" userId="2b6640cc39518b2c" providerId="LiveId" clId="{B6AF7E01-292B-4A28-9612-E17B31C22386}" dt="2023-09-06T23:09:44.031" v="2041" actId="26606"/>
          <ac:spMkLst>
            <pc:docMk/>
            <pc:sldMk cId="2386795057" sldId="267"/>
            <ac:spMk id="119" creationId="{08C9B587-E65E-4B52-B37C-ABEBB6E87928}"/>
          </ac:spMkLst>
        </pc:spChg>
        <pc:spChg chg="add">
          <ac:chgData name="Maryam Kazemitabar" userId="2b6640cc39518b2c" providerId="LiveId" clId="{B6AF7E01-292B-4A28-9612-E17B31C22386}" dt="2023-09-06T23:09:44.047" v="2042" actId="26606"/>
          <ac:spMkLst>
            <pc:docMk/>
            <pc:sldMk cId="2386795057" sldId="267"/>
            <ac:spMk id="121" creationId="{D5B339F4-93B9-4E04-9721-143AD6782EA9}"/>
          </ac:spMkLst>
        </pc:spChg>
        <pc:spChg chg="add">
          <ac:chgData name="Maryam Kazemitabar" userId="2b6640cc39518b2c" providerId="LiveId" clId="{B6AF7E01-292B-4A28-9612-E17B31C22386}" dt="2023-09-06T23:09:44.047" v="2042" actId="26606"/>
          <ac:spMkLst>
            <pc:docMk/>
            <pc:sldMk cId="2386795057" sldId="267"/>
            <ac:spMk id="125" creationId="{871AEA07-1E14-44B4-8E55-64EF049CD66F}"/>
          </ac:spMkLst>
        </pc:spChg>
        <pc:grpChg chg="add">
          <ac:chgData name="Maryam Kazemitabar" userId="2b6640cc39518b2c" providerId="LiveId" clId="{B6AF7E01-292B-4A28-9612-E17B31C22386}" dt="2023-09-06T23:09:44.047" v="2042" actId="26606"/>
          <ac:grpSpMkLst>
            <pc:docMk/>
            <pc:sldMk cId="2386795057" sldId="267"/>
            <ac:grpSpMk id="122" creationId="{8734DDD3-F723-4DD3-8ABE-EC0B2AC87D74}"/>
          </ac:grpSpMkLst>
        </pc:grpChg>
        <pc:picChg chg="add del mod">
          <ac:chgData name="Maryam Kazemitabar" userId="2b6640cc39518b2c" providerId="LiveId" clId="{B6AF7E01-292B-4A28-9612-E17B31C22386}" dt="2023-08-20T00:28:46.891" v="603" actId="478"/>
          <ac:picMkLst>
            <pc:docMk/>
            <pc:sldMk cId="2386795057" sldId="267"/>
            <ac:picMk id="4" creationId="{5B09E125-E8C3-B463-D8C2-6ACDD601652F}"/>
          </ac:picMkLst>
        </pc:picChg>
        <pc:picChg chg="add del mod">
          <ac:chgData name="Maryam Kazemitabar" userId="2b6640cc39518b2c" providerId="LiveId" clId="{B6AF7E01-292B-4A28-9612-E17B31C22386}" dt="2023-08-20T00:28:46.104" v="602" actId="478"/>
          <ac:picMkLst>
            <pc:docMk/>
            <pc:sldMk cId="2386795057" sldId="267"/>
            <ac:picMk id="5" creationId="{536C5897-7310-30EA-201E-536CD831E82E}"/>
          </ac:picMkLst>
        </pc:picChg>
        <pc:picChg chg="add del">
          <ac:chgData name="Maryam Kazemitabar" userId="2b6640cc39518b2c" providerId="LiveId" clId="{B6AF7E01-292B-4A28-9612-E17B31C22386}" dt="2023-08-20T00:55:44.706" v="829" actId="26606"/>
          <ac:picMkLst>
            <pc:docMk/>
            <pc:sldMk cId="2386795057" sldId="267"/>
            <ac:picMk id="6" creationId="{3916FE75-B109-EB78-52A4-703CDEF786D3}"/>
          </ac:picMkLst>
        </pc:picChg>
        <pc:picChg chg="add del">
          <ac:chgData name="Maryam Kazemitabar" userId="2b6640cc39518b2c" providerId="LiveId" clId="{B6AF7E01-292B-4A28-9612-E17B31C22386}" dt="2023-09-06T23:05:00.861" v="2010" actId="26606"/>
          <ac:picMkLst>
            <pc:docMk/>
            <pc:sldMk cId="2386795057" sldId="267"/>
            <ac:picMk id="34" creationId="{4625F942-D920-8FAD-9661-CEC629B30BE2}"/>
          </ac:picMkLst>
        </pc:picChg>
        <pc:picChg chg="add del">
          <ac:chgData name="Maryam Kazemitabar" userId="2b6640cc39518b2c" providerId="LiveId" clId="{B6AF7E01-292B-4A28-9612-E17B31C22386}" dt="2023-09-06T23:09:09.361" v="2037" actId="26606"/>
          <ac:picMkLst>
            <pc:docMk/>
            <pc:sldMk cId="2386795057" sldId="267"/>
            <ac:picMk id="95" creationId="{BAE2F94E-901F-4ACD-F982-EB1D24116934}"/>
          </ac:picMkLst>
        </pc:picChg>
        <pc:picChg chg="add del">
          <ac:chgData name="Maryam Kazemitabar" userId="2b6640cc39518b2c" providerId="LiveId" clId="{B6AF7E01-292B-4A28-9612-E17B31C22386}" dt="2023-09-06T23:09:10.833" v="2039" actId="26606"/>
          <ac:picMkLst>
            <pc:docMk/>
            <pc:sldMk cId="2386795057" sldId="267"/>
            <ac:picMk id="112" creationId="{EEBC0C56-A338-EFE0-DB57-75CEF0C4F6BE}"/>
          </ac:picMkLst>
        </pc:picChg>
        <pc:picChg chg="add del">
          <ac:chgData name="Maryam Kazemitabar" userId="2b6640cc39518b2c" providerId="LiveId" clId="{B6AF7E01-292B-4A28-9612-E17B31C22386}" dt="2023-09-06T23:09:44.031" v="2041" actId="26606"/>
          <ac:picMkLst>
            <pc:docMk/>
            <pc:sldMk cId="2386795057" sldId="267"/>
            <ac:picMk id="116" creationId="{BAE2F94E-901F-4ACD-F982-EB1D24116934}"/>
          </ac:picMkLst>
        </pc:picChg>
        <pc:cxnChg chg="add del">
          <ac:chgData name="Maryam Kazemitabar" userId="2b6640cc39518b2c" providerId="LiveId" clId="{B6AF7E01-292B-4A28-9612-E17B31C22386}" dt="2023-09-06T23:07:22.905" v="2020" actId="26606"/>
          <ac:cxnSpMkLst>
            <pc:docMk/>
            <pc:sldMk cId="2386795057" sldId="267"/>
            <ac:cxnSpMk id="68" creationId="{7B2D303B-3DD0-4319-9EAD-361847FEC71D}"/>
          </ac:cxnSpMkLst>
        </pc:cxnChg>
      </pc:sldChg>
      <pc:sldChg chg="addSp delSp modSp mod setBg modNotesTx">
        <pc:chgData name="Maryam Kazemitabar" userId="2b6640cc39518b2c" providerId="LiveId" clId="{B6AF7E01-292B-4A28-9612-E17B31C22386}" dt="2023-10-24T21:04:46.989" v="3881" actId="20577"/>
        <pc:sldMkLst>
          <pc:docMk/>
          <pc:sldMk cId="560269490" sldId="269"/>
        </pc:sldMkLst>
        <pc:spChg chg="mod">
          <ac:chgData name="Maryam Kazemitabar" userId="2b6640cc39518b2c" providerId="LiveId" clId="{B6AF7E01-292B-4A28-9612-E17B31C22386}" dt="2023-09-06T23:33:47.758" v="2283" actId="122"/>
          <ac:spMkLst>
            <pc:docMk/>
            <pc:sldMk cId="560269490" sldId="269"/>
            <ac:spMk id="2" creationId="{7B4BA6F3-1BFC-3510-1429-6EA32E9C1607}"/>
          </ac:spMkLst>
        </pc:spChg>
        <pc:spChg chg="add del">
          <ac:chgData name="Maryam Kazemitabar" userId="2b6640cc39518b2c" providerId="LiveId" clId="{B6AF7E01-292B-4A28-9612-E17B31C22386}" dt="2023-08-20T00:50:12.895" v="798" actId="26606"/>
          <ac:spMkLst>
            <pc:docMk/>
            <pc:sldMk cId="560269490" sldId="269"/>
            <ac:spMk id="11" creationId="{665DBBEF-238B-476B-96AB-8AAC3224ECEA}"/>
          </ac:spMkLst>
        </pc:spChg>
        <pc:spChg chg="add del">
          <ac:chgData name="Maryam Kazemitabar" userId="2b6640cc39518b2c" providerId="LiveId" clId="{B6AF7E01-292B-4A28-9612-E17B31C22386}" dt="2023-08-20T00:50:12.895" v="798" actId="26606"/>
          <ac:spMkLst>
            <pc:docMk/>
            <pc:sldMk cId="560269490" sldId="269"/>
            <ac:spMk id="13" creationId="{3FCFB1DE-0B7E-48CC-BA90-B2AB0889F9D6}"/>
          </ac:spMkLst>
        </pc:spChg>
        <pc:spChg chg="add del">
          <ac:chgData name="Maryam Kazemitabar" userId="2b6640cc39518b2c" providerId="LiveId" clId="{B6AF7E01-292B-4A28-9612-E17B31C22386}" dt="2023-08-20T00:50:16.397" v="800" actId="26606"/>
          <ac:spMkLst>
            <pc:docMk/>
            <pc:sldMk cId="560269490" sldId="269"/>
            <ac:spMk id="15" creationId="{CF860788-3A6A-45A3-B3F1-06F159665603}"/>
          </ac:spMkLst>
        </pc:spChg>
        <pc:spChg chg="add del">
          <ac:chgData name="Maryam Kazemitabar" userId="2b6640cc39518b2c" providerId="LiveId" clId="{B6AF7E01-292B-4A28-9612-E17B31C22386}" dt="2023-08-20T00:50:16.397" v="800" actId="26606"/>
          <ac:spMkLst>
            <pc:docMk/>
            <pc:sldMk cId="560269490" sldId="269"/>
            <ac:spMk id="16" creationId="{80E5FECD-C9FF-49B3-B1FD-6B2D855C4AD5}"/>
          </ac:spMkLst>
        </pc:spChg>
        <pc:spChg chg="add del">
          <ac:chgData name="Maryam Kazemitabar" userId="2b6640cc39518b2c" providerId="LiveId" clId="{B6AF7E01-292B-4A28-9612-E17B31C22386}" dt="2023-08-20T00:50:16.397" v="800" actId="26606"/>
          <ac:spMkLst>
            <pc:docMk/>
            <pc:sldMk cId="560269490" sldId="269"/>
            <ac:spMk id="17" creationId="{DF1E3393-B852-4883-B778-ED3525112942}"/>
          </ac:spMkLst>
        </pc:spChg>
        <pc:spChg chg="add del">
          <ac:chgData name="Maryam Kazemitabar" userId="2b6640cc39518b2c" providerId="LiveId" clId="{B6AF7E01-292B-4A28-9612-E17B31C22386}" dt="2023-08-20T00:50:16.397" v="800" actId="26606"/>
          <ac:spMkLst>
            <pc:docMk/>
            <pc:sldMk cId="560269490" sldId="269"/>
            <ac:spMk id="18" creationId="{F5569EEC-E12F-4856-B407-02B2813A4AA5}"/>
          </ac:spMkLst>
        </pc:spChg>
        <pc:spChg chg="add del">
          <ac:chgData name="Maryam Kazemitabar" userId="2b6640cc39518b2c" providerId="LiveId" clId="{B6AF7E01-292B-4A28-9612-E17B31C22386}" dt="2023-08-20T00:50:16.397" v="800" actId="26606"/>
          <ac:spMkLst>
            <pc:docMk/>
            <pc:sldMk cId="560269490" sldId="269"/>
            <ac:spMk id="19" creationId="{39853D09-4205-4CC7-83EB-288E886AC9E4}"/>
          </ac:spMkLst>
        </pc:spChg>
        <pc:spChg chg="add del">
          <ac:chgData name="Maryam Kazemitabar" userId="2b6640cc39518b2c" providerId="LiveId" clId="{B6AF7E01-292B-4A28-9612-E17B31C22386}" dt="2023-08-20T00:50:16.397" v="800" actId="26606"/>
          <ac:spMkLst>
            <pc:docMk/>
            <pc:sldMk cId="560269490" sldId="269"/>
            <ac:spMk id="21" creationId="{0D040B79-3E73-4A31-840D-D6B9C9FDFC46}"/>
          </ac:spMkLst>
        </pc:spChg>
        <pc:spChg chg="add del">
          <ac:chgData name="Maryam Kazemitabar" userId="2b6640cc39518b2c" providerId="LiveId" clId="{B6AF7E01-292B-4A28-9612-E17B31C22386}" dt="2023-08-20T00:50:16.397" v="800" actId="26606"/>
          <ac:spMkLst>
            <pc:docMk/>
            <pc:sldMk cId="560269490" sldId="269"/>
            <ac:spMk id="23" creationId="{156C6AE5-3F8B-42AC-9EA4-1B686A11E93F}"/>
          </ac:spMkLst>
        </pc:spChg>
        <pc:spChg chg="add del">
          <ac:chgData name="Maryam Kazemitabar" userId="2b6640cc39518b2c" providerId="LiveId" clId="{B6AF7E01-292B-4A28-9612-E17B31C22386}" dt="2023-08-20T01:25:37.379" v="1007" actId="26606"/>
          <ac:spMkLst>
            <pc:docMk/>
            <pc:sldMk cId="560269490" sldId="269"/>
            <ac:spMk id="25" creationId="{665DBBEF-238B-476B-96AB-8AAC3224ECEA}"/>
          </ac:spMkLst>
        </pc:spChg>
        <pc:spChg chg="add del">
          <ac:chgData name="Maryam Kazemitabar" userId="2b6640cc39518b2c" providerId="LiveId" clId="{B6AF7E01-292B-4A28-9612-E17B31C22386}" dt="2023-08-20T01:25:37.379" v="1007" actId="26606"/>
          <ac:spMkLst>
            <pc:docMk/>
            <pc:sldMk cId="560269490" sldId="269"/>
            <ac:spMk id="26" creationId="{3FCFB1DE-0B7E-48CC-BA90-B2AB0889F9D6}"/>
          </ac:spMkLst>
        </pc:spChg>
        <pc:spChg chg="add del">
          <ac:chgData name="Maryam Kazemitabar" userId="2b6640cc39518b2c" providerId="LiveId" clId="{B6AF7E01-292B-4A28-9612-E17B31C22386}" dt="2023-08-20T01:25:37.379" v="1007" actId="26606"/>
          <ac:spMkLst>
            <pc:docMk/>
            <pc:sldMk cId="560269490" sldId="269"/>
            <ac:spMk id="31" creationId="{B7BD7FCF-A254-4A97-A15C-319B67622677}"/>
          </ac:spMkLst>
        </pc:spChg>
        <pc:spChg chg="add del">
          <ac:chgData name="Maryam Kazemitabar" userId="2b6640cc39518b2c" providerId="LiveId" clId="{B6AF7E01-292B-4A28-9612-E17B31C22386}" dt="2023-08-20T01:25:37.379" v="1007" actId="26606"/>
          <ac:spMkLst>
            <pc:docMk/>
            <pc:sldMk cId="560269490" sldId="269"/>
            <ac:spMk id="33" creationId="{52FFAF72-6204-4676-9C6F-9A4CC4D91805}"/>
          </ac:spMkLst>
        </pc:spChg>
        <pc:graphicFrameChg chg="del">
          <ac:chgData name="Maryam Kazemitabar" userId="2b6640cc39518b2c" providerId="LiveId" clId="{B6AF7E01-292B-4A28-9612-E17B31C22386}" dt="2023-08-19T13:00:52.954" v="0" actId="478"/>
          <ac:graphicFrameMkLst>
            <pc:docMk/>
            <pc:sldMk cId="560269490" sldId="269"/>
            <ac:graphicFrameMk id="3" creationId="{6AEF49BC-652B-8B0D-B368-BABC2F832339}"/>
          </ac:graphicFrameMkLst>
        </pc:graphicFrameChg>
        <pc:graphicFrameChg chg="add del mod">
          <ac:chgData name="Maryam Kazemitabar" userId="2b6640cc39518b2c" providerId="LiveId" clId="{B6AF7E01-292B-4A28-9612-E17B31C22386}" dt="2023-10-24T20:54:52.143" v="3823"/>
          <ac:graphicFrameMkLst>
            <pc:docMk/>
            <pc:sldMk cId="560269490" sldId="269"/>
            <ac:graphicFrameMk id="3" creationId="{72B3D775-1D01-5C17-8649-436344782F3C}"/>
          </ac:graphicFrameMkLst>
        </pc:graphicFrameChg>
        <pc:graphicFrameChg chg="add del mod modGraphic">
          <ac:chgData name="Maryam Kazemitabar" userId="2b6640cc39518b2c" providerId="LiveId" clId="{B6AF7E01-292B-4A28-9612-E17B31C22386}" dt="2023-08-19T13:03:23.145" v="7" actId="478"/>
          <ac:graphicFrameMkLst>
            <pc:docMk/>
            <pc:sldMk cId="560269490" sldId="269"/>
            <ac:graphicFrameMk id="4" creationId="{4C5A3E30-692D-EF97-F074-477DBD1F66BF}"/>
          </ac:graphicFrameMkLst>
        </pc:graphicFrameChg>
        <pc:graphicFrameChg chg="add del mod">
          <ac:chgData name="Maryam Kazemitabar" userId="2b6640cc39518b2c" providerId="LiveId" clId="{B6AF7E01-292B-4A28-9612-E17B31C22386}" dt="2023-10-24T20:55:07.895" v="3825"/>
          <ac:graphicFrameMkLst>
            <pc:docMk/>
            <pc:sldMk cId="560269490" sldId="269"/>
            <ac:graphicFrameMk id="4" creationId="{93C3F306-4EFD-4EA8-F889-AB70AEED3B87}"/>
          </ac:graphicFrameMkLst>
        </pc:graphicFrameChg>
        <pc:graphicFrameChg chg="add del mod">
          <ac:chgData name="Maryam Kazemitabar" userId="2b6640cc39518b2c" providerId="LiveId" clId="{B6AF7E01-292B-4A28-9612-E17B31C22386}" dt="2023-10-24T20:55:30.553" v="3829"/>
          <ac:graphicFrameMkLst>
            <pc:docMk/>
            <pc:sldMk cId="560269490" sldId="269"/>
            <ac:graphicFrameMk id="5" creationId="{45AB8C62-C1F2-2264-FE15-78A6C3D78D6F}"/>
          </ac:graphicFrameMkLst>
        </pc:graphicFrameChg>
        <pc:graphicFrameChg chg="add del mod modGraphic">
          <ac:chgData name="Maryam Kazemitabar" userId="2b6640cc39518b2c" providerId="LiveId" clId="{B6AF7E01-292B-4A28-9612-E17B31C22386}" dt="2023-08-19T22:39:39.539" v="261" actId="478"/>
          <ac:graphicFrameMkLst>
            <pc:docMk/>
            <pc:sldMk cId="560269490" sldId="269"/>
            <ac:graphicFrameMk id="5" creationId="{744A9046-7888-C894-2DC0-7ACDA44D52EA}"/>
          </ac:graphicFrameMkLst>
        </pc:graphicFrameChg>
        <pc:graphicFrameChg chg="add mod ord modGraphic">
          <ac:chgData name="Maryam Kazemitabar" userId="2b6640cc39518b2c" providerId="LiveId" clId="{B6AF7E01-292B-4A28-9612-E17B31C22386}" dt="2023-10-24T21:04:46.989" v="3881" actId="20577"/>
          <ac:graphicFrameMkLst>
            <pc:docMk/>
            <pc:sldMk cId="560269490" sldId="269"/>
            <ac:graphicFrameMk id="6" creationId="{0EDC5209-0063-B673-1719-124B7A112819}"/>
          </ac:graphicFrameMkLst>
        </pc:graphicFrameChg>
        <pc:picChg chg="add del mod">
          <ac:chgData name="Maryam Kazemitabar" userId="2b6640cc39518b2c" providerId="LiveId" clId="{B6AF7E01-292B-4A28-9612-E17B31C22386}" dt="2023-08-20T00:28:34.672" v="597" actId="478"/>
          <ac:picMkLst>
            <pc:docMk/>
            <pc:sldMk cId="560269490" sldId="269"/>
            <ac:picMk id="7" creationId="{804E904E-C421-8BD7-3684-29A3107D8D7F}"/>
          </ac:picMkLst>
        </pc:picChg>
        <pc:picChg chg="add del mod">
          <ac:chgData name="Maryam Kazemitabar" userId="2b6640cc39518b2c" providerId="LiveId" clId="{B6AF7E01-292B-4A28-9612-E17B31C22386}" dt="2023-08-20T00:28:33.902" v="596" actId="478"/>
          <ac:picMkLst>
            <pc:docMk/>
            <pc:sldMk cId="560269490" sldId="269"/>
            <ac:picMk id="8" creationId="{C881A530-A1BF-CE5E-963D-85A4DA638BAD}"/>
          </ac:picMkLst>
        </pc:picChg>
      </pc:sldChg>
      <pc:sldChg chg="addSp delSp modSp mod setBg modNotesTx">
        <pc:chgData name="Maryam Kazemitabar" userId="2b6640cc39518b2c" providerId="LiveId" clId="{B6AF7E01-292B-4A28-9612-E17B31C22386}" dt="2023-10-27T14:48:11.058" v="3925" actId="242"/>
        <pc:sldMkLst>
          <pc:docMk/>
          <pc:sldMk cId="2543978186" sldId="270"/>
        </pc:sldMkLst>
        <pc:spChg chg="mod">
          <ac:chgData name="Maryam Kazemitabar" userId="2b6640cc39518b2c" providerId="LiveId" clId="{B6AF7E01-292B-4A28-9612-E17B31C22386}" dt="2023-10-27T14:41:33.422" v="3885" actId="26606"/>
          <ac:spMkLst>
            <pc:docMk/>
            <pc:sldMk cId="2543978186" sldId="270"/>
            <ac:spMk id="2" creationId="{B8E3DBC5-1052-D5C1-20C0-2D223DEB08A7}"/>
          </ac:spMkLst>
        </pc:spChg>
        <pc:spChg chg="add del">
          <ac:chgData name="Maryam Kazemitabar" userId="2b6640cc39518b2c" providerId="LiveId" clId="{B6AF7E01-292B-4A28-9612-E17B31C22386}" dt="2023-08-20T00:52:13.921" v="811" actId="26606"/>
          <ac:spMkLst>
            <pc:docMk/>
            <pc:sldMk cId="2543978186" sldId="270"/>
            <ac:spMk id="8" creationId="{DF05ACD0-FF4A-4F8F-B5C5-6A4EBD0D1B38}"/>
          </ac:spMkLst>
        </pc:spChg>
        <pc:spChg chg="add del">
          <ac:chgData name="Maryam Kazemitabar" userId="2b6640cc39518b2c" providerId="LiveId" clId="{B6AF7E01-292B-4A28-9612-E17B31C22386}" dt="2023-08-20T00:52:13.921" v="811" actId="26606"/>
          <ac:spMkLst>
            <pc:docMk/>
            <pc:sldMk cId="2543978186" sldId="270"/>
            <ac:spMk id="10" creationId="{4C9AFA28-B5ED-4346-9AF7-68A157F16C7E}"/>
          </ac:spMkLst>
        </pc:spChg>
        <pc:spChg chg="add del">
          <ac:chgData name="Maryam Kazemitabar" userId="2b6640cc39518b2c" providerId="LiveId" clId="{B6AF7E01-292B-4A28-9612-E17B31C22386}" dt="2023-08-20T00:52:24.500" v="813" actId="26606"/>
          <ac:spMkLst>
            <pc:docMk/>
            <pc:sldMk cId="2543978186" sldId="270"/>
            <ac:spMk id="12" creationId="{6E47FE40-F70B-4BF4-9CEA-F14800A6A3CC}"/>
          </ac:spMkLst>
        </pc:spChg>
        <pc:spChg chg="add del">
          <ac:chgData name="Maryam Kazemitabar" userId="2b6640cc39518b2c" providerId="LiveId" clId="{B6AF7E01-292B-4A28-9612-E17B31C22386}" dt="2023-08-20T00:52:24.500" v="813" actId="26606"/>
          <ac:spMkLst>
            <pc:docMk/>
            <pc:sldMk cId="2543978186" sldId="270"/>
            <ac:spMk id="13" creationId="{78826778-2F54-4F8E-BA27-C95E488D3305}"/>
          </ac:spMkLst>
        </pc:spChg>
        <pc:spChg chg="add del">
          <ac:chgData name="Maryam Kazemitabar" userId="2b6640cc39518b2c" providerId="LiveId" clId="{B6AF7E01-292B-4A28-9612-E17B31C22386}" dt="2023-10-27T14:41:33.422" v="3885" actId="26606"/>
          <ac:spMkLst>
            <pc:docMk/>
            <pc:sldMk cId="2543978186" sldId="270"/>
            <ac:spMk id="15" creationId="{665DBBEF-238B-476B-96AB-8AAC3224ECEA}"/>
          </ac:spMkLst>
        </pc:spChg>
        <pc:spChg chg="add del">
          <ac:chgData name="Maryam Kazemitabar" userId="2b6640cc39518b2c" providerId="LiveId" clId="{B6AF7E01-292B-4A28-9612-E17B31C22386}" dt="2023-10-27T14:41:33.422" v="3885" actId="26606"/>
          <ac:spMkLst>
            <pc:docMk/>
            <pc:sldMk cId="2543978186" sldId="270"/>
            <ac:spMk id="16" creationId="{3FCFB1DE-0B7E-48CC-BA90-B2AB0889F9D6}"/>
          </ac:spMkLst>
        </pc:spChg>
        <pc:spChg chg="add del">
          <ac:chgData name="Maryam Kazemitabar" userId="2b6640cc39518b2c" providerId="LiveId" clId="{B6AF7E01-292B-4A28-9612-E17B31C22386}" dt="2023-10-27T14:41:33.422" v="3885" actId="26606"/>
          <ac:spMkLst>
            <pc:docMk/>
            <pc:sldMk cId="2543978186" sldId="270"/>
            <ac:spMk id="21" creationId="{6753252F-4873-4F63-801D-CC719279A7D5}"/>
          </ac:spMkLst>
        </pc:spChg>
        <pc:spChg chg="add del">
          <ac:chgData name="Maryam Kazemitabar" userId="2b6640cc39518b2c" providerId="LiveId" clId="{B6AF7E01-292B-4A28-9612-E17B31C22386}" dt="2023-10-27T14:41:33.422" v="3885" actId="26606"/>
          <ac:spMkLst>
            <pc:docMk/>
            <pc:sldMk cId="2543978186" sldId="270"/>
            <ac:spMk id="23" creationId="{047C8CCB-F95D-4249-92DD-651249D3535A}"/>
          </ac:spMkLst>
        </pc:spChg>
        <pc:graphicFrameChg chg="add del mod modGraphic">
          <ac:chgData name="Maryam Kazemitabar" userId="2b6640cc39518b2c" providerId="LiveId" clId="{B6AF7E01-292B-4A28-9612-E17B31C22386}" dt="2023-10-27T14:41:01.590" v="3882" actId="478"/>
          <ac:graphicFrameMkLst>
            <pc:docMk/>
            <pc:sldMk cId="2543978186" sldId="270"/>
            <ac:graphicFrameMk id="3" creationId="{066D0331-831D-9EB0-E5A4-0B74BFD67420}"/>
          </ac:graphicFrameMkLst>
        </pc:graphicFrameChg>
        <pc:graphicFrameChg chg="add mod modGraphic">
          <ac:chgData name="Maryam Kazemitabar" userId="2b6640cc39518b2c" providerId="LiveId" clId="{B6AF7E01-292B-4A28-9612-E17B31C22386}" dt="2023-10-27T14:48:11.058" v="3925" actId="242"/>
          <ac:graphicFrameMkLst>
            <pc:docMk/>
            <pc:sldMk cId="2543978186" sldId="270"/>
            <ac:graphicFrameMk id="4" creationId="{11061806-5988-0312-A37E-D1CF88E3B60B}"/>
          </ac:graphicFrameMkLst>
        </pc:graphicFrameChg>
        <pc:picChg chg="add del mod">
          <ac:chgData name="Maryam Kazemitabar" userId="2b6640cc39518b2c" providerId="LiveId" clId="{B6AF7E01-292B-4A28-9612-E17B31C22386}" dt="2023-08-20T00:28:39.157" v="599" actId="478"/>
          <ac:picMkLst>
            <pc:docMk/>
            <pc:sldMk cId="2543978186" sldId="270"/>
            <ac:picMk id="4" creationId="{C0734E58-DC8E-47E2-1932-559749E1557B}"/>
          </ac:picMkLst>
        </pc:picChg>
        <pc:picChg chg="add del mod">
          <ac:chgData name="Maryam Kazemitabar" userId="2b6640cc39518b2c" providerId="LiveId" clId="{B6AF7E01-292B-4A28-9612-E17B31C22386}" dt="2023-08-20T00:28:38.245" v="598" actId="478"/>
          <ac:picMkLst>
            <pc:docMk/>
            <pc:sldMk cId="2543978186" sldId="270"/>
            <ac:picMk id="5" creationId="{3FBB3DD9-691F-705F-EA6C-AA023D8D2853}"/>
          </ac:picMkLst>
        </pc:picChg>
      </pc:sldChg>
      <pc:sldChg chg="addSp delSp modSp del mod setBg modNotesTx">
        <pc:chgData name="Maryam Kazemitabar" userId="2b6640cc39518b2c" providerId="LiveId" clId="{B6AF7E01-292B-4A28-9612-E17B31C22386}" dt="2023-10-19T13:40:29.413" v="3280" actId="47"/>
        <pc:sldMkLst>
          <pc:docMk/>
          <pc:sldMk cId="2756140939" sldId="271"/>
        </pc:sldMkLst>
        <pc:spChg chg="mod">
          <ac:chgData name="Maryam Kazemitabar" userId="2b6640cc39518b2c" providerId="LiveId" clId="{B6AF7E01-292B-4A28-9612-E17B31C22386}" dt="2023-09-06T23:03:40.044" v="1999" actId="122"/>
          <ac:spMkLst>
            <pc:docMk/>
            <pc:sldMk cId="2756140939" sldId="271"/>
            <ac:spMk id="2" creationId="{A848FC9D-23C8-E9A3-CEAD-3D5A36158E96}"/>
          </ac:spMkLst>
        </pc:spChg>
        <pc:spChg chg="add del">
          <ac:chgData name="Maryam Kazemitabar" userId="2b6640cc39518b2c" providerId="LiveId" clId="{B6AF7E01-292B-4A28-9612-E17B31C22386}" dt="2023-08-20T00:54:49.544" v="826" actId="26606"/>
          <ac:spMkLst>
            <pc:docMk/>
            <pc:sldMk cId="2756140939" sldId="271"/>
            <ac:spMk id="14" creationId="{DF05ACD0-FF4A-4F8F-B5C5-6A4EBD0D1B38}"/>
          </ac:spMkLst>
        </pc:spChg>
        <pc:spChg chg="add del">
          <ac:chgData name="Maryam Kazemitabar" userId="2b6640cc39518b2c" providerId="LiveId" clId="{B6AF7E01-292B-4A28-9612-E17B31C22386}" dt="2023-08-20T00:54:49.544" v="826" actId="26606"/>
          <ac:spMkLst>
            <pc:docMk/>
            <pc:sldMk cId="2756140939" sldId="271"/>
            <ac:spMk id="16" creationId="{4C9AFA28-B5ED-4346-9AF7-68A157F16C7E}"/>
          </ac:spMkLst>
        </pc:spChg>
        <pc:spChg chg="add">
          <ac:chgData name="Maryam Kazemitabar" userId="2b6640cc39518b2c" providerId="LiveId" clId="{B6AF7E01-292B-4A28-9612-E17B31C22386}" dt="2023-08-20T00:54:49.544" v="827" actId="26606"/>
          <ac:spMkLst>
            <pc:docMk/>
            <pc:sldMk cId="2756140939" sldId="271"/>
            <ac:spMk id="19" creationId="{91DC6ABD-215C-4EA8-A483-CEF5B99AB385}"/>
          </ac:spMkLst>
        </pc:spChg>
        <pc:spChg chg="add">
          <ac:chgData name="Maryam Kazemitabar" userId="2b6640cc39518b2c" providerId="LiveId" clId="{B6AF7E01-292B-4A28-9612-E17B31C22386}" dt="2023-08-20T00:54:49.544" v="827" actId="26606"/>
          <ac:spMkLst>
            <pc:docMk/>
            <pc:sldMk cId="2756140939" sldId="271"/>
            <ac:spMk id="20" creationId="{04357C93-F0CB-4A1C-8F77-4E9063789819}"/>
          </ac:spMkLst>
        </pc:spChg>
        <pc:grpChg chg="add">
          <ac:chgData name="Maryam Kazemitabar" userId="2b6640cc39518b2c" providerId="LiveId" clId="{B6AF7E01-292B-4A28-9612-E17B31C22386}" dt="2023-08-20T00:54:49.544" v="827" actId="26606"/>
          <ac:grpSpMkLst>
            <pc:docMk/>
            <pc:sldMk cId="2756140939" sldId="271"/>
            <ac:grpSpMk id="21" creationId="{3AF6A671-C637-4547-85F4-51B6D1881399}"/>
          </ac:grpSpMkLst>
        </pc:grpChg>
        <pc:picChg chg="del">
          <ac:chgData name="Maryam Kazemitabar" userId="2b6640cc39518b2c" providerId="LiveId" clId="{B6AF7E01-292B-4A28-9612-E17B31C22386}" dt="2023-08-19T21:19:07.338" v="53" actId="478"/>
          <ac:picMkLst>
            <pc:docMk/>
            <pc:sldMk cId="2756140939" sldId="271"/>
            <ac:picMk id="4" creationId="{E60CCCA9-E872-327D-C7F2-F8AF5BF3C27C}"/>
          </ac:picMkLst>
        </pc:picChg>
        <pc:picChg chg="add del mod">
          <ac:chgData name="Maryam Kazemitabar" userId="2b6640cc39518b2c" providerId="LiveId" clId="{B6AF7E01-292B-4A28-9612-E17B31C22386}" dt="2023-08-19T21:19:25.096" v="58" actId="478"/>
          <ac:picMkLst>
            <pc:docMk/>
            <pc:sldMk cId="2756140939" sldId="271"/>
            <ac:picMk id="5" creationId="{DFB30DEA-8E22-4631-B397-9F229ED7AB50}"/>
          </ac:picMkLst>
        </pc:picChg>
        <pc:picChg chg="add del mod">
          <ac:chgData name="Maryam Kazemitabar" userId="2b6640cc39518b2c" providerId="LiveId" clId="{B6AF7E01-292B-4A28-9612-E17B31C22386}" dt="2023-08-19T23:05:23.531" v="295" actId="478"/>
          <ac:picMkLst>
            <pc:docMk/>
            <pc:sldMk cId="2756140939" sldId="271"/>
            <ac:picMk id="7" creationId="{16519B47-98EB-66FC-CC7B-78A663640ABC}"/>
          </ac:picMkLst>
        </pc:picChg>
        <pc:picChg chg="add mod">
          <ac:chgData name="Maryam Kazemitabar" userId="2b6640cc39518b2c" providerId="LiveId" clId="{B6AF7E01-292B-4A28-9612-E17B31C22386}" dt="2023-09-06T23:04:04.042" v="2005" actId="14100"/>
          <ac:picMkLst>
            <pc:docMk/>
            <pc:sldMk cId="2756140939" sldId="271"/>
            <ac:picMk id="9" creationId="{733B15E3-BAA9-BA40-7967-494E950E2109}"/>
          </ac:picMkLst>
        </pc:picChg>
        <pc:picChg chg="add del mod">
          <ac:chgData name="Maryam Kazemitabar" userId="2b6640cc39518b2c" providerId="LiveId" clId="{B6AF7E01-292B-4A28-9612-E17B31C22386}" dt="2023-08-20T00:28:43.419" v="601" actId="478"/>
          <ac:picMkLst>
            <pc:docMk/>
            <pc:sldMk cId="2756140939" sldId="271"/>
            <ac:picMk id="10" creationId="{82374196-4B3D-E671-0D0D-31CD2831A266}"/>
          </ac:picMkLst>
        </pc:picChg>
        <pc:picChg chg="add del mod">
          <ac:chgData name="Maryam Kazemitabar" userId="2b6640cc39518b2c" providerId="LiveId" clId="{B6AF7E01-292B-4A28-9612-E17B31C22386}" dt="2023-08-20T00:28:42.429" v="600" actId="478"/>
          <ac:picMkLst>
            <pc:docMk/>
            <pc:sldMk cId="2756140939" sldId="271"/>
            <ac:picMk id="11" creationId="{0886958A-C58A-4894-8F97-C93D3AD2BB78}"/>
          </ac:picMkLst>
        </pc:picChg>
      </pc:sldChg>
      <pc:sldChg chg="addSp delSp modSp mod modMedia setBg addAnim delAnim delDesignElem modNotesTx">
        <pc:chgData name="Maryam Kazemitabar" userId="2b6640cc39518b2c" providerId="LiveId" clId="{B6AF7E01-292B-4A28-9612-E17B31C22386}" dt="2023-10-02T18:14:30.599" v="2903" actId="20577"/>
        <pc:sldMkLst>
          <pc:docMk/>
          <pc:sldMk cId="1088695105" sldId="272"/>
        </pc:sldMkLst>
        <pc:spChg chg="mod">
          <ac:chgData name="Maryam Kazemitabar" userId="2b6640cc39518b2c" providerId="LiveId" clId="{B6AF7E01-292B-4A28-9612-E17B31C22386}" dt="2023-09-06T22:47:19.398" v="1849" actId="14100"/>
          <ac:spMkLst>
            <pc:docMk/>
            <pc:sldMk cId="1088695105" sldId="272"/>
            <ac:spMk id="2" creationId="{469E4893-FFE0-E5C9-1AF2-855D7F14C188}"/>
          </ac:spMkLst>
        </pc:spChg>
        <pc:spChg chg="mod">
          <ac:chgData name="Maryam Kazemitabar" userId="2b6640cc39518b2c" providerId="LiveId" clId="{B6AF7E01-292B-4A28-9612-E17B31C22386}" dt="2023-09-06T23:47:18.167" v="2337" actId="255"/>
          <ac:spMkLst>
            <pc:docMk/>
            <pc:sldMk cId="1088695105" sldId="272"/>
            <ac:spMk id="3" creationId="{82560AFA-1F68-3C5A-699E-B2F212B1C596}"/>
          </ac:spMkLst>
        </pc:spChg>
        <pc:spChg chg="add del">
          <ac:chgData name="Maryam Kazemitabar" userId="2b6640cc39518b2c" providerId="LiveId" clId="{B6AF7E01-292B-4A28-9612-E17B31C22386}" dt="2023-08-20T00:39:42.232" v="692" actId="26606"/>
          <ac:spMkLst>
            <pc:docMk/>
            <pc:sldMk cId="1088695105" sldId="272"/>
            <ac:spMk id="8" creationId="{8E2CC403-21CD-41DF-BAC4-329D7FF03C5C}"/>
          </ac:spMkLst>
        </pc:spChg>
        <pc:spChg chg="add del">
          <ac:chgData name="Maryam Kazemitabar" userId="2b6640cc39518b2c" providerId="LiveId" clId="{B6AF7E01-292B-4A28-9612-E17B31C22386}" dt="2023-08-19T23:42:53.331" v="319"/>
          <ac:spMkLst>
            <pc:docMk/>
            <pc:sldMk cId="1088695105" sldId="272"/>
            <ac:spMk id="9" creationId="{C1DD1A8A-57D5-4A81-AD04-532B043C5611}"/>
          </ac:spMkLst>
        </pc:spChg>
        <pc:spChg chg="add del">
          <ac:chgData name="Maryam Kazemitabar" userId="2b6640cc39518b2c" providerId="LiveId" clId="{B6AF7E01-292B-4A28-9612-E17B31C22386}" dt="2023-08-19T23:42:53.331" v="319"/>
          <ac:spMkLst>
            <pc:docMk/>
            <pc:sldMk cId="1088695105" sldId="272"/>
            <ac:spMk id="11" creationId="{007891EC-4501-44ED-A8C8-B11B6DB767AB}"/>
          </ac:spMkLst>
        </pc:spChg>
        <pc:spChg chg="add del">
          <ac:chgData name="Maryam Kazemitabar" userId="2b6640cc39518b2c" providerId="LiveId" clId="{B6AF7E01-292B-4A28-9612-E17B31C22386}" dt="2023-08-20T00:40:02.527" v="700" actId="26606"/>
          <ac:spMkLst>
            <pc:docMk/>
            <pc:sldMk cId="1088695105" sldId="272"/>
            <ac:spMk id="12" creationId="{32C5B66D-E390-4A14-AB60-69626CBF294E}"/>
          </ac:spMkLst>
        </pc:spChg>
        <pc:spChg chg="add del">
          <ac:chgData name="Maryam Kazemitabar" userId="2b6640cc39518b2c" providerId="LiveId" clId="{B6AF7E01-292B-4A28-9612-E17B31C22386}" dt="2023-08-20T00:39:49.810" v="696" actId="26606"/>
          <ac:spMkLst>
            <pc:docMk/>
            <pc:sldMk cId="1088695105" sldId="272"/>
            <ac:spMk id="14" creationId="{8FFD9892-EDE5-4886-A313-66099DA8C8F1}"/>
          </ac:spMkLst>
        </pc:spChg>
        <pc:spChg chg="add del">
          <ac:chgData name="Maryam Kazemitabar" userId="2b6640cc39518b2c" providerId="LiveId" clId="{B6AF7E01-292B-4A28-9612-E17B31C22386}" dt="2023-08-20T00:39:42.232" v="692" actId="26606"/>
          <ac:spMkLst>
            <pc:docMk/>
            <pc:sldMk cId="1088695105" sldId="272"/>
            <ac:spMk id="15" creationId="{7653717E-6F8C-43E0-9893-C03AE87D18D6}"/>
          </ac:spMkLst>
        </pc:spChg>
        <pc:spChg chg="add del">
          <ac:chgData name="Maryam Kazemitabar" userId="2b6640cc39518b2c" providerId="LiveId" clId="{B6AF7E01-292B-4A28-9612-E17B31C22386}" dt="2023-08-20T00:39:42.232" v="692" actId="26606"/>
          <ac:spMkLst>
            <pc:docMk/>
            <pc:sldMk cId="1088695105" sldId="272"/>
            <ac:spMk id="17" creationId="{35BB14B4-EC3F-47C7-9AF3-B0E017B75C42}"/>
          </ac:spMkLst>
        </pc:spChg>
        <pc:spChg chg="add del">
          <ac:chgData name="Maryam Kazemitabar" userId="2b6640cc39518b2c" providerId="LiveId" clId="{B6AF7E01-292B-4A28-9612-E17B31C22386}" dt="2023-08-20T00:39:49.810" v="696" actId="26606"/>
          <ac:spMkLst>
            <pc:docMk/>
            <pc:sldMk cId="1088695105" sldId="272"/>
            <ac:spMk id="19" creationId="{9B6CD22E-2269-419F-9E81-016EA035D4C1}"/>
          </ac:spMkLst>
        </pc:spChg>
        <pc:spChg chg="add del">
          <ac:chgData name="Maryam Kazemitabar" userId="2b6640cc39518b2c" providerId="LiveId" clId="{B6AF7E01-292B-4A28-9612-E17B31C22386}" dt="2023-08-20T00:39:49.810" v="696" actId="26606"/>
          <ac:spMkLst>
            <pc:docMk/>
            <pc:sldMk cId="1088695105" sldId="272"/>
            <ac:spMk id="20" creationId="{AA607D34-E2A9-4595-9DB2-5472E077CA49}"/>
          </ac:spMkLst>
        </pc:spChg>
        <pc:spChg chg="add del">
          <ac:chgData name="Maryam Kazemitabar" userId="2b6640cc39518b2c" providerId="LiveId" clId="{B6AF7E01-292B-4A28-9612-E17B31C22386}" dt="2023-08-20T00:39:49.810" v="696" actId="26606"/>
          <ac:spMkLst>
            <pc:docMk/>
            <pc:sldMk cId="1088695105" sldId="272"/>
            <ac:spMk id="21" creationId="{63DAB858-5A0C-4AFF-AAC6-705EDF8DB733}"/>
          </ac:spMkLst>
        </pc:spChg>
        <pc:spChg chg="add del">
          <ac:chgData name="Maryam Kazemitabar" userId="2b6640cc39518b2c" providerId="LiveId" clId="{B6AF7E01-292B-4A28-9612-E17B31C22386}" dt="2023-08-20T00:40:02.527" v="700" actId="26606"/>
          <ac:spMkLst>
            <pc:docMk/>
            <pc:sldMk cId="1088695105" sldId="272"/>
            <ac:spMk id="23" creationId="{F12E7CC5-C78B-4EBD-9565-3FA00FAA6CF2}"/>
          </ac:spMkLst>
        </pc:spChg>
        <pc:spChg chg="add del">
          <ac:chgData name="Maryam Kazemitabar" userId="2b6640cc39518b2c" providerId="LiveId" clId="{B6AF7E01-292B-4A28-9612-E17B31C22386}" dt="2023-08-20T00:40:02.527" v="700" actId="26606"/>
          <ac:spMkLst>
            <pc:docMk/>
            <pc:sldMk cId="1088695105" sldId="272"/>
            <ac:spMk id="24" creationId="{3A4529A5-F675-429F-8044-01372BB13422}"/>
          </ac:spMkLst>
        </pc:spChg>
        <pc:spChg chg="add del">
          <ac:chgData name="Maryam Kazemitabar" userId="2b6640cc39518b2c" providerId="LiveId" clId="{B6AF7E01-292B-4A28-9612-E17B31C22386}" dt="2023-08-20T00:40:02.527" v="700" actId="26606"/>
          <ac:spMkLst>
            <pc:docMk/>
            <pc:sldMk cId="1088695105" sldId="272"/>
            <ac:spMk id="25" creationId="{646273DA-F933-4D17-A5FE-B1EF87FD7A20}"/>
          </ac:spMkLst>
        </pc:spChg>
        <pc:spChg chg="add del">
          <ac:chgData name="Maryam Kazemitabar" userId="2b6640cc39518b2c" providerId="LiveId" clId="{B6AF7E01-292B-4A28-9612-E17B31C22386}" dt="2023-09-06T22:46:30.245" v="1842" actId="26606"/>
          <ac:spMkLst>
            <pc:docMk/>
            <pc:sldMk cId="1088695105" sldId="272"/>
            <ac:spMk id="27" creationId="{9B6CD22E-2269-419F-9E81-016EA035D4C1}"/>
          </ac:spMkLst>
        </pc:spChg>
        <pc:spChg chg="add del">
          <ac:chgData name="Maryam Kazemitabar" userId="2b6640cc39518b2c" providerId="LiveId" clId="{B6AF7E01-292B-4A28-9612-E17B31C22386}" dt="2023-09-06T22:46:30.245" v="1842" actId="26606"/>
          <ac:spMkLst>
            <pc:docMk/>
            <pc:sldMk cId="1088695105" sldId="272"/>
            <ac:spMk id="28" creationId="{AA607D34-E2A9-4595-9DB2-5472E077CA49}"/>
          </ac:spMkLst>
        </pc:spChg>
        <pc:spChg chg="add del">
          <ac:chgData name="Maryam Kazemitabar" userId="2b6640cc39518b2c" providerId="LiveId" clId="{B6AF7E01-292B-4A28-9612-E17B31C22386}" dt="2023-09-06T22:46:30.245" v="1842" actId="26606"/>
          <ac:spMkLst>
            <pc:docMk/>
            <pc:sldMk cId="1088695105" sldId="272"/>
            <ac:spMk id="29" creationId="{63DAB858-5A0C-4AFF-AAC6-705EDF8DB733}"/>
          </ac:spMkLst>
        </pc:spChg>
        <pc:spChg chg="add del">
          <ac:chgData name="Maryam Kazemitabar" userId="2b6640cc39518b2c" providerId="LiveId" clId="{B6AF7E01-292B-4A28-9612-E17B31C22386}" dt="2023-09-06T22:46:30.245" v="1842" actId="26606"/>
          <ac:spMkLst>
            <pc:docMk/>
            <pc:sldMk cId="1088695105" sldId="272"/>
            <ac:spMk id="30" creationId="{8FFD9892-EDE5-4886-A313-66099DA8C8F1}"/>
          </ac:spMkLst>
        </pc:spChg>
        <pc:spChg chg="add del">
          <ac:chgData name="Maryam Kazemitabar" userId="2b6640cc39518b2c" providerId="LiveId" clId="{B6AF7E01-292B-4A28-9612-E17B31C22386}" dt="2023-09-06T22:46:30.245" v="1841" actId="26606"/>
          <ac:spMkLst>
            <pc:docMk/>
            <pc:sldMk cId="1088695105" sldId="272"/>
            <ac:spMk id="35" creationId="{879EECFE-814E-4B68-96A7-86A795BD22F7}"/>
          </ac:spMkLst>
        </pc:spChg>
        <pc:spChg chg="add del">
          <ac:chgData name="Maryam Kazemitabar" userId="2b6640cc39518b2c" providerId="LiveId" clId="{B6AF7E01-292B-4A28-9612-E17B31C22386}" dt="2023-09-06T22:46:30.245" v="1841" actId="26606"/>
          <ac:spMkLst>
            <pc:docMk/>
            <pc:sldMk cId="1088695105" sldId="272"/>
            <ac:spMk id="37" creationId="{AF180F00-B4B2-4196-BB1C-ECD21B03F0A9}"/>
          </ac:spMkLst>
        </pc:spChg>
        <pc:spChg chg="add del">
          <ac:chgData name="Maryam Kazemitabar" userId="2b6640cc39518b2c" providerId="LiveId" clId="{B6AF7E01-292B-4A28-9612-E17B31C22386}" dt="2023-09-06T22:46:30.245" v="1841" actId="26606"/>
          <ac:spMkLst>
            <pc:docMk/>
            <pc:sldMk cId="1088695105" sldId="272"/>
            <ac:spMk id="39" creationId="{EE04B5EB-F158-4507-90DD-BD23620C7CC9}"/>
          </ac:spMkLst>
        </pc:spChg>
        <pc:spChg chg="add">
          <ac:chgData name="Maryam Kazemitabar" userId="2b6640cc39518b2c" providerId="LiveId" clId="{B6AF7E01-292B-4A28-9612-E17B31C22386}" dt="2023-09-06T22:46:30.245" v="1842" actId="26606"/>
          <ac:spMkLst>
            <pc:docMk/>
            <pc:sldMk cId="1088695105" sldId="272"/>
            <ac:spMk id="43" creationId="{934F1179-B481-4F9E-BCA3-AFB972070F83}"/>
          </ac:spMkLst>
        </pc:spChg>
        <pc:spChg chg="add">
          <ac:chgData name="Maryam Kazemitabar" userId="2b6640cc39518b2c" providerId="LiveId" clId="{B6AF7E01-292B-4A28-9612-E17B31C22386}" dt="2023-09-06T22:46:30.245" v="1842" actId="26606"/>
          <ac:spMkLst>
            <pc:docMk/>
            <pc:sldMk cId="1088695105" sldId="272"/>
            <ac:spMk id="44" creationId="{827DC2C4-B485-428A-BF4A-472D2967F47F}"/>
          </ac:spMkLst>
        </pc:spChg>
        <pc:spChg chg="add">
          <ac:chgData name="Maryam Kazemitabar" userId="2b6640cc39518b2c" providerId="LiveId" clId="{B6AF7E01-292B-4A28-9612-E17B31C22386}" dt="2023-09-06T22:46:30.245" v="1842" actId="26606"/>
          <ac:spMkLst>
            <pc:docMk/>
            <pc:sldMk cId="1088695105" sldId="272"/>
            <ac:spMk id="45" creationId="{EE04B5EB-F158-4507-90DD-BD23620C7CC9}"/>
          </ac:spMkLst>
        </pc:spChg>
        <pc:grpChg chg="add del">
          <ac:chgData name="Maryam Kazemitabar" userId="2b6640cc39518b2c" providerId="LiveId" clId="{B6AF7E01-292B-4A28-9612-E17B31C22386}" dt="2023-08-20T00:39:42.232" v="692" actId="26606"/>
          <ac:grpSpMkLst>
            <pc:docMk/>
            <pc:sldMk cId="1088695105" sldId="272"/>
            <ac:grpSpMk id="10" creationId="{B13AA5FE-3FFC-4725-9ADD-E428544EC61B}"/>
          </ac:grpSpMkLst>
        </pc:grpChg>
        <pc:picChg chg="add del mod">
          <ac:chgData name="Maryam Kazemitabar" userId="2b6640cc39518b2c" providerId="LiveId" clId="{B6AF7E01-292B-4A28-9612-E17B31C22386}" dt="2023-08-20T00:28:10.271" v="585" actId="478"/>
          <ac:picMkLst>
            <pc:docMk/>
            <pc:sldMk cId="1088695105" sldId="272"/>
            <ac:picMk id="4" creationId="{D3F73CA8-AA4A-349E-75FE-03416801F3E3}"/>
          </ac:picMkLst>
        </pc:picChg>
        <pc:picChg chg="add del mod">
          <ac:chgData name="Maryam Kazemitabar" userId="2b6640cc39518b2c" providerId="LiveId" clId="{B6AF7E01-292B-4A28-9612-E17B31C22386}" dt="2023-08-19T23:45:26.180" v="331" actId="21"/>
          <ac:picMkLst>
            <pc:docMk/>
            <pc:sldMk cId="1088695105" sldId="272"/>
            <ac:picMk id="5" creationId="{19E402CE-07E2-B2E2-3ED3-5DC53CF3F743}"/>
          </ac:picMkLst>
        </pc:picChg>
        <pc:picChg chg="add del mod">
          <ac:chgData name="Maryam Kazemitabar" userId="2b6640cc39518b2c" providerId="LiveId" clId="{B6AF7E01-292B-4A28-9612-E17B31C22386}" dt="2023-08-20T00:28:09.595" v="584" actId="478"/>
          <ac:picMkLst>
            <pc:docMk/>
            <pc:sldMk cId="1088695105" sldId="272"/>
            <ac:picMk id="6" creationId="{6E8AAA98-5A89-20CB-4C6C-BF7AC7A688C0}"/>
          </ac:picMkLst>
        </pc:picChg>
        <pc:cxnChg chg="add del">
          <ac:chgData name="Maryam Kazemitabar" userId="2b6640cc39518b2c" providerId="LiveId" clId="{B6AF7E01-292B-4A28-9612-E17B31C22386}" dt="2023-09-06T22:46:30.245" v="1841" actId="26606"/>
          <ac:cxnSpMkLst>
            <pc:docMk/>
            <pc:sldMk cId="1088695105" sldId="272"/>
            <ac:cxnSpMk id="41" creationId="{BDF0D3DE-EC74-4C9F-AFA1-DC5CE5236B1F}"/>
          </ac:cxnSpMkLst>
        </pc:cxnChg>
      </pc:sldChg>
      <pc:sldChg chg="addSp delSp modSp mod setBg addAnim modAnim modNotesTx">
        <pc:chgData name="Maryam Kazemitabar" userId="2b6640cc39518b2c" providerId="LiveId" clId="{B6AF7E01-292B-4A28-9612-E17B31C22386}" dt="2023-09-07T00:27:20.538" v="2851" actId="1076"/>
        <pc:sldMkLst>
          <pc:docMk/>
          <pc:sldMk cId="2872194077" sldId="274"/>
        </pc:sldMkLst>
        <pc:spChg chg="mod">
          <ac:chgData name="Maryam Kazemitabar" userId="2b6640cc39518b2c" providerId="LiveId" clId="{B6AF7E01-292B-4A28-9612-E17B31C22386}" dt="2023-09-07T00:27:20.538" v="2851" actId="1076"/>
          <ac:spMkLst>
            <pc:docMk/>
            <pc:sldMk cId="2872194077" sldId="274"/>
            <ac:spMk id="2" creationId="{CAEE5570-1DC0-65E0-454E-F7AC1BF8258B}"/>
          </ac:spMkLst>
        </pc:spChg>
        <pc:spChg chg="mod">
          <ac:chgData name="Maryam Kazemitabar" userId="2b6640cc39518b2c" providerId="LiveId" clId="{B6AF7E01-292B-4A28-9612-E17B31C22386}" dt="2023-09-06T23:45:51.714" v="2332" actId="255"/>
          <ac:spMkLst>
            <pc:docMk/>
            <pc:sldMk cId="2872194077" sldId="274"/>
            <ac:spMk id="3" creationId="{16706AFB-E718-B66F-782E-C0FFD5441310}"/>
          </ac:spMkLst>
        </pc:spChg>
        <pc:spChg chg="add del">
          <ac:chgData name="Maryam Kazemitabar" userId="2b6640cc39518b2c" providerId="LiveId" clId="{B6AF7E01-292B-4A28-9612-E17B31C22386}" dt="2023-08-20T00:59:52.355" v="843" actId="26606"/>
          <ac:spMkLst>
            <pc:docMk/>
            <pc:sldMk cId="2872194077" sldId="274"/>
            <ac:spMk id="8" creationId="{32D45EE4-C4F0-4F72-B1C6-39F596D138A9}"/>
          </ac:spMkLst>
        </pc:spChg>
        <pc:spChg chg="add del">
          <ac:chgData name="Maryam Kazemitabar" userId="2b6640cc39518b2c" providerId="LiveId" clId="{B6AF7E01-292B-4A28-9612-E17B31C22386}" dt="2023-08-20T00:59:52.355" v="843" actId="26606"/>
          <ac:spMkLst>
            <pc:docMk/>
            <pc:sldMk cId="2872194077" sldId="274"/>
            <ac:spMk id="10" creationId="{8C459BAD-4279-4A9D-B0C5-662C5F5ED21F}"/>
          </ac:spMkLst>
        </pc:spChg>
        <pc:spChg chg="add del">
          <ac:chgData name="Maryam Kazemitabar" userId="2b6640cc39518b2c" providerId="LiveId" clId="{B6AF7E01-292B-4A28-9612-E17B31C22386}" dt="2023-08-20T00:59:52.355" v="843" actId="26606"/>
          <ac:spMkLst>
            <pc:docMk/>
            <pc:sldMk cId="2872194077" sldId="274"/>
            <ac:spMk id="12" creationId="{0953BC39-9D68-40BE-BF3C-5C4EB782AF94}"/>
          </ac:spMkLst>
        </pc:spChg>
        <pc:spChg chg="add del">
          <ac:chgData name="Maryam Kazemitabar" userId="2b6640cc39518b2c" providerId="LiveId" clId="{B6AF7E01-292B-4A28-9612-E17B31C22386}" dt="2023-08-20T01:24:39.987" v="1005" actId="26606"/>
          <ac:spMkLst>
            <pc:docMk/>
            <pc:sldMk cId="2872194077" sldId="274"/>
            <ac:spMk id="14" creationId="{B768BC45-6978-4563-AFFC-4378E82C53D8}"/>
          </ac:spMkLst>
        </pc:spChg>
        <pc:spChg chg="add del">
          <ac:chgData name="Maryam Kazemitabar" userId="2b6640cc39518b2c" providerId="LiveId" clId="{B6AF7E01-292B-4A28-9612-E17B31C22386}" dt="2023-08-20T01:24:39.987" v="1005" actId="26606"/>
          <ac:spMkLst>
            <pc:docMk/>
            <pc:sldMk cId="2872194077" sldId="274"/>
            <ac:spMk id="15" creationId="{A80A8067-64B4-47DF-9C4D-88D9ADEC21BB}"/>
          </ac:spMkLst>
        </pc:spChg>
        <pc:spChg chg="add del">
          <ac:chgData name="Maryam Kazemitabar" userId="2b6640cc39518b2c" providerId="LiveId" clId="{B6AF7E01-292B-4A28-9612-E17B31C22386}" dt="2023-08-20T01:24:39.987" v="1005" actId="26606"/>
          <ac:spMkLst>
            <pc:docMk/>
            <pc:sldMk cId="2872194077" sldId="274"/>
            <ac:spMk id="16" creationId="{9D1E2788-F6B5-40EE-A733-8187EB22BD13}"/>
          </ac:spMkLst>
        </pc:spChg>
        <pc:spChg chg="add del">
          <ac:chgData name="Maryam Kazemitabar" userId="2b6640cc39518b2c" providerId="LiveId" clId="{B6AF7E01-292B-4A28-9612-E17B31C22386}" dt="2023-09-06T23:11:16.496" v="2057" actId="26606"/>
          <ac:spMkLst>
            <pc:docMk/>
            <pc:sldMk cId="2872194077" sldId="274"/>
            <ac:spMk id="21" creationId="{9B6CD22E-2269-419F-9E81-016EA035D4C1}"/>
          </ac:spMkLst>
        </pc:spChg>
        <pc:spChg chg="add del">
          <ac:chgData name="Maryam Kazemitabar" userId="2b6640cc39518b2c" providerId="LiveId" clId="{B6AF7E01-292B-4A28-9612-E17B31C22386}" dt="2023-08-20T01:24:39.971" v="1004" actId="26606"/>
          <ac:spMkLst>
            <pc:docMk/>
            <pc:sldMk cId="2872194077" sldId="274"/>
            <ac:spMk id="22" creationId="{A34066D6-1B59-4642-A86D-39464CEE971B}"/>
          </ac:spMkLst>
        </pc:spChg>
        <pc:spChg chg="add del">
          <ac:chgData name="Maryam Kazemitabar" userId="2b6640cc39518b2c" providerId="LiveId" clId="{B6AF7E01-292B-4A28-9612-E17B31C22386}" dt="2023-09-06T23:11:16.496" v="2057" actId="26606"/>
          <ac:spMkLst>
            <pc:docMk/>
            <pc:sldMk cId="2872194077" sldId="274"/>
            <ac:spMk id="23" creationId="{AA607D34-E2A9-4595-9DB2-5472E077CA49}"/>
          </ac:spMkLst>
        </pc:spChg>
        <pc:spChg chg="add del">
          <ac:chgData name="Maryam Kazemitabar" userId="2b6640cc39518b2c" providerId="LiveId" clId="{B6AF7E01-292B-4A28-9612-E17B31C22386}" dt="2023-08-20T01:24:39.971" v="1004" actId="26606"/>
          <ac:spMkLst>
            <pc:docMk/>
            <pc:sldMk cId="2872194077" sldId="274"/>
            <ac:spMk id="24" creationId="{18E928D9-3091-4385-B979-265D55AD02CE}"/>
          </ac:spMkLst>
        </pc:spChg>
        <pc:spChg chg="add del">
          <ac:chgData name="Maryam Kazemitabar" userId="2b6640cc39518b2c" providerId="LiveId" clId="{B6AF7E01-292B-4A28-9612-E17B31C22386}" dt="2023-09-06T23:11:16.496" v="2057" actId="26606"/>
          <ac:spMkLst>
            <pc:docMk/>
            <pc:sldMk cId="2872194077" sldId="274"/>
            <ac:spMk id="25" creationId="{63DAB858-5A0C-4AFF-AAC6-705EDF8DB733}"/>
          </ac:spMkLst>
        </pc:spChg>
        <pc:spChg chg="add del">
          <ac:chgData name="Maryam Kazemitabar" userId="2b6640cc39518b2c" providerId="LiveId" clId="{B6AF7E01-292B-4A28-9612-E17B31C22386}" dt="2023-08-20T01:24:39.971" v="1004" actId="26606"/>
          <ac:spMkLst>
            <pc:docMk/>
            <pc:sldMk cId="2872194077" sldId="274"/>
            <ac:spMk id="26" creationId="{7D602432-D774-4CF5-94E8-7D52D01059D2}"/>
          </ac:spMkLst>
        </pc:spChg>
        <pc:spChg chg="add del">
          <ac:chgData name="Maryam Kazemitabar" userId="2b6640cc39518b2c" providerId="LiveId" clId="{B6AF7E01-292B-4A28-9612-E17B31C22386}" dt="2023-09-06T23:11:16.496" v="2057" actId="26606"/>
          <ac:spMkLst>
            <pc:docMk/>
            <pc:sldMk cId="2872194077" sldId="274"/>
            <ac:spMk id="27" creationId="{8FFD9892-EDE5-4886-A313-66099DA8C8F1}"/>
          </ac:spMkLst>
        </pc:spChg>
        <pc:spChg chg="add del">
          <ac:chgData name="Maryam Kazemitabar" userId="2b6640cc39518b2c" providerId="LiveId" clId="{B6AF7E01-292B-4A28-9612-E17B31C22386}" dt="2023-08-20T01:24:39.971" v="1004" actId="26606"/>
          <ac:spMkLst>
            <pc:docMk/>
            <pc:sldMk cId="2872194077" sldId="274"/>
            <ac:spMk id="28" creationId="{CBF9EBB4-5078-47B2-AAA0-DF4A88D8182A}"/>
          </ac:spMkLst>
        </pc:spChg>
        <pc:spChg chg="add">
          <ac:chgData name="Maryam Kazemitabar" userId="2b6640cc39518b2c" providerId="LiveId" clId="{B6AF7E01-292B-4A28-9612-E17B31C22386}" dt="2023-09-06T23:11:16.496" v="2057" actId="26606"/>
          <ac:spMkLst>
            <pc:docMk/>
            <pc:sldMk cId="2872194077" sldId="274"/>
            <ac:spMk id="32" creationId="{934F1179-B481-4F9E-BCA3-AFB972070F83}"/>
          </ac:spMkLst>
        </pc:spChg>
        <pc:spChg chg="add">
          <ac:chgData name="Maryam Kazemitabar" userId="2b6640cc39518b2c" providerId="LiveId" clId="{B6AF7E01-292B-4A28-9612-E17B31C22386}" dt="2023-09-06T23:11:16.496" v="2057" actId="26606"/>
          <ac:spMkLst>
            <pc:docMk/>
            <pc:sldMk cId="2872194077" sldId="274"/>
            <ac:spMk id="34" creationId="{827DC2C4-B485-428A-BF4A-472D2967F47F}"/>
          </ac:spMkLst>
        </pc:spChg>
        <pc:spChg chg="add">
          <ac:chgData name="Maryam Kazemitabar" userId="2b6640cc39518b2c" providerId="LiveId" clId="{B6AF7E01-292B-4A28-9612-E17B31C22386}" dt="2023-09-06T23:11:16.496" v="2057" actId="26606"/>
          <ac:spMkLst>
            <pc:docMk/>
            <pc:sldMk cId="2872194077" sldId="274"/>
            <ac:spMk id="36" creationId="{EE04B5EB-F158-4507-90DD-BD23620C7CC9}"/>
          </ac:spMkLst>
        </pc:spChg>
        <pc:picChg chg="add del mod">
          <ac:chgData name="Maryam Kazemitabar" userId="2b6640cc39518b2c" providerId="LiveId" clId="{B6AF7E01-292B-4A28-9612-E17B31C22386}" dt="2023-08-20T00:28:56.254" v="607" actId="478"/>
          <ac:picMkLst>
            <pc:docMk/>
            <pc:sldMk cId="2872194077" sldId="274"/>
            <ac:picMk id="4" creationId="{D23A9C3C-2B4F-7250-51F8-EBC8A2CF8250}"/>
          </ac:picMkLst>
        </pc:picChg>
        <pc:picChg chg="add del mod">
          <ac:chgData name="Maryam Kazemitabar" userId="2b6640cc39518b2c" providerId="LiveId" clId="{B6AF7E01-292B-4A28-9612-E17B31C22386}" dt="2023-08-20T00:28:55.309" v="606" actId="478"/>
          <ac:picMkLst>
            <pc:docMk/>
            <pc:sldMk cId="2872194077" sldId="274"/>
            <ac:picMk id="5" creationId="{D05C0909-873E-03CE-3836-FF9F1CC7D1B8}"/>
          </ac:picMkLst>
        </pc:picChg>
        <pc:picChg chg="add del">
          <ac:chgData name="Maryam Kazemitabar" userId="2b6640cc39518b2c" providerId="LiveId" clId="{B6AF7E01-292B-4A28-9612-E17B31C22386}" dt="2023-08-20T01:24:39.971" v="1004" actId="26606"/>
          <ac:picMkLst>
            <pc:docMk/>
            <pc:sldMk cId="2872194077" sldId="274"/>
            <ac:picMk id="18" creationId="{E6133E53-EF07-A99F-7534-CC1CCD38FFD3}"/>
          </ac:picMkLst>
        </pc:picChg>
      </pc:sldChg>
      <pc:sldChg chg="addSp delSp modSp mod setBg modNotesTx">
        <pc:chgData name="Maryam Kazemitabar" userId="2b6640cc39518b2c" providerId="LiveId" clId="{B6AF7E01-292B-4A28-9612-E17B31C22386}" dt="2023-10-04T19:58:31.376" v="3259" actId="20577"/>
        <pc:sldMkLst>
          <pc:docMk/>
          <pc:sldMk cId="161282820" sldId="275"/>
        </pc:sldMkLst>
        <pc:spChg chg="mod">
          <ac:chgData name="Maryam Kazemitabar" userId="2b6640cc39518b2c" providerId="LiveId" clId="{B6AF7E01-292B-4A28-9612-E17B31C22386}" dt="2023-09-06T23:14:43.438" v="2111" actId="113"/>
          <ac:spMkLst>
            <pc:docMk/>
            <pc:sldMk cId="161282820" sldId="275"/>
            <ac:spMk id="2" creationId="{DE05E474-5C92-446D-2463-7BD732F8117E}"/>
          </ac:spMkLst>
        </pc:spChg>
        <pc:spChg chg="mod">
          <ac:chgData name="Maryam Kazemitabar" userId="2b6640cc39518b2c" providerId="LiveId" clId="{B6AF7E01-292B-4A28-9612-E17B31C22386}" dt="2023-09-06T23:13:00.448" v="2072" actId="14100"/>
          <ac:spMkLst>
            <pc:docMk/>
            <pc:sldMk cId="161282820" sldId="275"/>
            <ac:spMk id="3" creationId="{8D842E52-E2BB-14D1-5BF1-2BA24447CE38}"/>
          </ac:spMkLst>
        </pc:spChg>
        <pc:spChg chg="add del">
          <ac:chgData name="Maryam Kazemitabar" userId="2b6640cc39518b2c" providerId="LiveId" clId="{B6AF7E01-292B-4A28-9612-E17B31C22386}" dt="2023-08-20T01:00:39.614" v="848" actId="26606"/>
          <ac:spMkLst>
            <pc:docMk/>
            <pc:sldMk cId="161282820" sldId="275"/>
            <ac:spMk id="8" creationId="{9C7E0A2C-7C0A-4AAC-B3B0-6C12B2EBAE05}"/>
          </ac:spMkLst>
        </pc:spChg>
        <pc:spChg chg="add del">
          <ac:chgData name="Maryam Kazemitabar" userId="2b6640cc39518b2c" providerId="LiveId" clId="{B6AF7E01-292B-4A28-9612-E17B31C22386}" dt="2023-08-20T01:00:39.614" v="848" actId="26606"/>
          <ac:spMkLst>
            <pc:docMk/>
            <pc:sldMk cId="161282820" sldId="275"/>
            <ac:spMk id="10" creationId="{5EB7D2A2-F448-44D4-938C-DC84CBCB3B1E}"/>
          </ac:spMkLst>
        </pc:spChg>
        <pc:spChg chg="add del">
          <ac:chgData name="Maryam Kazemitabar" userId="2b6640cc39518b2c" providerId="LiveId" clId="{B6AF7E01-292B-4A28-9612-E17B31C22386}" dt="2023-08-20T01:00:39.614" v="848" actId="26606"/>
          <ac:spMkLst>
            <pc:docMk/>
            <pc:sldMk cId="161282820" sldId="275"/>
            <ac:spMk id="12" creationId="{871AEA07-1E14-44B4-8E55-64EF049CD66F}"/>
          </ac:spMkLst>
        </pc:spChg>
        <pc:spChg chg="add del">
          <ac:chgData name="Maryam Kazemitabar" userId="2b6640cc39518b2c" providerId="LiveId" clId="{B6AF7E01-292B-4A28-9612-E17B31C22386}" dt="2023-09-06T23:12:38.666" v="2067" actId="26606"/>
          <ac:spMkLst>
            <pc:docMk/>
            <pc:sldMk cId="161282820" sldId="275"/>
            <ac:spMk id="16" creationId="{289ED1AA-8684-4D37-B208-8777E1A7780D}"/>
          </ac:spMkLst>
        </pc:spChg>
        <pc:spChg chg="add del">
          <ac:chgData name="Maryam Kazemitabar" userId="2b6640cc39518b2c" providerId="LiveId" clId="{B6AF7E01-292B-4A28-9612-E17B31C22386}" dt="2023-09-06T23:12:38.666" v="2067" actId="26606"/>
          <ac:spMkLst>
            <pc:docMk/>
            <pc:sldMk cId="161282820" sldId="275"/>
            <ac:spMk id="17" creationId="{4180E01B-B1F4-437C-807D-1C930718EE64}"/>
          </ac:spMkLst>
        </pc:spChg>
        <pc:spChg chg="add del">
          <ac:chgData name="Maryam Kazemitabar" userId="2b6640cc39518b2c" providerId="LiveId" clId="{B6AF7E01-292B-4A28-9612-E17B31C22386}" dt="2023-09-06T23:12:38.666" v="2067" actId="26606"/>
          <ac:spMkLst>
            <pc:docMk/>
            <pc:sldMk cId="161282820" sldId="275"/>
            <ac:spMk id="18" creationId="{41F77738-2AF0-4750-A0C7-F97C2C17590E}"/>
          </ac:spMkLst>
        </pc:spChg>
        <pc:spChg chg="add">
          <ac:chgData name="Maryam Kazemitabar" userId="2b6640cc39518b2c" providerId="LiveId" clId="{B6AF7E01-292B-4A28-9612-E17B31C22386}" dt="2023-09-06T23:12:38.666" v="2067" actId="26606"/>
          <ac:spMkLst>
            <pc:docMk/>
            <pc:sldMk cId="161282820" sldId="275"/>
            <ac:spMk id="23" creationId="{9C7E0A2C-7C0A-4AAC-B3B0-6C12B2EBAE05}"/>
          </ac:spMkLst>
        </pc:spChg>
        <pc:spChg chg="add">
          <ac:chgData name="Maryam Kazemitabar" userId="2b6640cc39518b2c" providerId="LiveId" clId="{B6AF7E01-292B-4A28-9612-E17B31C22386}" dt="2023-09-06T23:12:38.666" v="2067" actId="26606"/>
          <ac:spMkLst>
            <pc:docMk/>
            <pc:sldMk cId="161282820" sldId="275"/>
            <ac:spMk id="25" creationId="{5EB7D2A2-F448-44D4-938C-DC84CBCB3B1E}"/>
          </ac:spMkLst>
        </pc:spChg>
        <pc:spChg chg="add">
          <ac:chgData name="Maryam Kazemitabar" userId="2b6640cc39518b2c" providerId="LiveId" clId="{B6AF7E01-292B-4A28-9612-E17B31C22386}" dt="2023-09-06T23:12:38.666" v="2067" actId="26606"/>
          <ac:spMkLst>
            <pc:docMk/>
            <pc:sldMk cId="161282820" sldId="275"/>
            <ac:spMk id="27" creationId="{871AEA07-1E14-44B4-8E55-64EF049CD66F}"/>
          </ac:spMkLst>
        </pc:spChg>
        <pc:picChg chg="add del mod">
          <ac:chgData name="Maryam Kazemitabar" userId="2b6640cc39518b2c" providerId="LiveId" clId="{B6AF7E01-292B-4A28-9612-E17B31C22386}" dt="2023-08-20T00:29:09.754" v="610" actId="478"/>
          <ac:picMkLst>
            <pc:docMk/>
            <pc:sldMk cId="161282820" sldId="275"/>
            <ac:picMk id="4" creationId="{F409EB64-0DCD-9734-447E-636B506D3374}"/>
          </ac:picMkLst>
        </pc:picChg>
        <pc:picChg chg="add del mod">
          <ac:chgData name="Maryam Kazemitabar" userId="2b6640cc39518b2c" providerId="LiveId" clId="{B6AF7E01-292B-4A28-9612-E17B31C22386}" dt="2023-08-20T00:29:09.066" v="609" actId="478"/>
          <ac:picMkLst>
            <pc:docMk/>
            <pc:sldMk cId="161282820" sldId="275"/>
            <ac:picMk id="5" creationId="{D5E98758-66CC-DDE8-E113-1C45412D6494}"/>
          </ac:picMkLst>
        </pc:picChg>
        <pc:cxnChg chg="add del">
          <ac:chgData name="Maryam Kazemitabar" userId="2b6640cc39518b2c" providerId="LiveId" clId="{B6AF7E01-292B-4A28-9612-E17B31C22386}" dt="2023-08-20T01:00:39.614" v="848" actId="26606"/>
          <ac:cxnSpMkLst>
            <pc:docMk/>
            <pc:sldMk cId="161282820" sldId="275"/>
            <ac:cxnSpMk id="14" creationId="{F7C8EA93-3210-4C62-99E9-153C275E3A87}"/>
          </ac:cxnSpMkLst>
        </pc:cxnChg>
        <pc:cxnChg chg="add">
          <ac:chgData name="Maryam Kazemitabar" userId="2b6640cc39518b2c" providerId="LiveId" clId="{B6AF7E01-292B-4A28-9612-E17B31C22386}" dt="2023-09-06T23:12:38.666" v="2067" actId="26606"/>
          <ac:cxnSpMkLst>
            <pc:docMk/>
            <pc:sldMk cId="161282820" sldId="275"/>
            <ac:cxnSpMk id="29" creationId="{F7C8EA93-3210-4C62-99E9-153C275E3A87}"/>
          </ac:cxnSpMkLst>
        </pc:cxnChg>
      </pc:sldChg>
      <pc:sldChg chg="addSp delSp modSp mod ord setBg modNotesTx">
        <pc:chgData name="Maryam Kazemitabar" userId="2b6640cc39518b2c" providerId="LiveId" clId="{B6AF7E01-292B-4A28-9612-E17B31C22386}" dt="2023-09-06T23:10:56.288" v="2056" actId="14100"/>
        <pc:sldMkLst>
          <pc:docMk/>
          <pc:sldMk cId="2316004373" sldId="276"/>
        </pc:sldMkLst>
        <pc:spChg chg="mod">
          <ac:chgData name="Maryam Kazemitabar" userId="2b6640cc39518b2c" providerId="LiveId" clId="{B6AF7E01-292B-4A28-9612-E17B31C22386}" dt="2023-09-06T23:10:56.288" v="2056" actId="14100"/>
          <ac:spMkLst>
            <pc:docMk/>
            <pc:sldMk cId="2316004373" sldId="276"/>
            <ac:spMk id="2" creationId="{D69E91E0-E1A3-1262-84D2-08B22460C825}"/>
          </ac:spMkLst>
        </pc:spChg>
        <pc:spChg chg="mod">
          <ac:chgData name="Maryam Kazemitabar" userId="2b6640cc39518b2c" providerId="LiveId" clId="{B6AF7E01-292B-4A28-9612-E17B31C22386}" dt="2023-08-20T00:59:06.271" v="841" actId="26606"/>
          <ac:spMkLst>
            <pc:docMk/>
            <pc:sldMk cId="2316004373" sldId="276"/>
            <ac:spMk id="3" creationId="{439292C6-0673-130D-C4B9-F5BD0868F136}"/>
          </ac:spMkLst>
        </pc:spChg>
        <pc:spChg chg="add">
          <ac:chgData name="Maryam Kazemitabar" userId="2b6640cc39518b2c" providerId="LiveId" clId="{B6AF7E01-292B-4A28-9612-E17B31C22386}" dt="2023-08-20T00:59:06.271" v="841" actId="26606"/>
          <ac:spMkLst>
            <pc:docMk/>
            <pc:sldMk cId="2316004373" sldId="276"/>
            <ac:spMk id="9" creationId="{2C61293E-6EBE-43EF-A52C-9BEBFD7679D4}"/>
          </ac:spMkLst>
        </pc:spChg>
        <pc:spChg chg="add">
          <ac:chgData name="Maryam Kazemitabar" userId="2b6640cc39518b2c" providerId="LiveId" clId="{B6AF7E01-292B-4A28-9612-E17B31C22386}" dt="2023-08-20T00:59:06.271" v="841" actId="26606"/>
          <ac:spMkLst>
            <pc:docMk/>
            <pc:sldMk cId="2316004373" sldId="276"/>
            <ac:spMk id="11" creationId="{3FCFB1DE-0B7E-48CC-BA90-B2AB0889F9D6}"/>
          </ac:spMkLst>
        </pc:spChg>
        <pc:picChg chg="add del mod">
          <ac:chgData name="Maryam Kazemitabar" userId="2b6640cc39518b2c" providerId="LiveId" clId="{B6AF7E01-292B-4A28-9612-E17B31C22386}" dt="2023-08-20T00:28:50.166" v="605" actId="478"/>
          <ac:picMkLst>
            <pc:docMk/>
            <pc:sldMk cId="2316004373" sldId="276"/>
            <ac:picMk id="4" creationId="{A4938F11-3A75-5A74-F83F-42A5050BC50E}"/>
          </ac:picMkLst>
        </pc:picChg>
        <pc:picChg chg="add del mod">
          <ac:chgData name="Maryam Kazemitabar" userId="2b6640cc39518b2c" providerId="LiveId" clId="{B6AF7E01-292B-4A28-9612-E17B31C22386}" dt="2023-08-20T00:28:49.066" v="604" actId="478"/>
          <ac:picMkLst>
            <pc:docMk/>
            <pc:sldMk cId="2316004373" sldId="276"/>
            <ac:picMk id="5" creationId="{DC72E40B-9CBF-A508-84C9-E70B743C9040}"/>
          </ac:picMkLst>
        </pc:picChg>
        <pc:picChg chg="add mod">
          <ac:chgData name="Maryam Kazemitabar" userId="2b6640cc39518b2c" providerId="LiveId" clId="{B6AF7E01-292B-4A28-9612-E17B31C22386}" dt="2023-09-06T23:10:50.445" v="2055" actId="14100"/>
          <ac:picMkLst>
            <pc:docMk/>
            <pc:sldMk cId="2316004373" sldId="276"/>
            <ac:picMk id="6" creationId="{7ABADDA4-0045-0643-6198-DD699FC96626}"/>
          </ac:picMkLst>
        </pc:picChg>
      </pc:sldChg>
      <pc:sldChg chg="addSp delSp modSp mod setBg addAnim delAnim modNotesTx">
        <pc:chgData name="Maryam Kazemitabar" userId="2b6640cc39518b2c" providerId="LiveId" clId="{B6AF7E01-292B-4A28-9612-E17B31C22386}" dt="2023-10-30T20:54:05.728" v="3951" actId="20577"/>
        <pc:sldMkLst>
          <pc:docMk/>
          <pc:sldMk cId="1467547570" sldId="277"/>
        </pc:sldMkLst>
        <pc:spChg chg="mod ord">
          <ac:chgData name="Maryam Kazemitabar" userId="2b6640cc39518b2c" providerId="LiveId" clId="{B6AF7E01-292B-4A28-9612-E17B31C22386}" dt="2023-10-22T22:05:50.684" v="3595" actId="20577"/>
          <ac:spMkLst>
            <pc:docMk/>
            <pc:sldMk cId="1467547570" sldId="277"/>
            <ac:spMk id="2" creationId="{8E1479B6-E0B8-092F-B2FC-FF9E88E90990}"/>
          </ac:spMkLst>
        </pc:spChg>
        <pc:spChg chg="add del">
          <ac:chgData name="Maryam Kazemitabar" userId="2b6640cc39518b2c" providerId="LiveId" clId="{B6AF7E01-292B-4A28-9612-E17B31C22386}" dt="2023-08-20T01:02:29.140" v="862" actId="26606"/>
          <ac:spMkLst>
            <pc:docMk/>
            <pc:sldMk cId="1467547570" sldId="277"/>
            <ac:spMk id="11" creationId="{C497725C-6431-496A-B11C-691354780DCD}"/>
          </ac:spMkLst>
        </pc:spChg>
        <pc:spChg chg="add del">
          <ac:chgData name="Maryam Kazemitabar" userId="2b6640cc39518b2c" providerId="LiveId" clId="{B6AF7E01-292B-4A28-9612-E17B31C22386}" dt="2023-08-20T01:02:29.140" v="862" actId="26606"/>
          <ac:spMkLst>
            <pc:docMk/>
            <pc:sldMk cId="1467547570" sldId="277"/>
            <ac:spMk id="18" creationId="{B81933D1-5615-42C7-9C0B-4EB7105CCE2D}"/>
          </ac:spMkLst>
        </pc:spChg>
        <pc:spChg chg="add del">
          <ac:chgData name="Maryam Kazemitabar" userId="2b6640cc39518b2c" providerId="LiveId" clId="{B6AF7E01-292B-4A28-9612-E17B31C22386}" dt="2023-08-20T01:02:29.140" v="862" actId="26606"/>
          <ac:spMkLst>
            <pc:docMk/>
            <pc:sldMk cId="1467547570" sldId="277"/>
            <ac:spMk id="20" creationId="{B089A89A-1E9C-4761-9DFF-53C275FBF870}"/>
          </ac:spMkLst>
        </pc:spChg>
        <pc:spChg chg="add del">
          <ac:chgData name="Maryam Kazemitabar" userId="2b6640cc39518b2c" providerId="LiveId" clId="{B6AF7E01-292B-4A28-9612-E17B31C22386}" dt="2023-08-20T01:02:29.140" v="862" actId="26606"/>
          <ac:spMkLst>
            <pc:docMk/>
            <pc:sldMk cId="1467547570" sldId="277"/>
            <ac:spMk id="22" creationId="{19C9EAEA-39D0-4B0E-A0EB-51E7B26740B1}"/>
          </ac:spMkLst>
        </pc:spChg>
        <pc:spChg chg="add del">
          <ac:chgData name="Maryam Kazemitabar" userId="2b6640cc39518b2c" providerId="LiveId" clId="{B6AF7E01-292B-4A28-9612-E17B31C22386}" dt="2023-08-20T01:02:39.353" v="868" actId="26606"/>
          <ac:spMkLst>
            <pc:docMk/>
            <pc:sldMk cId="1467547570" sldId="277"/>
            <ac:spMk id="29" creationId="{B9E248E0-55F8-4E45-A07F-B49E0EEA97ED}"/>
          </ac:spMkLst>
        </pc:spChg>
        <pc:spChg chg="add del">
          <ac:chgData name="Maryam Kazemitabar" userId="2b6640cc39518b2c" providerId="LiveId" clId="{B6AF7E01-292B-4A28-9612-E17B31C22386}" dt="2023-08-20T01:02:39.353" v="868" actId="26606"/>
          <ac:spMkLst>
            <pc:docMk/>
            <pc:sldMk cId="1467547570" sldId="277"/>
            <ac:spMk id="30" creationId="{311F016A-A753-449B-9EA6-322199B7119E}"/>
          </ac:spMkLst>
        </pc:spChg>
        <pc:spChg chg="add del">
          <ac:chgData name="Maryam Kazemitabar" userId="2b6640cc39518b2c" providerId="LiveId" clId="{B6AF7E01-292B-4A28-9612-E17B31C22386}" dt="2023-08-20T01:04:12.313" v="897" actId="26606"/>
          <ac:spMkLst>
            <pc:docMk/>
            <pc:sldMk cId="1467547570" sldId="277"/>
            <ac:spMk id="32" creationId="{96C08B05-5ED3-41F1-8292-9023BE94A9C5}"/>
          </ac:spMkLst>
        </pc:spChg>
        <pc:spChg chg="add del">
          <ac:chgData name="Maryam Kazemitabar" userId="2b6640cc39518b2c" providerId="LiveId" clId="{B6AF7E01-292B-4A28-9612-E17B31C22386}" dt="2023-08-20T01:04:12.313" v="897" actId="26606"/>
          <ac:spMkLst>
            <pc:docMk/>
            <pc:sldMk cId="1467547570" sldId="277"/>
            <ac:spMk id="33" creationId="{8EBB1D15-5764-41A1-A743-C69797926471}"/>
          </ac:spMkLst>
        </pc:spChg>
        <pc:spChg chg="add del">
          <ac:chgData name="Maryam Kazemitabar" userId="2b6640cc39518b2c" providerId="LiveId" clId="{B6AF7E01-292B-4A28-9612-E17B31C22386}" dt="2023-08-20T01:02:48.333" v="872" actId="26606"/>
          <ac:spMkLst>
            <pc:docMk/>
            <pc:sldMk cId="1467547570" sldId="277"/>
            <ac:spMk id="38" creationId="{96C08B05-5ED3-41F1-8292-9023BE94A9C5}"/>
          </ac:spMkLst>
        </pc:spChg>
        <pc:spChg chg="add del">
          <ac:chgData name="Maryam Kazemitabar" userId="2b6640cc39518b2c" providerId="LiveId" clId="{B6AF7E01-292B-4A28-9612-E17B31C22386}" dt="2023-08-20T01:02:48.333" v="872" actId="26606"/>
          <ac:spMkLst>
            <pc:docMk/>
            <pc:sldMk cId="1467547570" sldId="277"/>
            <ac:spMk id="40" creationId="{8EBB1D15-5764-41A1-A743-C69797926471}"/>
          </ac:spMkLst>
        </pc:spChg>
        <pc:spChg chg="add del">
          <ac:chgData name="Maryam Kazemitabar" userId="2b6640cc39518b2c" providerId="LiveId" clId="{B6AF7E01-292B-4A28-9612-E17B31C22386}" dt="2023-08-20T01:02:49.669" v="874" actId="26606"/>
          <ac:spMkLst>
            <pc:docMk/>
            <pc:sldMk cId="1467547570" sldId="277"/>
            <ac:spMk id="42" creationId="{44082A5B-F755-4852-AFA8-F9A408B661B6}"/>
          </ac:spMkLst>
        </pc:spChg>
        <pc:spChg chg="add del">
          <ac:chgData name="Maryam Kazemitabar" userId="2b6640cc39518b2c" providerId="LiveId" clId="{B6AF7E01-292B-4A28-9612-E17B31C22386}" dt="2023-08-20T01:02:49.669" v="874" actId="26606"/>
          <ac:spMkLst>
            <pc:docMk/>
            <pc:sldMk cId="1467547570" sldId="277"/>
            <ac:spMk id="43" creationId="{6F456E5B-C5E0-4CFC-8016-0F3B3A65D3D4}"/>
          </ac:spMkLst>
        </pc:spChg>
        <pc:spChg chg="add del">
          <ac:chgData name="Maryam Kazemitabar" userId="2b6640cc39518b2c" providerId="LiveId" clId="{B6AF7E01-292B-4A28-9612-E17B31C22386}" dt="2023-08-20T01:03:02.923" v="878" actId="26606"/>
          <ac:spMkLst>
            <pc:docMk/>
            <pc:sldMk cId="1467547570" sldId="277"/>
            <ac:spMk id="44" creationId="{762DA937-8B55-4317-BD32-98D7AF30E39E}"/>
          </ac:spMkLst>
        </pc:spChg>
        <pc:spChg chg="add del">
          <ac:chgData name="Maryam Kazemitabar" userId="2b6640cc39518b2c" providerId="LiveId" clId="{B6AF7E01-292B-4A28-9612-E17B31C22386}" dt="2023-08-20T01:02:55.029" v="876" actId="26606"/>
          <ac:spMkLst>
            <pc:docMk/>
            <pc:sldMk cId="1467547570" sldId="277"/>
            <ac:spMk id="45" creationId="{B0A9E55F-729A-4FCE-9FE3-BAE7A7BEFBC8}"/>
          </ac:spMkLst>
        </pc:spChg>
        <pc:spChg chg="add del">
          <ac:chgData name="Maryam Kazemitabar" userId="2b6640cc39518b2c" providerId="LiveId" clId="{B6AF7E01-292B-4A28-9612-E17B31C22386}" dt="2023-08-20T01:02:55.029" v="876" actId="26606"/>
          <ac:spMkLst>
            <pc:docMk/>
            <pc:sldMk cId="1467547570" sldId="277"/>
            <ac:spMk id="46" creationId="{4462B9B4-A230-4FCE-AD96-E79B8B458487}"/>
          </ac:spMkLst>
        </pc:spChg>
        <pc:spChg chg="add del">
          <ac:chgData name="Maryam Kazemitabar" userId="2b6640cc39518b2c" providerId="LiveId" clId="{B6AF7E01-292B-4A28-9612-E17B31C22386}" dt="2023-08-20T01:03:16.503" v="882" actId="26606"/>
          <ac:spMkLst>
            <pc:docMk/>
            <pc:sldMk cId="1467547570" sldId="277"/>
            <ac:spMk id="47" creationId="{B089A89A-1E9C-4761-9DFF-53C275FBF870}"/>
          </ac:spMkLst>
        </pc:spChg>
        <pc:spChg chg="add del">
          <ac:chgData name="Maryam Kazemitabar" userId="2b6640cc39518b2c" providerId="LiveId" clId="{B6AF7E01-292B-4A28-9612-E17B31C22386}" dt="2023-08-20T01:03:02.923" v="878" actId="26606"/>
          <ac:spMkLst>
            <pc:docMk/>
            <pc:sldMk cId="1467547570" sldId="277"/>
            <ac:spMk id="48" creationId="{6234BCC6-39B9-47D9-8BF8-C665401AE23C}"/>
          </ac:spMkLst>
        </pc:spChg>
        <pc:spChg chg="add del">
          <ac:chgData name="Maryam Kazemitabar" userId="2b6640cc39518b2c" providerId="LiveId" clId="{B6AF7E01-292B-4A28-9612-E17B31C22386}" dt="2023-08-20T01:03:02.923" v="878" actId="26606"/>
          <ac:spMkLst>
            <pc:docMk/>
            <pc:sldMk cId="1467547570" sldId="277"/>
            <ac:spMk id="49" creationId="{72A9CE9D-DAC3-40AF-B504-78A64A909F9D}"/>
          </ac:spMkLst>
        </pc:spChg>
        <pc:spChg chg="add del">
          <ac:chgData name="Maryam Kazemitabar" userId="2b6640cc39518b2c" providerId="LiveId" clId="{B6AF7E01-292B-4A28-9612-E17B31C22386}" dt="2023-08-20T01:03:02.923" v="878" actId="26606"/>
          <ac:spMkLst>
            <pc:docMk/>
            <pc:sldMk cId="1467547570" sldId="277"/>
            <ac:spMk id="50" creationId="{506D7452-6CDE-4381-86CE-07B2459383D5}"/>
          </ac:spMkLst>
        </pc:spChg>
        <pc:spChg chg="add del">
          <ac:chgData name="Maryam Kazemitabar" userId="2b6640cc39518b2c" providerId="LiveId" clId="{B6AF7E01-292B-4A28-9612-E17B31C22386}" dt="2023-08-20T01:03:02.923" v="878" actId="26606"/>
          <ac:spMkLst>
            <pc:docMk/>
            <pc:sldMk cId="1467547570" sldId="277"/>
            <ac:spMk id="51" creationId="{C52EE5A8-045B-4D39-8ED1-513334085EEC}"/>
          </ac:spMkLst>
        </pc:spChg>
        <pc:spChg chg="add del">
          <ac:chgData name="Maryam Kazemitabar" userId="2b6640cc39518b2c" providerId="LiveId" clId="{B6AF7E01-292B-4A28-9612-E17B31C22386}" dt="2023-08-20T01:03:12.126" v="880" actId="26606"/>
          <ac:spMkLst>
            <pc:docMk/>
            <pc:sldMk cId="1467547570" sldId="277"/>
            <ac:spMk id="53" creationId="{FB33DC6A-1F1C-4A06-834E-CFF88F1C0BB9}"/>
          </ac:spMkLst>
        </pc:spChg>
        <pc:spChg chg="add del">
          <ac:chgData name="Maryam Kazemitabar" userId="2b6640cc39518b2c" providerId="LiveId" clId="{B6AF7E01-292B-4A28-9612-E17B31C22386}" dt="2023-08-20T01:03:12.126" v="880" actId="26606"/>
          <ac:spMkLst>
            <pc:docMk/>
            <pc:sldMk cId="1467547570" sldId="277"/>
            <ac:spMk id="54" creationId="{0FE1D5CF-87B8-4A8A-AD3C-01D06A60769B}"/>
          </ac:spMkLst>
        </pc:spChg>
        <pc:spChg chg="add del">
          <ac:chgData name="Maryam Kazemitabar" userId="2b6640cc39518b2c" providerId="LiveId" clId="{B6AF7E01-292B-4A28-9612-E17B31C22386}" dt="2023-08-20T01:03:12.126" v="880" actId="26606"/>
          <ac:spMkLst>
            <pc:docMk/>
            <pc:sldMk cId="1467547570" sldId="277"/>
            <ac:spMk id="55" creationId="{60926200-45C2-41E9-839F-31CD5FE4CD59}"/>
          </ac:spMkLst>
        </pc:spChg>
        <pc:spChg chg="add del">
          <ac:chgData name="Maryam Kazemitabar" userId="2b6640cc39518b2c" providerId="LiveId" clId="{B6AF7E01-292B-4A28-9612-E17B31C22386}" dt="2023-08-20T01:03:12.126" v="880" actId="26606"/>
          <ac:spMkLst>
            <pc:docMk/>
            <pc:sldMk cId="1467547570" sldId="277"/>
            <ac:spMk id="56" creationId="{AF2F604E-43BE-4DC3-B983-E071523364F8}"/>
          </ac:spMkLst>
        </pc:spChg>
        <pc:spChg chg="add del">
          <ac:chgData name="Maryam Kazemitabar" userId="2b6640cc39518b2c" providerId="LiveId" clId="{B6AF7E01-292B-4A28-9612-E17B31C22386}" dt="2023-08-20T01:03:12.126" v="880" actId="26606"/>
          <ac:spMkLst>
            <pc:docMk/>
            <pc:sldMk cId="1467547570" sldId="277"/>
            <ac:spMk id="57" creationId="{08C9B587-E65E-4B52-B37C-ABEBB6E87928}"/>
          </ac:spMkLst>
        </pc:spChg>
        <pc:spChg chg="add del">
          <ac:chgData name="Maryam Kazemitabar" userId="2b6640cc39518b2c" providerId="LiveId" clId="{B6AF7E01-292B-4A28-9612-E17B31C22386}" dt="2023-08-20T01:03:16.503" v="882" actId="26606"/>
          <ac:spMkLst>
            <pc:docMk/>
            <pc:sldMk cId="1467547570" sldId="277"/>
            <ac:spMk id="59" creationId="{C497725C-6431-496A-B11C-691354780DCD}"/>
          </ac:spMkLst>
        </pc:spChg>
        <pc:spChg chg="add del">
          <ac:chgData name="Maryam Kazemitabar" userId="2b6640cc39518b2c" providerId="LiveId" clId="{B6AF7E01-292B-4A28-9612-E17B31C22386}" dt="2023-08-20T01:03:16.503" v="882" actId="26606"/>
          <ac:spMkLst>
            <pc:docMk/>
            <pc:sldMk cId="1467547570" sldId="277"/>
            <ac:spMk id="63" creationId="{B81933D1-5615-42C7-9C0B-4EB7105CCE2D}"/>
          </ac:spMkLst>
        </pc:spChg>
        <pc:spChg chg="add del">
          <ac:chgData name="Maryam Kazemitabar" userId="2b6640cc39518b2c" providerId="LiveId" clId="{B6AF7E01-292B-4A28-9612-E17B31C22386}" dt="2023-08-20T01:03:16.503" v="882" actId="26606"/>
          <ac:spMkLst>
            <pc:docMk/>
            <pc:sldMk cId="1467547570" sldId="277"/>
            <ac:spMk id="64" creationId="{19C9EAEA-39D0-4B0E-A0EB-51E7B26740B1}"/>
          </ac:spMkLst>
        </pc:spChg>
        <pc:spChg chg="add del">
          <ac:chgData name="Maryam Kazemitabar" userId="2b6640cc39518b2c" providerId="LiveId" clId="{B6AF7E01-292B-4A28-9612-E17B31C22386}" dt="2023-08-20T01:03:20.761" v="884" actId="26606"/>
          <ac:spMkLst>
            <pc:docMk/>
            <pc:sldMk cId="1467547570" sldId="277"/>
            <ac:spMk id="66" creationId="{D880886B-02ED-4317-9236-CB60C22CF7F3}"/>
          </ac:spMkLst>
        </pc:spChg>
        <pc:spChg chg="add del">
          <ac:chgData name="Maryam Kazemitabar" userId="2b6640cc39518b2c" providerId="LiveId" clId="{B6AF7E01-292B-4A28-9612-E17B31C22386}" dt="2023-08-20T01:03:20.761" v="884" actId="26606"/>
          <ac:spMkLst>
            <pc:docMk/>
            <pc:sldMk cId="1467547570" sldId="277"/>
            <ac:spMk id="67" creationId="{28C31856-6ABF-41FD-B683-B06E5FFF926B}"/>
          </ac:spMkLst>
        </pc:spChg>
        <pc:spChg chg="add del">
          <ac:chgData name="Maryam Kazemitabar" userId="2b6640cc39518b2c" providerId="LiveId" clId="{B6AF7E01-292B-4A28-9612-E17B31C22386}" dt="2023-08-20T01:03:23.464" v="886" actId="26606"/>
          <ac:spMkLst>
            <pc:docMk/>
            <pc:sldMk cId="1467547570" sldId="277"/>
            <ac:spMk id="69" creationId="{AB234D5C-60F8-4BCB-A49B-1D031694B315}"/>
          </ac:spMkLst>
        </pc:spChg>
        <pc:spChg chg="add del">
          <ac:chgData name="Maryam Kazemitabar" userId="2b6640cc39518b2c" providerId="LiveId" clId="{B6AF7E01-292B-4A28-9612-E17B31C22386}" dt="2023-08-20T01:03:23.464" v="886" actId="26606"/>
          <ac:spMkLst>
            <pc:docMk/>
            <pc:sldMk cId="1467547570" sldId="277"/>
            <ac:spMk id="70" creationId="{F0341E10-0ED5-4869-8FCE-FDEF38CC51DE}"/>
          </ac:spMkLst>
        </pc:spChg>
        <pc:spChg chg="add del">
          <ac:chgData name="Maryam Kazemitabar" userId="2b6640cc39518b2c" providerId="LiveId" clId="{B6AF7E01-292B-4A28-9612-E17B31C22386}" dt="2023-08-20T01:03:23.464" v="886" actId="26606"/>
          <ac:spMkLst>
            <pc:docMk/>
            <pc:sldMk cId="1467547570" sldId="277"/>
            <ac:spMk id="72" creationId="{A5C52807-8CAF-4827-97FD-DA334A8FDAB1}"/>
          </ac:spMkLst>
        </pc:spChg>
        <pc:spChg chg="add del">
          <ac:chgData name="Maryam Kazemitabar" userId="2b6640cc39518b2c" providerId="LiveId" clId="{B6AF7E01-292B-4A28-9612-E17B31C22386}" dt="2023-08-20T01:03:23.464" v="886" actId="26606"/>
          <ac:spMkLst>
            <pc:docMk/>
            <pc:sldMk cId="1467547570" sldId="277"/>
            <ac:spMk id="73" creationId="{26223EA7-BA72-444B-ACA6-FCB8F43F6B6B}"/>
          </ac:spMkLst>
        </pc:spChg>
        <pc:spChg chg="add del">
          <ac:chgData name="Maryam Kazemitabar" userId="2b6640cc39518b2c" providerId="LiveId" clId="{B6AF7E01-292B-4A28-9612-E17B31C22386}" dt="2023-08-20T01:03:37.608" v="888" actId="26606"/>
          <ac:spMkLst>
            <pc:docMk/>
            <pc:sldMk cId="1467547570" sldId="277"/>
            <ac:spMk id="75" creationId="{AE2F397B-4BB1-48C6-9EE0-C8B339968038}"/>
          </ac:spMkLst>
        </pc:spChg>
        <pc:spChg chg="add del">
          <ac:chgData name="Maryam Kazemitabar" userId="2b6640cc39518b2c" providerId="LiveId" clId="{B6AF7E01-292B-4A28-9612-E17B31C22386}" dt="2023-08-20T01:03:37.608" v="888" actId="26606"/>
          <ac:spMkLst>
            <pc:docMk/>
            <pc:sldMk cId="1467547570" sldId="277"/>
            <ac:spMk id="79" creationId="{E856C990-1500-4B50-B148-B7E1943FED81}"/>
          </ac:spMkLst>
        </pc:spChg>
        <pc:spChg chg="add del">
          <ac:chgData name="Maryam Kazemitabar" userId="2b6640cc39518b2c" providerId="LiveId" clId="{B6AF7E01-292B-4A28-9612-E17B31C22386}" dt="2023-08-20T01:03:37.608" v="888" actId="26606"/>
          <ac:spMkLst>
            <pc:docMk/>
            <pc:sldMk cId="1467547570" sldId="277"/>
            <ac:spMk id="80" creationId="{19C9EAEA-39D0-4B0E-A0EB-51E7B26740B1}"/>
          </ac:spMkLst>
        </pc:spChg>
        <pc:spChg chg="add del">
          <ac:chgData name="Maryam Kazemitabar" userId="2b6640cc39518b2c" providerId="LiveId" clId="{B6AF7E01-292B-4A28-9612-E17B31C22386}" dt="2023-08-20T01:03:37.608" v="888" actId="26606"/>
          <ac:spMkLst>
            <pc:docMk/>
            <pc:sldMk cId="1467547570" sldId="277"/>
            <ac:spMk id="81" creationId="{3873B707-463F-40B0-8227-E8CC6C67EB25}"/>
          </ac:spMkLst>
        </pc:spChg>
        <pc:spChg chg="add del">
          <ac:chgData name="Maryam Kazemitabar" userId="2b6640cc39518b2c" providerId="LiveId" clId="{B6AF7E01-292B-4A28-9612-E17B31C22386}" dt="2023-08-20T01:03:49.119" v="890" actId="26606"/>
          <ac:spMkLst>
            <pc:docMk/>
            <pc:sldMk cId="1467547570" sldId="277"/>
            <ac:spMk id="83" creationId="{C4879EFC-8E62-4E00-973C-C45EE9EC676D}"/>
          </ac:spMkLst>
        </pc:spChg>
        <pc:spChg chg="add del">
          <ac:chgData name="Maryam Kazemitabar" userId="2b6640cc39518b2c" providerId="LiveId" clId="{B6AF7E01-292B-4A28-9612-E17B31C22386}" dt="2023-08-20T01:03:49.119" v="890" actId="26606"/>
          <ac:spMkLst>
            <pc:docMk/>
            <pc:sldMk cId="1467547570" sldId="277"/>
            <ac:spMk id="84" creationId="{D6A9C53F-5F90-40A5-8C85-5412D39C8C68}"/>
          </ac:spMkLst>
        </pc:spChg>
        <pc:spChg chg="add del">
          <ac:chgData name="Maryam Kazemitabar" userId="2b6640cc39518b2c" providerId="LiveId" clId="{B6AF7E01-292B-4A28-9612-E17B31C22386}" dt="2023-08-20T01:04:00.666" v="892" actId="26606"/>
          <ac:spMkLst>
            <pc:docMk/>
            <pc:sldMk cId="1467547570" sldId="277"/>
            <ac:spMk id="86" creationId="{1C4FDBE2-32F7-4AC4-A40C-C51C65B1D474}"/>
          </ac:spMkLst>
        </pc:spChg>
        <pc:spChg chg="add del">
          <ac:chgData name="Maryam Kazemitabar" userId="2b6640cc39518b2c" providerId="LiveId" clId="{B6AF7E01-292B-4A28-9612-E17B31C22386}" dt="2023-08-20T01:04:00.666" v="892" actId="26606"/>
          <ac:spMkLst>
            <pc:docMk/>
            <pc:sldMk cId="1467547570" sldId="277"/>
            <ac:spMk id="87" creationId="{E2B33195-5BCA-4BB7-A82D-6739522687DD}"/>
          </ac:spMkLst>
        </pc:spChg>
        <pc:spChg chg="add del">
          <ac:chgData name="Maryam Kazemitabar" userId="2b6640cc39518b2c" providerId="LiveId" clId="{B6AF7E01-292B-4A28-9612-E17B31C22386}" dt="2023-08-20T01:04:00.666" v="892" actId="26606"/>
          <ac:spMkLst>
            <pc:docMk/>
            <pc:sldMk cId="1467547570" sldId="277"/>
            <ac:spMk id="88" creationId="{CF8AD9F3-9AF6-494F-83A3-2F677563935C}"/>
          </ac:spMkLst>
        </pc:spChg>
        <pc:spChg chg="add del">
          <ac:chgData name="Maryam Kazemitabar" userId="2b6640cc39518b2c" providerId="LiveId" clId="{B6AF7E01-292B-4A28-9612-E17B31C22386}" dt="2023-08-20T01:04:00.666" v="892" actId="26606"/>
          <ac:spMkLst>
            <pc:docMk/>
            <pc:sldMk cId="1467547570" sldId="277"/>
            <ac:spMk id="89" creationId="{11156773-3FB3-46D9-9F87-821287404830}"/>
          </ac:spMkLst>
        </pc:spChg>
        <pc:spChg chg="add del">
          <ac:chgData name="Maryam Kazemitabar" userId="2b6640cc39518b2c" providerId="LiveId" clId="{B6AF7E01-292B-4A28-9612-E17B31C22386}" dt="2023-08-20T01:04:00.666" v="892" actId="26606"/>
          <ac:spMkLst>
            <pc:docMk/>
            <pc:sldMk cId="1467547570" sldId="277"/>
            <ac:spMk id="90" creationId="{E8EA24D0-C854-4AA8-B8FD-D252660D8840}"/>
          </ac:spMkLst>
        </pc:spChg>
        <pc:spChg chg="add del">
          <ac:chgData name="Maryam Kazemitabar" userId="2b6640cc39518b2c" providerId="LiveId" clId="{B6AF7E01-292B-4A28-9612-E17B31C22386}" dt="2023-08-20T01:04:04.886" v="894" actId="26606"/>
          <ac:spMkLst>
            <pc:docMk/>
            <pc:sldMk cId="1467547570" sldId="277"/>
            <ac:spMk id="92" creationId="{B9E248E0-55F8-4E45-A07F-B49E0EEA97ED}"/>
          </ac:spMkLst>
        </pc:spChg>
        <pc:spChg chg="add del">
          <ac:chgData name="Maryam Kazemitabar" userId="2b6640cc39518b2c" providerId="LiveId" clId="{B6AF7E01-292B-4A28-9612-E17B31C22386}" dt="2023-08-20T01:04:04.886" v="894" actId="26606"/>
          <ac:spMkLst>
            <pc:docMk/>
            <pc:sldMk cId="1467547570" sldId="277"/>
            <ac:spMk id="93" creationId="{311F016A-A753-449B-9EA6-322199B7119E}"/>
          </ac:spMkLst>
        </pc:spChg>
        <pc:spChg chg="add del">
          <ac:chgData name="Maryam Kazemitabar" userId="2b6640cc39518b2c" providerId="LiveId" clId="{B6AF7E01-292B-4A28-9612-E17B31C22386}" dt="2023-08-20T01:04:12.298" v="896" actId="26606"/>
          <ac:spMkLst>
            <pc:docMk/>
            <pc:sldMk cId="1467547570" sldId="277"/>
            <ac:spMk id="95" creationId="{2DA60C47-9F76-46D7-9D57-E0C7BA42B81A}"/>
          </ac:spMkLst>
        </pc:spChg>
        <pc:spChg chg="add del">
          <ac:chgData name="Maryam Kazemitabar" userId="2b6640cc39518b2c" providerId="LiveId" clId="{B6AF7E01-292B-4A28-9612-E17B31C22386}" dt="2023-08-20T01:04:12.298" v="896" actId="26606"/>
          <ac:spMkLst>
            <pc:docMk/>
            <pc:sldMk cId="1467547570" sldId="277"/>
            <ac:spMk id="96" creationId="{99413ED5-9ED4-4772-BCE4-2BCAE6B12E35}"/>
          </ac:spMkLst>
        </pc:spChg>
        <pc:spChg chg="add del">
          <ac:chgData name="Maryam Kazemitabar" userId="2b6640cc39518b2c" providerId="LiveId" clId="{B6AF7E01-292B-4A28-9612-E17B31C22386}" dt="2023-08-20T01:04:12.298" v="896" actId="26606"/>
          <ac:spMkLst>
            <pc:docMk/>
            <pc:sldMk cId="1467547570" sldId="277"/>
            <ac:spMk id="97" creationId="{04357C93-F0CB-4A1C-8F77-4E9063789819}"/>
          </ac:spMkLst>
        </pc:spChg>
        <pc:spChg chg="add del">
          <ac:chgData name="Maryam Kazemitabar" userId="2b6640cc39518b2c" providerId="LiveId" clId="{B6AF7E01-292B-4A28-9612-E17B31C22386}" dt="2023-08-20T01:04:12.298" v="896" actId="26606"/>
          <ac:spMkLst>
            <pc:docMk/>
            <pc:sldMk cId="1467547570" sldId="277"/>
            <ac:spMk id="98" creationId="{6CF143E5-57C3-46A3-91A2-EDAA7A8E6A75}"/>
          </ac:spMkLst>
        </pc:spChg>
        <pc:spChg chg="add">
          <ac:chgData name="Maryam Kazemitabar" userId="2b6640cc39518b2c" providerId="LiveId" clId="{B6AF7E01-292B-4A28-9612-E17B31C22386}" dt="2023-08-20T01:04:12.313" v="897" actId="26606"/>
          <ac:spMkLst>
            <pc:docMk/>
            <pc:sldMk cId="1467547570" sldId="277"/>
            <ac:spMk id="100" creationId="{AE2F397B-4BB1-48C6-9EE0-C8B339968038}"/>
          </ac:spMkLst>
        </pc:spChg>
        <pc:spChg chg="add">
          <ac:chgData name="Maryam Kazemitabar" userId="2b6640cc39518b2c" providerId="LiveId" clId="{B6AF7E01-292B-4A28-9612-E17B31C22386}" dt="2023-08-20T01:04:12.313" v="897" actId="26606"/>
          <ac:spMkLst>
            <pc:docMk/>
            <pc:sldMk cId="1467547570" sldId="277"/>
            <ac:spMk id="104" creationId="{E856C990-1500-4B50-B148-B7E1943FED81}"/>
          </ac:spMkLst>
        </pc:spChg>
        <pc:spChg chg="add">
          <ac:chgData name="Maryam Kazemitabar" userId="2b6640cc39518b2c" providerId="LiveId" clId="{B6AF7E01-292B-4A28-9612-E17B31C22386}" dt="2023-08-20T01:04:12.313" v="897" actId="26606"/>
          <ac:spMkLst>
            <pc:docMk/>
            <pc:sldMk cId="1467547570" sldId="277"/>
            <ac:spMk id="105" creationId="{19C9EAEA-39D0-4B0E-A0EB-51E7B26740B1}"/>
          </ac:spMkLst>
        </pc:spChg>
        <pc:spChg chg="add">
          <ac:chgData name="Maryam Kazemitabar" userId="2b6640cc39518b2c" providerId="LiveId" clId="{B6AF7E01-292B-4A28-9612-E17B31C22386}" dt="2023-08-20T01:04:12.313" v="897" actId="26606"/>
          <ac:spMkLst>
            <pc:docMk/>
            <pc:sldMk cId="1467547570" sldId="277"/>
            <ac:spMk id="106" creationId="{3873B707-463F-40B0-8227-E8CC6C67EB25}"/>
          </ac:spMkLst>
        </pc:spChg>
        <pc:spChg chg="del">
          <ac:chgData name="Maryam Kazemitabar" userId="2b6640cc39518b2c" providerId="LiveId" clId="{B6AF7E01-292B-4A28-9612-E17B31C22386}" dt="2023-10-22T22:02:33.034" v="3498" actId="26606"/>
          <ac:spMkLst>
            <pc:docMk/>
            <pc:sldMk cId="1467547570" sldId="277"/>
            <ac:spMk id="111" creationId="{F804B644-CBBA-D130-5E52-2BD0724985B8}"/>
          </ac:spMkLst>
        </pc:spChg>
        <pc:spChg chg="add">
          <ac:chgData name="Maryam Kazemitabar" userId="2b6640cc39518b2c" providerId="LiveId" clId="{B6AF7E01-292B-4A28-9612-E17B31C22386}" dt="2023-10-22T22:02:33.034" v="3498" actId="26606"/>
          <ac:spMkLst>
            <pc:docMk/>
            <pc:sldMk cId="1467547570" sldId="277"/>
            <ac:spMk id="116" creationId="{2B577FF9-3543-4875-815D-3D87BD8A2002}"/>
          </ac:spMkLst>
        </pc:spChg>
        <pc:spChg chg="add">
          <ac:chgData name="Maryam Kazemitabar" userId="2b6640cc39518b2c" providerId="LiveId" clId="{B6AF7E01-292B-4A28-9612-E17B31C22386}" dt="2023-10-22T22:02:33.034" v="3498" actId="26606"/>
          <ac:spMkLst>
            <pc:docMk/>
            <pc:sldMk cId="1467547570" sldId="277"/>
            <ac:spMk id="118" creationId="{F5569EEC-E12F-4856-B407-02B2813A4AA5}"/>
          </ac:spMkLst>
        </pc:spChg>
        <pc:spChg chg="add">
          <ac:chgData name="Maryam Kazemitabar" userId="2b6640cc39518b2c" providerId="LiveId" clId="{B6AF7E01-292B-4A28-9612-E17B31C22386}" dt="2023-10-22T22:02:33.034" v="3498" actId="26606"/>
          <ac:spMkLst>
            <pc:docMk/>
            <pc:sldMk cId="1467547570" sldId="277"/>
            <ac:spMk id="120" creationId="{CF860788-3A6A-45A3-B3F1-06F159665603}"/>
          </ac:spMkLst>
        </pc:spChg>
        <pc:spChg chg="add">
          <ac:chgData name="Maryam Kazemitabar" userId="2b6640cc39518b2c" providerId="LiveId" clId="{B6AF7E01-292B-4A28-9612-E17B31C22386}" dt="2023-10-22T22:02:33.034" v="3498" actId="26606"/>
          <ac:spMkLst>
            <pc:docMk/>
            <pc:sldMk cId="1467547570" sldId="277"/>
            <ac:spMk id="122" creationId="{DF1E3393-B852-4883-B778-ED3525112942}"/>
          </ac:spMkLst>
        </pc:spChg>
        <pc:spChg chg="add">
          <ac:chgData name="Maryam Kazemitabar" userId="2b6640cc39518b2c" providerId="LiveId" clId="{B6AF7E01-292B-4A28-9612-E17B31C22386}" dt="2023-10-22T22:02:33.034" v="3498" actId="26606"/>
          <ac:spMkLst>
            <pc:docMk/>
            <pc:sldMk cId="1467547570" sldId="277"/>
            <ac:spMk id="124" creationId="{39853D09-4205-4CC7-83EB-288E886AC9E4}"/>
          </ac:spMkLst>
        </pc:spChg>
        <pc:spChg chg="add">
          <ac:chgData name="Maryam Kazemitabar" userId="2b6640cc39518b2c" providerId="LiveId" clId="{B6AF7E01-292B-4A28-9612-E17B31C22386}" dt="2023-10-22T22:02:33.034" v="3498" actId="26606"/>
          <ac:spMkLst>
            <pc:docMk/>
            <pc:sldMk cId="1467547570" sldId="277"/>
            <ac:spMk id="126" creationId="{0D040B79-3E73-4A31-840D-D6B9C9FDFC46}"/>
          </ac:spMkLst>
        </pc:spChg>
        <pc:spChg chg="add">
          <ac:chgData name="Maryam Kazemitabar" userId="2b6640cc39518b2c" providerId="LiveId" clId="{B6AF7E01-292B-4A28-9612-E17B31C22386}" dt="2023-10-22T22:02:33.034" v="3498" actId="26606"/>
          <ac:spMkLst>
            <pc:docMk/>
            <pc:sldMk cId="1467547570" sldId="277"/>
            <ac:spMk id="128" creationId="{156C6AE5-3F8B-42AC-9EA4-1B686A11E93F}"/>
          </ac:spMkLst>
        </pc:spChg>
        <pc:grpChg chg="add del">
          <ac:chgData name="Maryam Kazemitabar" userId="2b6640cc39518b2c" providerId="LiveId" clId="{B6AF7E01-292B-4A28-9612-E17B31C22386}" dt="2023-08-20T01:02:29.140" v="862" actId="26606"/>
          <ac:grpSpMkLst>
            <pc:docMk/>
            <pc:sldMk cId="1467547570" sldId="277"/>
            <ac:grpSpMk id="13" creationId="{032D8612-31EB-44CF-A1D0-14FD4C705424}"/>
          </ac:grpSpMkLst>
        </pc:grpChg>
        <pc:grpChg chg="add del">
          <ac:chgData name="Maryam Kazemitabar" userId="2b6640cc39518b2c" providerId="LiveId" clId="{B6AF7E01-292B-4A28-9612-E17B31C22386}" dt="2023-08-20T01:02:33.341" v="866" actId="26606"/>
          <ac:grpSpMkLst>
            <pc:docMk/>
            <pc:sldMk cId="1467547570" sldId="277"/>
            <ac:grpSpMk id="26" creationId="{BF65200E-BE19-61BA-8C12-E73CE7790A3F}"/>
          </ac:grpSpMkLst>
        </pc:grpChg>
        <pc:grpChg chg="add del">
          <ac:chgData name="Maryam Kazemitabar" userId="2b6640cc39518b2c" providerId="LiveId" clId="{B6AF7E01-292B-4A28-9612-E17B31C22386}" dt="2023-08-20T01:03:16.503" v="882" actId="26606"/>
          <ac:grpSpMkLst>
            <pc:docMk/>
            <pc:sldMk cId="1467547570" sldId="277"/>
            <ac:grpSpMk id="60" creationId="{032D8612-31EB-44CF-A1D0-14FD4C705424}"/>
          </ac:grpSpMkLst>
        </pc:grpChg>
        <pc:grpChg chg="add del">
          <ac:chgData name="Maryam Kazemitabar" userId="2b6640cc39518b2c" providerId="LiveId" clId="{B6AF7E01-292B-4A28-9612-E17B31C22386}" dt="2023-08-20T01:03:37.608" v="888" actId="26606"/>
          <ac:grpSpMkLst>
            <pc:docMk/>
            <pc:sldMk cId="1467547570" sldId="277"/>
            <ac:grpSpMk id="76" creationId="{032D8612-31EB-44CF-A1D0-14FD4C705424}"/>
          </ac:grpSpMkLst>
        </pc:grpChg>
        <pc:grpChg chg="add">
          <ac:chgData name="Maryam Kazemitabar" userId="2b6640cc39518b2c" providerId="LiveId" clId="{B6AF7E01-292B-4A28-9612-E17B31C22386}" dt="2023-08-20T01:04:12.313" v="897" actId="26606"/>
          <ac:grpSpMkLst>
            <pc:docMk/>
            <pc:sldMk cId="1467547570" sldId="277"/>
            <ac:grpSpMk id="101" creationId="{032D8612-31EB-44CF-A1D0-14FD4C705424}"/>
          </ac:grpSpMkLst>
        </pc:grpChg>
        <pc:picChg chg="add del mod">
          <ac:chgData name="Maryam Kazemitabar" userId="2b6640cc39518b2c" providerId="LiveId" clId="{B6AF7E01-292B-4A28-9612-E17B31C22386}" dt="2023-08-20T01:01:57.812" v="854" actId="478"/>
          <ac:picMkLst>
            <pc:docMk/>
            <pc:sldMk cId="1467547570" sldId="277"/>
            <ac:picMk id="3" creationId="{A34CA2F9-FD98-018B-6A8A-5F2FE942A0FE}"/>
          </ac:picMkLst>
        </pc:picChg>
        <pc:picChg chg="add mod ord">
          <ac:chgData name="Maryam Kazemitabar" userId="2b6640cc39518b2c" providerId="LiveId" clId="{B6AF7E01-292B-4A28-9612-E17B31C22386}" dt="2023-10-22T22:02:41.434" v="3500" actId="1076"/>
          <ac:picMkLst>
            <pc:docMk/>
            <pc:sldMk cId="1467547570" sldId="277"/>
            <ac:picMk id="4" creationId="{CC9690E7-E5CC-6346-0E08-469971D965C1}"/>
          </ac:picMkLst>
        </pc:picChg>
        <pc:picChg chg="add mod ord">
          <ac:chgData name="Maryam Kazemitabar" userId="2b6640cc39518b2c" providerId="LiveId" clId="{B6AF7E01-292B-4A28-9612-E17B31C22386}" dt="2023-08-20T01:04:12.313" v="897" actId="26606"/>
          <ac:picMkLst>
            <pc:docMk/>
            <pc:sldMk cId="1467547570" sldId="277"/>
            <ac:picMk id="6" creationId="{BB8C0DD2-468D-0252-FD78-9136E03D3943}"/>
          </ac:picMkLst>
        </pc:picChg>
        <pc:picChg chg="add del">
          <ac:chgData name="Maryam Kazemitabar" userId="2b6640cc39518b2c" providerId="LiveId" clId="{B6AF7E01-292B-4A28-9612-E17B31C22386}" dt="2023-08-20T01:03:23.464" v="886" actId="26606"/>
          <ac:picMkLst>
            <pc:docMk/>
            <pc:sldMk cId="1467547570" sldId="277"/>
            <ac:picMk id="71" creationId="{29A1B26E-F41A-4AD4-81C4-F604469CB70C}"/>
          </ac:picMkLst>
        </pc:picChg>
        <pc:cxnChg chg="add del">
          <ac:chgData name="Maryam Kazemitabar" userId="2b6640cc39518b2c" providerId="LiveId" clId="{B6AF7E01-292B-4A28-9612-E17B31C22386}" dt="2023-08-20T01:02:31.581" v="864" actId="26606"/>
          <ac:cxnSpMkLst>
            <pc:docMk/>
            <pc:sldMk cId="1467547570" sldId="277"/>
            <ac:cxnSpMk id="24" creationId="{7667AA61-5C27-F30F-D229-06CBE5709F33}"/>
          </ac:cxnSpMkLst>
        </pc:cxnChg>
      </pc:sldChg>
      <pc:sldChg chg="addSp delSp modSp new mod setBg addAnim modAnim modNotesTx">
        <pc:chgData name="Maryam Kazemitabar" userId="2b6640cc39518b2c" providerId="LiveId" clId="{B6AF7E01-292B-4A28-9612-E17B31C22386}" dt="2023-10-02T18:16:15.023" v="2909" actId="20577"/>
        <pc:sldMkLst>
          <pc:docMk/>
          <pc:sldMk cId="220487197" sldId="278"/>
        </pc:sldMkLst>
        <pc:spChg chg="mod">
          <ac:chgData name="Maryam Kazemitabar" userId="2b6640cc39518b2c" providerId="LiveId" clId="{B6AF7E01-292B-4A28-9612-E17B31C22386}" dt="2023-09-06T23:24:38.309" v="2178" actId="255"/>
          <ac:spMkLst>
            <pc:docMk/>
            <pc:sldMk cId="220487197" sldId="278"/>
            <ac:spMk id="2" creationId="{B4414D58-795E-65CA-B884-977AC36B89A9}"/>
          </ac:spMkLst>
        </pc:spChg>
        <pc:spChg chg="mod">
          <ac:chgData name="Maryam Kazemitabar" userId="2b6640cc39518b2c" providerId="LiveId" clId="{B6AF7E01-292B-4A28-9612-E17B31C22386}" dt="2023-09-06T23:53:46.172" v="2351" actId="115"/>
          <ac:spMkLst>
            <pc:docMk/>
            <pc:sldMk cId="220487197" sldId="278"/>
            <ac:spMk id="3" creationId="{43F0FDD7-79DE-2724-4BBA-20C7D00E1AD6}"/>
          </ac:spMkLst>
        </pc:spChg>
        <pc:spChg chg="add del">
          <ac:chgData name="Maryam Kazemitabar" userId="2b6640cc39518b2c" providerId="LiveId" clId="{B6AF7E01-292B-4A28-9612-E17B31C22386}" dt="2023-09-06T22:50:12.437" v="1889" actId="26606"/>
          <ac:spMkLst>
            <pc:docMk/>
            <pc:sldMk cId="220487197" sldId="278"/>
            <ac:spMk id="8" creationId="{4D24BFD5-D814-402B-B6C4-EEF6AE14B0F2}"/>
          </ac:spMkLst>
        </pc:spChg>
        <pc:spChg chg="add del">
          <ac:chgData name="Maryam Kazemitabar" userId="2b6640cc39518b2c" providerId="LiveId" clId="{B6AF7E01-292B-4A28-9612-E17B31C22386}" dt="2023-09-06T22:50:12.437" v="1889" actId="26606"/>
          <ac:spMkLst>
            <pc:docMk/>
            <pc:sldMk cId="220487197" sldId="278"/>
            <ac:spMk id="10" creationId="{36FED7E8-9A97-475F-9FA4-113410D4433B}"/>
          </ac:spMkLst>
        </pc:spChg>
        <pc:spChg chg="add del">
          <ac:chgData name="Maryam Kazemitabar" userId="2b6640cc39518b2c" providerId="LiveId" clId="{B6AF7E01-292B-4A28-9612-E17B31C22386}" dt="2023-09-06T22:50:12.437" v="1889" actId="26606"/>
          <ac:spMkLst>
            <pc:docMk/>
            <pc:sldMk cId="220487197" sldId="278"/>
            <ac:spMk id="12" creationId="{2A39B854-4B6C-4F7F-A602-6F97770CED70}"/>
          </ac:spMkLst>
        </pc:spChg>
        <pc:spChg chg="add del">
          <ac:chgData name="Maryam Kazemitabar" userId="2b6640cc39518b2c" providerId="LiveId" clId="{B6AF7E01-292B-4A28-9612-E17B31C22386}" dt="2023-09-06T22:50:46.211" v="1893" actId="26606"/>
          <ac:spMkLst>
            <pc:docMk/>
            <pc:sldMk cId="220487197" sldId="278"/>
            <ac:spMk id="17" creationId="{4522B21E-B2B9-4C72-9A71-C87EFD137480}"/>
          </ac:spMkLst>
        </pc:spChg>
        <pc:spChg chg="add del">
          <ac:chgData name="Maryam Kazemitabar" userId="2b6640cc39518b2c" providerId="LiveId" clId="{B6AF7E01-292B-4A28-9612-E17B31C22386}" dt="2023-09-06T22:50:46.211" v="1893" actId="26606"/>
          <ac:spMkLst>
            <pc:docMk/>
            <pc:sldMk cId="220487197" sldId="278"/>
            <ac:spMk id="19" creationId="{5EB7D2A2-F448-44D4-938C-DC84CBCB3B1E}"/>
          </ac:spMkLst>
        </pc:spChg>
        <pc:spChg chg="add del">
          <ac:chgData name="Maryam Kazemitabar" userId="2b6640cc39518b2c" providerId="LiveId" clId="{B6AF7E01-292B-4A28-9612-E17B31C22386}" dt="2023-09-06T22:50:46.211" v="1893" actId="26606"/>
          <ac:spMkLst>
            <pc:docMk/>
            <pc:sldMk cId="220487197" sldId="278"/>
            <ac:spMk id="21" creationId="{871AEA07-1E14-44B4-8E55-64EF049CD66F}"/>
          </ac:spMkLst>
        </pc:spChg>
        <pc:spChg chg="add del">
          <ac:chgData name="Maryam Kazemitabar" userId="2b6640cc39518b2c" providerId="LiveId" clId="{B6AF7E01-292B-4A28-9612-E17B31C22386}" dt="2023-09-06T22:53:19.453" v="1916" actId="26606"/>
          <ac:spMkLst>
            <pc:docMk/>
            <pc:sldMk cId="220487197" sldId="278"/>
            <ac:spMk id="29" creationId="{9B7AD9F6-8CE7-4299-8FC6-328F4DCD3FF9}"/>
          </ac:spMkLst>
        </pc:spChg>
        <pc:spChg chg="add del">
          <ac:chgData name="Maryam Kazemitabar" userId="2b6640cc39518b2c" providerId="LiveId" clId="{B6AF7E01-292B-4A28-9612-E17B31C22386}" dt="2023-09-06T22:53:19.453" v="1916" actId="26606"/>
          <ac:spMkLst>
            <pc:docMk/>
            <pc:sldMk cId="220487197" sldId="278"/>
            <ac:spMk id="31" creationId="{F49775AF-8896-43EE-92C6-83497D6DC56F}"/>
          </ac:spMkLst>
        </pc:spChg>
        <pc:spChg chg="add">
          <ac:chgData name="Maryam Kazemitabar" userId="2b6640cc39518b2c" providerId="LiveId" clId="{B6AF7E01-292B-4A28-9612-E17B31C22386}" dt="2023-09-06T22:53:19.453" v="1916" actId="26606"/>
          <ac:spMkLst>
            <pc:docMk/>
            <pc:sldMk cId="220487197" sldId="278"/>
            <ac:spMk id="36" creationId="{ECC07320-C2CA-4E29-8481-9D9E143C7788}"/>
          </ac:spMkLst>
        </pc:spChg>
        <pc:spChg chg="add">
          <ac:chgData name="Maryam Kazemitabar" userId="2b6640cc39518b2c" providerId="LiveId" clId="{B6AF7E01-292B-4A28-9612-E17B31C22386}" dt="2023-09-06T22:53:19.453" v="1916" actId="26606"/>
          <ac:spMkLst>
            <pc:docMk/>
            <pc:sldMk cId="220487197" sldId="278"/>
            <ac:spMk id="38" creationId="{178FB36B-5BFE-42CA-BC60-1115E0D95EEC}"/>
          </ac:spMkLst>
        </pc:spChg>
        <pc:picChg chg="add mod ord">
          <ac:chgData name="Maryam Kazemitabar" userId="2b6640cc39518b2c" providerId="LiveId" clId="{B6AF7E01-292B-4A28-9612-E17B31C22386}" dt="2023-09-06T23:54:05.098" v="2353" actId="14100"/>
          <ac:picMkLst>
            <pc:docMk/>
            <pc:sldMk cId="220487197" sldId="278"/>
            <ac:picMk id="25" creationId="{AA428CFB-F646-7CE7-BF48-7125FF34AEF6}"/>
          </ac:picMkLst>
        </pc:picChg>
        <pc:cxnChg chg="add del">
          <ac:chgData name="Maryam Kazemitabar" userId="2b6640cc39518b2c" providerId="LiveId" clId="{B6AF7E01-292B-4A28-9612-E17B31C22386}" dt="2023-09-06T22:50:46.211" v="1893" actId="26606"/>
          <ac:cxnSpMkLst>
            <pc:docMk/>
            <pc:sldMk cId="220487197" sldId="278"/>
            <ac:cxnSpMk id="23" creationId="{F7C8EA93-3210-4C62-99E9-153C275E3A87}"/>
          </ac:cxnSpMkLst>
        </pc:cxnChg>
      </pc:sldChg>
      <pc:sldChg chg="addSp delSp modSp new mod setBg modNotesTx">
        <pc:chgData name="Maryam Kazemitabar" userId="2b6640cc39518b2c" providerId="LiveId" clId="{B6AF7E01-292B-4A28-9612-E17B31C22386}" dt="2023-10-30T20:45:21.505" v="3937" actId="20577"/>
        <pc:sldMkLst>
          <pc:docMk/>
          <pc:sldMk cId="445802429" sldId="279"/>
        </pc:sldMkLst>
        <pc:spChg chg="mod">
          <ac:chgData name="Maryam Kazemitabar" userId="2b6640cc39518b2c" providerId="LiveId" clId="{B6AF7E01-292B-4A28-9612-E17B31C22386}" dt="2023-09-07T00:24:53.111" v="2800" actId="1076"/>
          <ac:spMkLst>
            <pc:docMk/>
            <pc:sldMk cId="445802429" sldId="279"/>
            <ac:spMk id="2" creationId="{7337D646-3FA8-DBD4-AEE3-FE967D1D2A04}"/>
          </ac:spMkLst>
        </pc:spChg>
        <pc:spChg chg="mod">
          <ac:chgData name="Maryam Kazemitabar" userId="2b6640cc39518b2c" providerId="LiveId" clId="{B6AF7E01-292B-4A28-9612-E17B31C22386}" dt="2023-09-07T00:26:17.848" v="2850" actId="20577"/>
          <ac:spMkLst>
            <pc:docMk/>
            <pc:sldMk cId="445802429" sldId="279"/>
            <ac:spMk id="3" creationId="{9376C290-9B9F-C938-1001-4D321EA8C061}"/>
          </ac:spMkLst>
        </pc:spChg>
        <pc:spChg chg="add del">
          <ac:chgData name="Maryam Kazemitabar" userId="2b6640cc39518b2c" providerId="LiveId" clId="{B6AF7E01-292B-4A28-9612-E17B31C22386}" dt="2023-08-20T01:21:56.370" v="990" actId="26606"/>
          <ac:spMkLst>
            <pc:docMk/>
            <pc:sldMk cId="445802429" sldId="279"/>
            <ac:spMk id="8" creationId="{907EF6B7-1338-4443-8C46-6A318D952DFD}"/>
          </ac:spMkLst>
        </pc:spChg>
        <pc:spChg chg="add del">
          <ac:chgData name="Maryam Kazemitabar" userId="2b6640cc39518b2c" providerId="LiveId" clId="{B6AF7E01-292B-4A28-9612-E17B31C22386}" dt="2023-08-20T01:21:56.370" v="990" actId="26606"/>
          <ac:spMkLst>
            <pc:docMk/>
            <pc:sldMk cId="445802429" sldId="279"/>
            <ac:spMk id="10" creationId="{DAAE4CDD-124C-4DCF-9584-B6033B545DD5}"/>
          </ac:spMkLst>
        </pc:spChg>
        <pc:spChg chg="add del">
          <ac:chgData name="Maryam Kazemitabar" userId="2b6640cc39518b2c" providerId="LiveId" clId="{B6AF7E01-292B-4A28-9612-E17B31C22386}" dt="2023-08-20T01:21:56.370" v="990" actId="26606"/>
          <ac:spMkLst>
            <pc:docMk/>
            <pc:sldMk cId="445802429" sldId="279"/>
            <ac:spMk id="12" creationId="{081E4A58-353D-44AE-B2FC-2A74E2E400F7}"/>
          </ac:spMkLst>
        </pc:spChg>
        <pc:spChg chg="add del">
          <ac:chgData name="Maryam Kazemitabar" userId="2b6640cc39518b2c" providerId="LiveId" clId="{B6AF7E01-292B-4A28-9612-E17B31C22386}" dt="2023-09-06T22:56:56.159" v="1944" actId="26606"/>
          <ac:spMkLst>
            <pc:docMk/>
            <pc:sldMk cId="445802429" sldId="279"/>
            <ac:spMk id="17" creationId="{E92FEB64-6EEA-4759-B4A4-BD2C1E660BA8}"/>
          </ac:spMkLst>
        </pc:spChg>
        <pc:spChg chg="add del">
          <ac:chgData name="Maryam Kazemitabar" userId="2b6640cc39518b2c" providerId="LiveId" clId="{B6AF7E01-292B-4A28-9612-E17B31C22386}" dt="2023-09-06T22:56:56.159" v="1944" actId="26606"/>
          <ac:spMkLst>
            <pc:docMk/>
            <pc:sldMk cId="445802429" sldId="279"/>
            <ac:spMk id="19" creationId="{B10BB131-AC8E-4A8E-A5D1-36260F720C3B}"/>
          </ac:spMkLst>
        </pc:spChg>
        <pc:spChg chg="add del">
          <ac:chgData name="Maryam Kazemitabar" userId="2b6640cc39518b2c" providerId="LiveId" clId="{B6AF7E01-292B-4A28-9612-E17B31C22386}" dt="2023-09-06T22:56:56.159" v="1944" actId="26606"/>
          <ac:spMkLst>
            <pc:docMk/>
            <pc:sldMk cId="445802429" sldId="279"/>
            <ac:spMk id="21" creationId="{14847E93-7DC1-4D4B-8829-B19AA7137C50}"/>
          </ac:spMkLst>
        </pc:spChg>
        <pc:spChg chg="add del">
          <ac:chgData name="Maryam Kazemitabar" userId="2b6640cc39518b2c" providerId="LiveId" clId="{B6AF7E01-292B-4A28-9612-E17B31C22386}" dt="2023-09-06T22:56:56.159" v="1944" actId="26606"/>
          <ac:spMkLst>
            <pc:docMk/>
            <pc:sldMk cId="445802429" sldId="279"/>
            <ac:spMk id="23" creationId="{5566D6E1-03A1-4D73-A4E0-35D74D568A04}"/>
          </ac:spMkLst>
        </pc:spChg>
        <pc:spChg chg="add del">
          <ac:chgData name="Maryam Kazemitabar" userId="2b6640cc39518b2c" providerId="LiveId" clId="{B6AF7E01-292B-4A28-9612-E17B31C22386}" dt="2023-09-06T22:56:56.159" v="1944" actId="26606"/>
          <ac:spMkLst>
            <pc:docMk/>
            <pc:sldMk cId="445802429" sldId="279"/>
            <ac:spMk id="25" creationId="{9F835A99-04AC-494A-A572-AFE8413CC938}"/>
          </ac:spMkLst>
        </pc:spChg>
        <pc:spChg chg="add del">
          <ac:chgData name="Maryam Kazemitabar" userId="2b6640cc39518b2c" providerId="LiveId" clId="{B6AF7E01-292B-4A28-9612-E17B31C22386}" dt="2023-09-06T22:56:56.159" v="1944" actId="26606"/>
          <ac:spMkLst>
            <pc:docMk/>
            <pc:sldMk cId="445802429" sldId="279"/>
            <ac:spMk id="27" creationId="{7B786209-1B0B-4CA9-9BDD-F7327066A84D}"/>
          </ac:spMkLst>
        </pc:spChg>
        <pc:spChg chg="add del">
          <ac:chgData name="Maryam Kazemitabar" userId="2b6640cc39518b2c" providerId="LiveId" clId="{B6AF7E01-292B-4A28-9612-E17B31C22386}" dt="2023-09-06T22:56:56.159" v="1944" actId="26606"/>
          <ac:spMkLst>
            <pc:docMk/>
            <pc:sldMk cId="445802429" sldId="279"/>
            <ac:spMk id="29" creationId="{2D2964BB-484D-45AE-AD66-D407D0629652}"/>
          </ac:spMkLst>
        </pc:spChg>
        <pc:spChg chg="add del">
          <ac:chgData name="Maryam Kazemitabar" userId="2b6640cc39518b2c" providerId="LiveId" clId="{B6AF7E01-292B-4A28-9612-E17B31C22386}" dt="2023-09-06T22:56:56.159" v="1944" actId="26606"/>
          <ac:spMkLst>
            <pc:docMk/>
            <pc:sldMk cId="445802429" sldId="279"/>
            <ac:spMk id="31" creationId="{6691AC69-A76E-4DAB-B565-468B6B87ACF3}"/>
          </ac:spMkLst>
        </pc:spChg>
        <pc:spChg chg="add del">
          <ac:chgData name="Maryam Kazemitabar" userId="2b6640cc39518b2c" providerId="LiveId" clId="{B6AF7E01-292B-4A28-9612-E17B31C22386}" dt="2023-09-06T22:56:56.143" v="1943" actId="26606"/>
          <ac:spMkLst>
            <pc:docMk/>
            <pc:sldMk cId="445802429" sldId="279"/>
            <ac:spMk id="36" creationId="{100EDD19-6802-4EC3-95CE-CFFAB042CFD6}"/>
          </ac:spMkLst>
        </pc:spChg>
        <pc:spChg chg="add del">
          <ac:chgData name="Maryam Kazemitabar" userId="2b6640cc39518b2c" providerId="LiveId" clId="{B6AF7E01-292B-4A28-9612-E17B31C22386}" dt="2023-09-06T22:58:32.028" v="1962" actId="26606"/>
          <ac:spMkLst>
            <pc:docMk/>
            <pc:sldMk cId="445802429" sldId="279"/>
            <ac:spMk id="37" creationId="{2C61293E-6EBE-43EF-A52C-9BEBFD7679D4}"/>
          </ac:spMkLst>
        </pc:spChg>
        <pc:spChg chg="add del">
          <ac:chgData name="Maryam Kazemitabar" userId="2b6640cc39518b2c" providerId="LiveId" clId="{B6AF7E01-292B-4A28-9612-E17B31C22386}" dt="2023-09-06T22:56:56.143" v="1943" actId="26606"/>
          <ac:spMkLst>
            <pc:docMk/>
            <pc:sldMk cId="445802429" sldId="279"/>
            <ac:spMk id="38" creationId="{DB17E863-922E-4C26-BD64-E8FD41D28661}"/>
          </ac:spMkLst>
        </pc:spChg>
        <pc:spChg chg="add del">
          <ac:chgData name="Maryam Kazemitabar" userId="2b6640cc39518b2c" providerId="LiveId" clId="{B6AF7E01-292B-4A28-9612-E17B31C22386}" dt="2023-09-06T22:58:32.028" v="1962" actId="26606"/>
          <ac:spMkLst>
            <pc:docMk/>
            <pc:sldMk cId="445802429" sldId="279"/>
            <ac:spMk id="39" creationId="{3FCFB1DE-0B7E-48CC-BA90-B2AB0889F9D6}"/>
          </ac:spMkLst>
        </pc:spChg>
        <pc:spChg chg="add del">
          <ac:chgData name="Maryam Kazemitabar" userId="2b6640cc39518b2c" providerId="LiveId" clId="{B6AF7E01-292B-4A28-9612-E17B31C22386}" dt="2023-09-06T22:59:05.169" v="1967" actId="26606"/>
          <ac:spMkLst>
            <pc:docMk/>
            <pc:sldMk cId="445802429" sldId="279"/>
            <ac:spMk id="44" creationId="{100EDD19-6802-4EC3-95CE-CFFAB042CFD6}"/>
          </ac:spMkLst>
        </pc:spChg>
        <pc:spChg chg="add del">
          <ac:chgData name="Maryam Kazemitabar" userId="2b6640cc39518b2c" providerId="LiveId" clId="{B6AF7E01-292B-4A28-9612-E17B31C22386}" dt="2023-09-06T22:59:05.169" v="1967" actId="26606"/>
          <ac:spMkLst>
            <pc:docMk/>
            <pc:sldMk cId="445802429" sldId="279"/>
            <ac:spMk id="46" creationId="{DB17E863-922E-4C26-BD64-E8FD41D28661}"/>
          </ac:spMkLst>
        </pc:spChg>
        <pc:spChg chg="add del">
          <ac:chgData name="Maryam Kazemitabar" userId="2b6640cc39518b2c" providerId="LiveId" clId="{B6AF7E01-292B-4A28-9612-E17B31C22386}" dt="2023-09-06T22:59:05.169" v="1966" actId="26606"/>
          <ac:spMkLst>
            <pc:docMk/>
            <pc:sldMk cId="445802429" sldId="279"/>
            <ac:spMk id="51" creationId="{1BB867FF-FC45-48F7-8104-F89BE54909F1}"/>
          </ac:spMkLst>
        </pc:spChg>
        <pc:spChg chg="add del">
          <ac:chgData name="Maryam Kazemitabar" userId="2b6640cc39518b2c" providerId="LiveId" clId="{B6AF7E01-292B-4A28-9612-E17B31C22386}" dt="2023-09-06T22:59:05.169" v="1966" actId="26606"/>
          <ac:spMkLst>
            <pc:docMk/>
            <pc:sldMk cId="445802429" sldId="279"/>
            <ac:spMk id="53" creationId="{8BB56887-D0D5-4F0C-9E19-7247EB83C8B7}"/>
          </ac:spMkLst>
        </pc:spChg>
        <pc:spChg chg="add del">
          <ac:chgData name="Maryam Kazemitabar" userId="2b6640cc39518b2c" providerId="LiveId" clId="{B6AF7E01-292B-4A28-9612-E17B31C22386}" dt="2023-09-06T22:59:05.169" v="1966" actId="26606"/>
          <ac:spMkLst>
            <pc:docMk/>
            <pc:sldMk cId="445802429" sldId="279"/>
            <ac:spMk id="55" creationId="{081E4A58-353D-44AE-B2FC-2A74E2E400F7}"/>
          </ac:spMkLst>
        </pc:spChg>
        <pc:spChg chg="add del">
          <ac:chgData name="Maryam Kazemitabar" userId="2b6640cc39518b2c" providerId="LiveId" clId="{B6AF7E01-292B-4A28-9612-E17B31C22386}" dt="2023-09-06T23:20:22.671" v="2147" actId="26606"/>
          <ac:spMkLst>
            <pc:docMk/>
            <pc:sldMk cId="445802429" sldId="279"/>
            <ac:spMk id="57" creationId="{100EDD19-6802-4EC3-95CE-CFFAB042CFD6}"/>
          </ac:spMkLst>
        </pc:spChg>
        <pc:spChg chg="add del">
          <ac:chgData name="Maryam Kazemitabar" userId="2b6640cc39518b2c" providerId="LiveId" clId="{B6AF7E01-292B-4A28-9612-E17B31C22386}" dt="2023-09-06T23:20:22.671" v="2147" actId="26606"/>
          <ac:spMkLst>
            <pc:docMk/>
            <pc:sldMk cId="445802429" sldId="279"/>
            <ac:spMk id="58" creationId="{DB17E863-922E-4C26-BD64-E8FD41D28661}"/>
          </ac:spMkLst>
        </pc:spChg>
        <pc:spChg chg="add del">
          <ac:chgData name="Maryam Kazemitabar" userId="2b6640cc39518b2c" providerId="LiveId" clId="{B6AF7E01-292B-4A28-9612-E17B31C22386}" dt="2023-09-06T23:20:13.015" v="2146" actId="26606"/>
          <ac:spMkLst>
            <pc:docMk/>
            <pc:sldMk cId="445802429" sldId="279"/>
            <ac:spMk id="61" creationId="{2C61293E-6EBE-43EF-A52C-9BEBFD7679D4}"/>
          </ac:spMkLst>
        </pc:spChg>
        <pc:spChg chg="add del">
          <ac:chgData name="Maryam Kazemitabar" userId="2b6640cc39518b2c" providerId="LiveId" clId="{B6AF7E01-292B-4A28-9612-E17B31C22386}" dt="2023-09-06T23:20:13.015" v="2146" actId="26606"/>
          <ac:spMkLst>
            <pc:docMk/>
            <pc:sldMk cId="445802429" sldId="279"/>
            <ac:spMk id="63" creationId="{21540236-BFD5-4A9D-8840-4703E7F76825}"/>
          </ac:spMkLst>
        </pc:spChg>
        <pc:spChg chg="add del">
          <ac:chgData name="Maryam Kazemitabar" userId="2b6640cc39518b2c" providerId="LiveId" clId="{B6AF7E01-292B-4A28-9612-E17B31C22386}" dt="2023-09-06T23:18:21.170" v="2122" actId="26606"/>
          <ac:spMkLst>
            <pc:docMk/>
            <pc:sldMk cId="445802429" sldId="279"/>
            <ac:spMk id="64" creationId="{F13C74B1-5B17-4795-BED0-7140497B445A}"/>
          </ac:spMkLst>
        </pc:spChg>
        <pc:spChg chg="add del">
          <ac:chgData name="Maryam Kazemitabar" userId="2b6640cc39518b2c" providerId="LiveId" clId="{B6AF7E01-292B-4A28-9612-E17B31C22386}" dt="2023-09-06T23:18:21.170" v="2122" actId="26606"/>
          <ac:spMkLst>
            <pc:docMk/>
            <pc:sldMk cId="445802429" sldId="279"/>
            <ac:spMk id="66" creationId="{D4974D33-8DC5-464E-8C6D-BE58F0669C17}"/>
          </ac:spMkLst>
        </pc:spChg>
        <pc:spChg chg="add">
          <ac:chgData name="Maryam Kazemitabar" userId="2b6640cc39518b2c" providerId="LiveId" clId="{B6AF7E01-292B-4A28-9612-E17B31C22386}" dt="2023-09-06T23:20:22.671" v="2147" actId="26606"/>
          <ac:spMkLst>
            <pc:docMk/>
            <pc:sldMk cId="445802429" sldId="279"/>
            <ac:spMk id="68" creationId="{4DA718D0-4865-4629-8134-44F68D41D574}"/>
          </ac:spMkLst>
        </pc:spChg>
        <pc:spChg chg="add">
          <ac:chgData name="Maryam Kazemitabar" userId="2b6640cc39518b2c" providerId="LiveId" clId="{B6AF7E01-292B-4A28-9612-E17B31C22386}" dt="2023-09-06T23:20:22.671" v="2147" actId="26606"/>
          <ac:spMkLst>
            <pc:docMk/>
            <pc:sldMk cId="445802429" sldId="279"/>
            <ac:spMk id="69" creationId="{CBC4F608-B4B8-48C3-9572-C0F061B1CD99}"/>
          </ac:spMkLst>
        </pc:spChg>
        <pc:grpChg chg="add">
          <ac:chgData name="Maryam Kazemitabar" userId="2b6640cc39518b2c" providerId="LiveId" clId="{B6AF7E01-292B-4A28-9612-E17B31C22386}" dt="2023-09-06T23:20:22.671" v="2147" actId="26606"/>
          <ac:grpSpMkLst>
            <pc:docMk/>
            <pc:sldMk cId="445802429" sldId="279"/>
            <ac:grpSpMk id="65" creationId="{65167ED7-6315-43AB-B1B6-C326D5FD8F84}"/>
          </ac:grpSpMkLst>
        </pc:grpChg>
        <pc:picChg chg="add del mod">
          <ac:chgData name="Maryam Kazemitabar" userId="2b6640cc39518b2c" providerId="LiveId" clId="{B6AF7E01-292B-4A28-9612-E17B31C22386}" dt="2023-09-06T22:58:27.214" v="1961" actId="478"/>
          <ac:picMkLst>
            <pc:docMk/>
            <pc:sldMk cId="445802429" sldId="279"/>
            <ac:picMk id="33" creationId="{B216FC20-8E24-8CFB-EEDD-9DC971B89D67}"/>
          </ac:picMkLst>
        </pc:picChg>
        <pc:picChg chg="add del mod">
          <ac:chgData name="Maryam Kazemitabar" userId="2b6640cc39518b2c" providerId="LiveId" clId="{B6AF7E01-292B-4A28-9612-E17B31C22386}" dt="2023-09-06T23:18:21.170" v="2122" actId="26606"/>
          <ac:picMkLst>
            <pc:docMk/>
            <pc:sldMk cId="445802429" sldId="279"/>
            <ac:picMk id="60" creationId="{19513C2F-9D16-E6C3-09AC-5E66BBACD7C3}"/>
          </ac:picMkLst>
        </pc:picChg>
        <pc:picChg chg="add del mod">
          <ac:chgData name="Maryam Kazemitabar" userId="2b6640cc39518b2c" providerId="LiveId" clId="{B6AF7E01-292B-4A28-9612-E17B31C22386}" dt="2023-09-06T23:20:13.015" v="2146" actId="26606"/>
          <ac:picMkLst>
            <pc:docMk/>
            <pc:sldMk cId="445802429" sldId="279"/>
            <ac:picMk id="62" creationId="{66E5E83A-8D85-D19E-71A2-FF961B00D2EA}"/>
          </ac:picMkLst>
        </pc:picChg>
      </pc:sldChg>
      <pc:sldChg chg="modNotesTx">
        <pc:chgData name="Maryam Kazemitabar" userId="2b6640cc39518b2c" providerId="LiveId" clId="{B6AF7E01-292B-4A28-9612-E17B31C22386}" dt="2023-10-23T14:40:28.359" v="3747"/>
        <pc:sldMkLst>
          <pc:docMk/>
          <pc:sldMk cId="4011614964" sldId="280"/>
        </pc:sldMkLst>
      </pc:sldChg>
      <pc:sldMasterChg chg="modTransition modSldLayout">
        <pc:chgData name="Maryam Kazemitabar" userId="2b6640cc39518b2c" providerId="LiveId" clId="{B6AF7E01-292B-4A28-9612-E17B31C22386}" dt="2023-08-19T23:42:28.500" v="309"/>
        <pc:sldMasterMkLst>
          <pc:docMk/>
          <pc:sldMasterMk cId="1278509406" sldId="2147483708"/>
        </pc:sldMasterMkLst>
        <pc:sldLayoutChg chg="modTransition">
          <pc:chgData name="Maryam Kazemitabar" userId="2b6640cc39518b2c" providerId="LiveId" clId="{B6AF7E01-292B-4A28-9612-E17B31C22386}" dt="2023-08-19T23:42:28.500" v="309"/>
          <pc:sldLayoutMkLst>
            <pc:docMk/>
            <pc:sldMasterMk cId="1278509406" sldId="2147483708"/>
            <pc:sldLayoutMk cId="2084238497" sldId="2147483709"/>
          </pc:sldLayoutMkLst>
        </pc:sldLayoutChg>
        <pc:sldLayoutChg chg="modTransition">
          <pc:chgData name="Maryam Kazemitabar" userId="2b6640cc39518b2c" providerId="LiveId" clId="{B6AF7E01-292B-4A28-9612-E17B31C22386}" dt="2023-08-19T23:42:28.500" v="309"/>
          <pc:sldLayoutMkLst>
            <pc:docMk/>
            <pc:sldMasterMk cId="1278509406" sldId="2147483708"/>
            <pc:sldLayoutMk cId="629652221" sldId="2147483710"/>
          </pc:sldLayoutMkLst>
        </pc:sldLayoutChg>
        <pc:sldLayoutChg chg="modTransition">
          <pc:chgData name="Maryam Kazemitabar" userId="2b6640cc39518b2c" providerId="LiveId" clId="{B6AF7E01-292B-4A28-9612-E17B31C22386}" dt="2023-08-19T23:42:28.500" v="309"/>
          <pc:sldLayoutMkLst>
            <pc:docMk/>
            <pc:sldMasterMk cId="1278509406" sldId="2147483708"/>
            <pc:sldLayoutMk cId="1776903003" sldId="2147483711"/>
          </pc:sldLayoutMkLst>
        </pc:sldLayoutChg>
        <pc:sldLayoutChg chg="modTransition">
          <pc:chgData name="Maryam Kazemitabar" userId="2b6640cc39518b2c" providerId="LiveId" clId="{B6AF7E01-292B-4A28-9612-E17B31C22386}" dt="2023-08-19T23:42:28.500" v="309"/>
          <pc:sldLayoutMkLst>
            <pc:docMk/>
            <pc:sldMasterMk cId="1278509406" sldId="2147483708"/>
            <pc:sldLayoutMk cId="3766350541" sldId="2147483712"/>
          </pc:sldLayoutMkLst>
        </pc:sldLayoutChg>
        <pc:sldLayoutChg chg="modTransition">
          <pc:chgData name="Maryam Kazemitabar" userId="2b6640cc39518b2c" providerId="LiveId" clId="{B6AF7E01-292B-4A28-9612-E17B31C22386}" dt="2023-08-19T23:42:28.500" v="309"/>
          <pc:sldLayoutMkLst>
            <pc:docMk/>
            <pc:sldMasterMk cId="1278509406" sldId="2147483708"/>
            <pc:sldLayoutMk cId="1164467197" sldId="2147483713"/>
          </pc:sldLayoutMkLst>
        </pc:sldLayoutChg>
        <pc:sldLayoutChg chg="modTransition">
          <pc:chgData name="Maryam Kazemitabar" userId="2b6640cc39518b2c" providerId="LiveId" clId="{B6AF7E01-292B-4A28-9612-E17B31C22386}" dt="2023-08-19T23:42:28.500" v="309"/>
          <pc:sldLayoutMkLst>
            <pc:docMk/>
            <pc:sldMasterMk cId="1278509406" sldId="2147483708"/>
            <pc:sldLayoutMk cId="1978196309" sldId="2147483714"/>
          </pc:sldLayoutMkLst>
        </pc:sldLayoutChg>
        <pc:sldLayoutChg chg="modTransition">
          <pc:chgData name="Maryam Kazemitabar" userId="2b6640cc39518b2c" providerId="LiveId" clId="{B6AF7E01-292B-4A28-9612-E17B31C22386}" dt="2023-08-19T23:42:28.500" v="309"/>
          <pc:sldLayoutMkLst>
            <pc:docMk/>
            <pc:sldMasterMk cId="1278509406" sldId="2147483708"/>
            <pc:sldLayoutMk cId="2642754292" sldId="2147483715"/>
          </pc:sldLayoutMkLst>
        </pc:sldLayoutChg>
        <pc:sldLayoutChg chg="modTransition">
          <pc:chgData name="Maryam Kazemitabar" userId="2b6640cc39518b2c" providerId="LiveId" clId="{B6AF7E01-292B-4A28-9612-E17B31C22386}" dt="2023-08-19T23:42:28.500" v="309"/>
          <pc:sldLayoutMkLst>
            <pc:docMk/>
            <pc:sldMasterMk cId="1278509406" sldId="2147483708"/>
            <pc:sldLayoutMk cId="447223515" sldId="2147483716"/>
          </pc:sldLayoutMkLst>
        </pc:sldLayoutChg>
        <pc:sldLayoutChg chg="modTransition">
          <pc:chgData name="Maryam Kazemitabar" userId="2b6640cc39518b2c" providerId="LiveId" clId="{B6AF7E01-292B-4A28-9612-E17B31C22386}" dt="2023-08-19T23:42:28.500" v="309"/>
          <pc:sldLayoutMkLst>
            <pc:docMk/>
            <pc:sldMasterMk cId="1278509406" sldId="2147483708"/>
            <pc:sldLayoutMk cId="2172458712" sldId="2147483717"/>
          </pc:sldLayoutMkLst>
        </pc:sldLayoutChg>
        <pc:sldLayoutChg chg="modTransition">
          <pc:chgData name="Maryam Kazemitabar" userId="2b6640cc39518b2c" providerId="LiveId" clId="{B6AF7E01-292B-4A28-9612-E17B31C22386}" dt="2023-08-19T23:42:28.500" v="309"/>
          <pc:sldLayoutMkLst>
            <pc:docMk/>
            <pc:sldMasterMk cId="1278509406" sldId="2147483708"/>
            <pc:sldLayoutMk cId="584983229" sldId="2147483718"/>
          </pc:sldLayoutMkLst>
        </pc:sldLayoutChg>
        <pc:sldLayoutChg chg="modTransition">
          <pc:chgData name="Maryam Kazemitabar" userId="2b6640cc39518b2c" providerId="LiveId" clId="{B6AF7E01-292B-4A28-9612-E17B31C22386}" dt="2023-08-19T23:42:28.500" v="309"/>
          <pc:sldLayoutMkLst>
            <pc:docMk/>
            <pc:sldMasterMk cId="1278509406" sldId="2147483708"/>
            <pc:sldLayoutMk cId="2023990161" sldId="2147483719"/>
          </pc:sldLayoutMkLst>
        </pc:sldLayoutChg>
      </pc:sldMasterChg>
      <pc:sldMasterChg chg="modTransition modSldLayout">
        <pc:chgData name="Maryam Kazemitabar" userId="2b6640cc39518b2c" providerId="LiveId" clId="{B6AF7E01-292B-4A28-9612-E17B31C22386}" dt="2023-08-19T23:42:42.862" v="314"/>
        <pc:sldMasterMkLst>
          <pc:docMk/>
          <pc:sldMasterMk cId="2137593565" sldId="2147483720"/>
        </pc:sldMasterMkLst>
        <pc:sldLayoutChg chg="modTransition">
          <pc:chgData name="Maryam Kazemitabar" userId="2b6640cc39518b2c" providerId="LiveId" clId="{B6AF7E01-292B-4A28-9612-E17B31C22386}" dt="2023-08-19T23:42:42.862" v="314"/>
          <pc:sldLayoutMkLst>
            <pc:docMk/>
            <pc:sldMasterMk cId="2137593565" sldId="2147483720"/>
            <pc:sldLayoutMk cId="2295951584" sldId="2147483721"/>
          </pc:sldLayoutMkLst>
        </pc:sldLayoutChg>
        <pc:sldLayoutChg chg="modTransition">
          <pc:chgData name="Maryam Kazemitabar" userId="2b6640cc39518b2c" providerId="LiveId" clId="{B6AF7E01-292B-4A28-9612-E17B31C22386}" dt="2023-08-19T23:42:42.862" v="314"/>
          <pc:sldLayoutMkLst>
            <pc:docMk/>
            <pc:sldMasterMk cId="2137593565" sldId="2147483720"/>
            <pc:sldLayoutMk cId="917646440" sldId="2147483722"/>
          </pc:sldLayoutMkLst>
        </pc:sldLayoutChg>
        <pc:sldLayoutChg chg="modTransition">
          <pc:chgData name="Maryam Kazemitabar" userId="2b6640cc39518b2c" providerId="LiveId" clId="{B6AF7E01-292B-4A28-9612-E17B31C22386}" dt="2023-08-19T23:42:42.862" v="314"/>
          <pc:sldLayoutMkLst>
            <pc:docMk/>
            <pc:sldMasterMk cId="2137593565" sldId="2147483720"/>
            <pc:sldLayoutMk cId="4114699027" sldId="2147483723"/>
          </pc:sldLayoutMkLst>
        </pc:sldLayoutChg>
        <pc:sldLayoutChg chg="modTransition">
          <pc:chgData name="Maryam Kazemitabar" userId="2b6640cc39518b2c" providerId="LiveId" clId="{B6AF7E01-292B-4A28-9612-E17B31C22386}" dt="2023-08-19T23:42:42.862" v="314"/>
          <pc:sldLayoutMkLst>
            <pc:docMk/>
            <pc:sldMasterMk cId="2137593565" sldId="2147483720"/>
            <pc:sldLayoutMk cId="924377756" sldId="2147483724"/>
          </pc:sldLayoutMkLst>
        </pc:sldLayoutChg>
        <pc:sldLayoutChg chg="modTransition">
          <pc:chgData name="Maryam Kazemitabar" userId="2b6640cc39518b2c" providerId="LiveId" clId="{B6AF7E01-292B-4A28-9612-E17B31C22386}" dt="2023-08-19T23:42:42.862" v="314"/>
          <pc:sldLayoutMkLst>
            <pc:docMk/>
            <pc:sldMasterMk cId="2137593565" sldId="2147483720"/>
            <pc:sldLayoutMk cId="2439065621" sldId="2147483725"/>
          </pc:sldLayoutMkLst>
        </pc:sldLayoutChg>
        <pc:sldLayoutChg chg="modTransition">
          <pc:chgData name="Maryam Kazemitabar" userId="2b6640cc39518b2c" providerId="LiveId" clId="{B6AF7E01-292B-4A28-9612-E17B31C22386}" dt="2023-08-19T23:42:42.862" v="314"/>
          <pc:sldLayoutMkLst>
            <pc:docMk/>
            <pc:sldMasterMk cId="2137593565" sldId="2147483720"/>
            <pc:sldLayoutMk cId="3531513373" sldId="2147483726"/>
          </pc:sldLayoutMkLst>
        </pc:sldLayoutChg>
        <pc:sldLayoutChg chg="modTransition">
          <pc:chgData name="Maryam Kazemitabar" userId="2b6640cc39518b2c" providerId="LiveId" clId="{B6AF7E01-292B-4A28-9612-E17B31C22386}" dt="2023-08-19T23:42:42.862" v="314"/>
          <pc:sldLayoutMkLst>
            <pc:docMk/>
            <pc:sldMasterMk cId="2137593565" sldId="2147483720"/>
            <pc:sldLayoutMk cId="2615750703" sldId="2147483727"/>
          </pc:sldLayoutMkLst>
        </pc:sldLayoutChg>
        <pc:sldLayoutChg chg="modTransition">
          <pc:chgData name="Maryam Kazemitabar" userId="2b6640cc39518b2c" providerId="LiveId" clId="{B6AF7E01-292B-4A28-9612-E17B31C22386}" dt="2023-08-19T23:42:42.862" v="314"/>
          <pc:sldLayoutMkLst>
            <pc:docMk/>
            <pc:sldMasterMk cId="2137593565" sldId="2147483720"/>
            <pc:sldLayoutMk cId="3000375482" sldId="2147483728"/>
          </pc:sldLayoutMkLst>
        </pc:sldLayoutChg>
        <pc:sldLayoutChg chg="modTransition">
          <pc:chgData name="Maryam Kazemitabar" userId="2b6640cc39518b2c" providerId="LiveId" clId="{B6AF7E01-292B-4A28-9612-E17B31C22386}" dt="2023-08-19T23:42:42.862" v="314"/>
          <pc:sldLayoutMkLst>
            <pc:docMk/>
            <pc:sldMasterMk cId="2137593565" sldId="2147483720"/>
            <pc:sldLayoutMk cId="1998269517" sldId="2147483729"/>
          </pc:sldLayoutMkLst>
        </pc:sldLayoutChg>
        <pc:sldLayoutChg chg="modTransition">
          <pc:chgData name="Maryam Kazemitabar" userId="2b6640cc39518b2c" providerId="LiveId" clId="{B6AF7E01-292B-4A28-9612-E17B31C22386}" dt="2023-08-19T23:42:42.862" v="314"/>
          <pc:sldLayoutMkLst>
            <pc:docMk/>
            <pc:sldMasterMk cId="2137593565" sldId="2147483720"/>
            <pc:sldLayoutMk cId="1963531918" sldId="2147483730"/>
          </pc:sldLayoutMkLst>
        </pc:sldLayoutChg>
        <pc:sldLayoutChg chg="modTransition">
          <pc:chgData name="Maryam Kazemitabar" userId="2b6640cc39518b2c" providerId="LiveId" clId="{B6AF7E01-292B-4A28-9612-E17B31C22386}" dt="2023-08-19T23:42:42.862" v="314"/>
          <pc:sldLayoutMkLst>
            <pc:docMk/>
            <pc:sldMasterMk cId="2137593565" sldId="2147483720"/>
            <pc:sldLayoutMk cId="1104502778" sldId="2147483731"/>
          </pc:sldLayoutMkLst>
        </pc:sldLayoutChg>
      </pc:sldMasterChg>
      <pc:sldMasterChg chg="modTransition modSldLayout">
        <pc:chgData name="Maryam Kazemitabar" userId="2b6640cc39518b2c" providerId="LiveId" clId="{B6AF7E01-292B-4A28-9612-E17B31C22386}" dt="2023-08-19T23:42:53.331" v="319"/>
        <pc:sldMasterMkLst>
          <pc:docMk/>
          <pc:sldMasterMk cId="4203456718" sldId="2147483732"/>
        </pc:sldMasterMkLst>
        <pc:sldLayoutChg chg="modTransition">
          <pc:chgData name="Maryam Kazemitabar" userId="2b6640cc39518b2c" providerId="LiveId" clId="{B6AF7E01-292B-4A28-9612-E17B31C22386}" dt="2023-08-19T23:42:53.331" v="319"/>
          <pc:sldLayoutMkLst>
            <pc:docMk/>
            <pc:sldMasterMk cId="4203456718" sldId="2147483732"/>
            <pc:sldLayoutMk cId="3976606879" sldId="2147483733"/>
          </pc:sldLayoutMkLst>
        </pc:sldLayoutChg>
        <pc:sldLayoutChg chg="modTransition">
          <pc:chgData name="Maryam Kazemitabar" userId="2b6640cc39518b2c" providerId="LiveId" clId="{B6AF7E01-292B-4A28-9612-E17B31C22386}" dt="2023-08-19T23:42:53.331" v="319"/>
          <pc:sldLayoutMkLst>
            <pc:docMk/>
            <pc:sldMasterMk cId="4203456718" sldId="2147483732"/>
            <pc:sldLayoutMk cId="1433891653" sldId="2147483734"/>
          </pc:sldLayoutMkLst>
        </pc:sldLayoutChg>
        <pc:sldLayoutChg chg="modTransition">
          <pc:chgData name="Maryam Kazemitabar" userId="2b6640cc39518b2c" providerId="LiveId" clId="{B6AF7E01-292B-4A28-9612-E17B31C22386}" dt="2023-08-19T23:42:53.331" v="319"/>
          <pc:sldLayoutMkLst>
            <pc:docMk/>
            <pc:sldMasterMk cId="4203456718" sldId="2147483732"/>
            <pc:sldLayoutMk cId="774140558" sldId="2147483735"/>
          </pc:sldLayoutMkLst>
        </pc:sldLayoutChg>
        <pc:sldLayoutChg chg="modTransition">
          <pc:chgData name="Maryam Kazemitabar" userId="2b6640cc39518b2c" providerId="LiveId" clId="{B6AF7E01-292B-4A28-9612-E17B31C22386}" dt="2023-08-19T23:42:53.331" v="319"/>
          <pc:sldLayoutMkLst>
            <pc:docMk/>
            <pc:sldMasterMk cId="4203456718" sldId="2147483732"/>
            <pc:sldLayoutMk cId="4165677505" sldId="2147483736"/>
          </pc:sldLayoutMkLst>
        </pc:sldLayoutChg>
        <pc:sldLayoutChg chg="modTransition">
          <pc:chgData name="Maryam Kazemitabar" userId="2b6640cc39518b2c" providerId="LiveId" clId="{B6AF7E01-292B-4A28-9612-E17B31C22386}" dt="2023-08-19T23:42:53.331" v="319"/>
          <pc:sldLayoutMkLst>
            <pc:docMk/>
            <pc:sldMasterMk cId="4203456718" sldId="2147483732"/>
            <pc:sldLayoutMk cId="1224771622" sldId="2147483737"/>
          </pc:sldLayoutMkLst>
        </pc:sldLayoutChg>
        <pc:sldLayoutChg chg="modTransition">
          <pc:chgData name="Maryam Kazemitabar" userId="2b6640cc39518b2c" providerId="LiveId" clId="{B6AF7E01-292B-4A28-9612-E17B31C22386}" dt="2023-08-19T23:42:53.331" v="319"/>
          <pc:sldLayoutMkLst>
            <pc:docMk/>
            <pc:sldMasterMk cId="4203456718" sldId="2147483732"/>
            <pc:sldLayoutMk cId="2576285964" sldId="2147483738"/>
          </pc:sldLayoutMkLst>
        </pc:sldLayoutChg>
        <pc:sldLayoutChg chg="modTransition">
          <pc:chgData name="Maryam Kazemitabar" userId="2b6640cc39518b2c" providerId="LiveId" clId="{B6AF7E01-292B-4A28-9612-E17B31C22386}" dt="2023-08-19T23:42:53.331" v="319"/>
          <pc:sldLayoutMkLst>
            <pc:docMk/>
            <pc:sldMasterMk cId="4203456718" sldId="2147483732"/>
            <pc:sldLayoutMk cId="2303062121" sldId="2147483739"/>
          </pc:sldLayoutMkLst>
        </pc:sldLayoutChg>
        <pc:sldLayoutChg chg="modTransition">
          <pc:chgData name="Maryam Kazemitabar" userId="2b6640cc39518b2c" providerId="LiveId" clId="{B6AF7E01-292B-4A28-9612-E17B31C22386}" dt="2023-08-19T23:42:53.331" v="319"/>
          <pc:sldLayoutMkLst>
            <pc:docMk/>
            <pc:sldMasterMk cId="4203456718" sldId="2147483732"/>
            <pc:sldLayoutMk cId="2873175580" sldId="2147483740"/>
          </pc:sldLayoutMkLst>
        </pc:sldLayoutChg>
        <pc:sldLayoutChg chg="modTransition">
          <pc:chgData name="Maryam Kazemitabar" userId="2b6640cc39518b2c" providerId="LiveId" clId="{B6AF7E01-292B-4A28-9612-E17B31C22386}" dt="2023-08-19T23:42:53.331" v="319"/>
          <pc:sldLayoutMkLst>
            <pc:docMk/>
            <pc:sldMasterMk cId="4203456718" sldId="2147483732"/>
            <pc:sldLayoutMk cId="3547853296" sldId="2147483741"/>
          </pc:sldLayoutMkLst>
        </pc:sldLayoutChg>
        <pc:sldLayoutChg chg="modTransition">
          <pc:chgData name="Maryam Kazemitabar" userId="2b6640cc39518b2c" providerId="LiveId" clId="{B6AF7E01-292B-4A28-9612-E17B31C22386}" dt="2023-08-19T23:42:53.331" v="319"/>
          <pc:sldLayoutMkLst>
            <pc:docMk/>
            <pc:sldMasterMk cId="4203456718" sldId="2147483732"/>
            <pc:sldLayoutMk cId="2077160631" sldId="2147483742"/>
          </pc:sldLayoutMkLst>
        </pc:sldLayoutChg>
        <pc:sldLayoutChg chg="modTransition">
          <pc:chgData name="Maryam Kazemitabar" userId="2b6640cc39518b2c" providerId="LiveId" clId="{B6AF7E01-292B-4A28-9612-E17B31C22386}" dt="2023-08-19T23:42:53.331" v="319"/>
          <pc:sldLayoutMkLst>
            <pc:docMk/>
            <pc:sldMasterMk cId="4203456718" sldId="2147483732"/>
            <pc:sldLayoutMk cId="442870045" sldId="2147483743"/>
          </pc:sldLayoutMkLst>
        </pc:sldLayoutChg>
      </pc:sldMasterChg>
      <pc:sldMasterChg chg="modTransition modSldLayout">
        <pc:chgData name="Maryam Kazemitabar" userId="2b6640cc39518b2c" providerId="LiveId" clId="{B6AF7E01-292B-4A28-9612-E17B31C22386}" dt="2023-08-19T23:43:00.720" v="320"/>
        <pc:sldMasterMkLst>
          <pc:docMk/>
          <pc:sldMasterMk cId="3632433509" sldId="2147483744"/>
        </pc:sldMasterMkLst>
        <pc:sldLayoutChg chg="modTransition">
          <pc:chgData name="Maryam Kazemitabar" userId="2b6640cc39518b2c" providerId="LiveId" clId="{B6AF7E01-292B-4A28-9612-E17B31C22386}" dt="2023-08-19T23:43:00.720" v="320"/>
          <pc:sldLayoutMkLst>
            <pc:docMk/>
            <pc:sldMasterMk cId="3632433509" sldId="2147483744"/>
            <pc:sldLayoutMk cId="1599965763" sldId="2147483745"/>
          </pc:sldLayoutMkLst>
        </pc:sldLayoutChg>
        <pc:sldLayoutChg chg="modTransition">
          <pc:chgData name="Maryam Kazemitabar" userId="2b6640cc39518b2c" providerId="LiveId" clId="{B6AF7E01-292B-4A28-9612-E17B31C22386}" dt="2023-08-19T23:43:00.720" v="320"/>
          <pc:sldLayoutMkLst>
            <pc:docMk/>
            <pc:sldMasterMk cId="3632433509" sldId="2147483744"/>
            <pc:sldLayoutMk cId="571767698" sldId="2147483746"/>
          </pc:sldLayoutMkLst>
        </pc:sldLayoutChg>
        <pc:sldLayoutChg chg="modTransition">
          <pc:chgData name="Maryam Kazemitabar" userId="2b6640cc39518b2c" providerId="LiveId" clId="{B6AF7E01-292B-4A28-9612-E17B31C22386}" dt="2023-08-19T23:43:00.720" v="320"/>
          <pc:sldLayoutMkLst>
            <pc:docMk/>
            <pc:sldMasterMk cId="3632433509" sldId="2147483744"/>
            <pc:sldLayoutMk cId="2981423887" sldId="2147483747"/>
          </pc:sldLayoutMkLst>
        </pc:sldLayoutChg>
        <pc:sldLayoutChg chg="modTransition">
          <pc:chgData name="Maryam Kazemitabar" userId="2b6640cc39518b2c" providerId="LiveId" clId="{B6AF7E01-292B-4A28-9612-E17B31C22386}" dt="2023-08-19T23:43:00.720" v="320"/>
          <pc:sldLayoutMkLst>
            <pc:docMk/>
            <pc:sldMasterMk cId="3632433509" sldId="2147483744"/>
            <pc:sldLayoutMk cId="1535836880" sldId="2147483748"/>
          </pc:sldLayoutMkLst>
        </pc:sldLayoutChg>
        <pc:sldLayoutChg chg="modTransition">
          <pc:chgData name="Maryam Kazemitabar" userId="2b6640cc39518b2c" providerId="LiveId" clId="{B6AF7E01-292B-4A28-9612-E17B31C22386}" dt="2023-08-19T23:43:00.720" v="320"/>
          <pc:sldLayoutMkLst>
            <pc:docMk/>
            <pc:sldMasterMk cId="3632433509" sldId="2147483744"/>
            <pc:sldLayoutMk cId="727087282" sldId="2147483749"/>
          </pc:sldLayoutMkLst>
        </pc:sldLayoutChg>
        <pc:sldLayoutChg chg="modTransition">
          <pc:chgData name="Maryam Kazemitabar" userId="2b6640cc39518b2c" providerId="LiveId" clId="{B6AF7E01-292B-4A28-9612-E17B31C22386}" dt="2023-08-19T23:43:00.720" v="320"/>
          <pc:sldLayoutMkLst>
            <pc:docMk/>
            <pc:sldMasterMk cId="3632433509" sldId="2147483744"/>
            <pc:sldLayoutMk cId="623618495" sldId="2147483750"/>
          </pc:sldLayoutMkLst>
        </pc:sldLayoutChg>
        <pc:sldLayoutChg chg="modTransition">
          <pc:chgData name="Maryam Kazemitabar" userId="2b6640cc39518b2c" providerId="LiveId" clId="{B6AF7E01-292B-4A28-9612-E17B31C22386}" dt="2023-08-19T23:43:00.720" v="320"/>
          <pc:sldLayoutMkLst>
            <pc:docMk/>
            <pc:sldMasterMk cId="3632433509" sldId="2147483744"/>
            <pc:sldLayoutMk cId="2780246793" sldId="2147483751"/>
          </pc:sldLayoutMkLst>
        </pc:sldLayoutChg>
        <pc:sldLayoutChg chg="modTransition">
          <pc:chgData name="Maryam Kazemitabar" userId="2b6640cc39518b2c" providerId="LiveId" clId="{B6AF7E01-292B-4A28-9612-E17B31C22386}" dt="2023-08-19T23:43:00.720" v="320"/>
          <pc:sldLayoutMkLst>
            <pc:docMk/>
            <pc:sldMasterMk cId="3632433509" sldId="2147483744"/>
            <pc:sldLayoutMk cId="557315961" sldId="2147483752"/>
          </pc:sldLayoutMkLst>
        </pc:sldLayoutChg>
        <pc:sldLayoutChg chg="modTransition">
          <pc:chgData name="Maryam Kazemitabar" userId="2b6640cc39518b2c" providerId="LiveId" clId="{B6AF7E01-292B-4A28-9612-E17B31C22386}" dt="2023-08-19T23:43:00.720" v="320"/>
          <pc:sldLayoutMkLst>
            <pc:docMk/>
            <pc:sldMasterMk cId="3632433509" sldId="2147483744"/>
            <pc:sldLayoutMk cId="601084140" sldId="2147483753"/>
          </pc:sldLayoutMkLst>
        </pc:sldLayoutChg>
        <pc:sldLayoutChg chg="modTransition">
          <pc:chgData name="Maryam Kazemitabar" userId="2b6640cc39518b2c" providerId="LiveId" clId="{B6AF7E01-292B-4A28-9612-E17B31C22386}" dt="2023-08-19T23:43:00.720" v="320"/>
          <pc:sldLayoutMkLst>
            <pc:docMk/>
            <pc:sldMasterMk cId="3632433509" sldId="2147483744"/>
            <pc:sldLayoutMk cId="2754904496" sldId="2147483754"/>
          </pc:sldLayoutMkLst>
        </pc:sldLayoutChg>
        <pc:sldLayoutChg chg="modTransition">
          <pc:chgData name="Maryam Kazemitabar" userId="2b6640cc39518b2c" providerId="LiveId" clId="{B6AF7E01-292B-4A28-9612-E17B31C22386}" dt="2023-08-19T23:43:00.720" v="320"/>
          <pc:sldLayoutMkLst>
            <pc:docMk/>
            <pc:sldMasterMk cId="3632433509" sldId="2147483744"/>
            <pc:sldLayoutMk cId="3729132983" sldId="2147483755"/>
          </pc:sldLayoutMkLst>
        </pc:sldLayoutChg>
      </pc:sldMasterChg>
      <pc:sldMasterChg chg="modTransition modSldLayout">
        <pc:chgData name="Maryam Kazemitabar" userId="2b6640cc39518b2c" providerId="LiveId" clId="{B6AF7E01-292B-4A28-9612-E17B31C22386}" dt="2023-08-19T23:43:11.414" v="322"/>
        <pc:sldMasterMkLst>
          <pc:docMk/>
          <pc:sldMasterMk cId="643857825" sldId="2147483756"/>
        </pc:sldMasterMkLst>
        <pc:sldLayoutChg chg="modTransition">
          <pc:chgData name="Maryam Kazemitabar" userId="2b6640cc39518b2c" providerId="LiveId" clId="{B6AF7E01-292B-4A28-9612-E17B31C22386}" dt="2023-08-19T23:43:11.414" v="322"/>
          <pc:sldLayoutMkLst>
            <pc:docMk/>
            <pc:sldMasterMk cId="643857825" sldId="2147483756"/>
            <pc:sldLayoutMk cId="3317229246" sldId="2147483757"/>
          </pc:sldLayoutMkLst>
        </pc:sldLayoutChg>
        <pc:sldLayoutChg chg="modTransition">
          <pc:chgData name="Maryam Kazemitabar" userId="2b6640cc39518b2c" providerId="LiveId" clId="{B6AF7E01-292B-4A28-9612-E17B31C22386}" dt="2023-08-19T23:43:11.414" v="322"/>
          <pc:sldLayoutMkLst>
            <pc:docMk/>
            <pc:sldMasterMk cId="643857825" sldId="2147483756"/>
            <pc:sldLayoutMk cId="4027185672" sldId="2147483758"/>
          </pc:sldLayoutMkLst>
        </pc:sldLayoutChg>
        <pc:sldLayoutChg chg="modTransition">
          <pc:chgData name="Maryam Kazemitabar" userId="2b6640cc39518b2c" providerId="LiveId" clId="{B6AF7E01-292B-4A28-9612-E17B31C22386}" dt="2023-08-19T23:43:11.414" v="322"/>
          <pc:sldLayoutMkLst>
            <pc:docMk/>
            <pc:sldMasterMk cId="643857825" sldId="2147483756"/>
            <pc:sldLayoutMk cId="1604491996" sldId="2147483759"/>
          </pc:sldLayoutMkLst>
        </pc:sldLayoutChg>
        <pc:sldLayoutChg chg="modTransition">
          <pc:chgData name="Maryam Kazemitabar" userId="2b6640cc39518b2c" providerId="LiveId" clId="{B6AF7E01-292B-4A28-9612-E17B31C22386}" dt="2023-08-19T23:43:11.414" v="322"/>
          <pc:sldLayoutMkLst>
            <pc:docMk/>
            <pc:sldMasterMk cId="643857825" sldId="2147483756"/>
            <pc:sldLayoutMk cId="3366807444" sldId="2147483760"/>
          </pc:sldLayoutMkLst>
        </pc:sldLayoutChg>
        <pc:sldLayoutChg chg="modTransition">
          <pc:chgData name="Maryam Kazemitabar" userId="2b6640cc39518b2c" providerId="LiveId" clId="{B6AF7E01-292B-4A28-9612-E17B31C22386}" dt="2023-08-19T23:43:11.414" v="322"/>
          <pc:sldLayoutMkLst>
            <pc:docMk/>
            <pc:sldMasterMk cId="643857825" sldId="2147483756"/>
            <pc:sldLayoutMk cId="387400529" sldId="2147483761"/>
          </pc:sldLayoutMkLst>
        </pc:sldLayoutChg>
        <pc:sldLayoutChg chg="modTransition">
          <pc:chgData name="Maryam Kazemitabar" userId="2b6640cc39518b2c" providerId="LiveId" clId="{B6AF7E01-292B-4A28-9612-E17B31C22386}" dt="2023-08-19T23:43:11.414" v="322"/>
          <pc:sldLayoutMkLst>
            <pc:docMk/>
            <pc:sldMasterMk cId="643857825" sldId="2147483756"/>
            <pc:sldLayoutMk cId="3625708325" sldId="2147483762"/>
          </pc:sldLayoutMkLst>
        </pc:sldLayoutChg>
        <pc:sldLayoutChg chg="modTransition">
          <pc:chgData name="Maryam Kazemitabar" userId="2b6640cc39518b2c" providerId="LiveId" clId="{B6AF7E01-292B-4A28-9612-E17B31C22386}" dt="2023-08-19T23:43:11.414" v="322"/>
          <pc:sldLayoutMkLst>
            <pc:docMk/>
            <pc:sldMasterMk cId="643857825" sldId="2147483756"/>
            <pc:sldLayoutMk cId="1957852518" sldId="2147483763"/>
          </pc:sldLayoutMkLst>
        </pc:sldLayoutChg>
        <pc:sldLayoutChg chg="modTransition">
          <pc:chgData name="Maryam Kazemitabar" userId="2b6640cc39518b2c" providerId="LiveId" clId="{B6AF7E01-292B-4A28-9612-E17B31C22386}" dt="2023-08-19T23:43:11.414" v="322"/>
          <pc:sldLayoutMkLst>
            <pc:docMk/>
            <pc:sldMasterMk cId="643857825" sldId="2147483756"/>
            <pc:sldLayoutMk cId="2610244218" sldId="2147483764"/>
          </pc:sldLayoutMkLst>
        </pc:sldLayoutChg>
        <pc:sldLayoutChg chg="modTransition">
          <pc:chgData name="Maryam Kazemitabar" userId="2b6640cc39518b2c" providerId="LiveId" clId="{B6AF7E01-292B-4A28-9612-E17B31C22386}" dt="2023-08-19T23:43:11.414" v="322"/>
          <pc:sldLayoutMkLst>
            <pc:docMk/>
            <pc:sldMasterMk cId="643857825" sldId="2147483756"/>
            <pc:sldLayoutMk cId="1771758018" sldId="2147483765"/>
          </pc:sldLayoutMkLst>
        </pc:sldLayoutChg>
        <pc:sldLayoutChg chg="modTransition">
          <pc:chgData name="Maryam Kazemitabar" userId="2b6640cc39518b2c" providerId="LiveId" clId="{B6AF7E01-292B-4A28-9612-E17B31C22386}" dt="2023-08-19T23:43:11.414" v="322"/>
          <pc:sldLayoutMkLst>
            <pc:docMk/>
            <pc:sldMasterMk cId="643857825" sldId="2147483756"/>
            <pc:sldLayoutMk cId="3912108586" sldId="2147483766"/>
          </pc:sldLayoutMkLst>
        </pc:sldLayoutChg>
        <pc:sldLayoutChg chg="modTransition">
          <pc:chgData name="Maryam Kazemitabar" userId="2b6640cc39518b2c" providerId="LiveId" clId="{B6AF7E01-292B-4A28-9612-E17B31C22386}" dt="2023-08-19T23:43:11.414" v="322"/>
          <pc:sldLayoutMkLst>
            <pc:docMk/>
            <pc:sldMasterMk cId="643857825" sldId="2147483756"/>
            <pc:sldLayoutMk cId="1129736668" sldId="2147483767"/>
          </pc:sldLayoutMkLst>
        </pc:sldLayoutChg>
      </pc:sldMasterChg>
      <pc:sldMasterChg chg="modTransition modSldLayout">
        <pc:chgData name="Maryam Kazemitabar" userId="2b6640cc39518b2c" providerId="LiveId" clId="{B6AF7E01-292B-4A28-9612-E17B31C22386}" dt="2023-08-19T23:43:14.276" v="323"/>
        <pc:sldMasterMkLst>
          <pc:docMk/>
          <pc:sldMasterMk cId="520417766" sldId="2147483768"/>
        </pc:sldMasterMkLst>
        <pc:sldLayoutChg chg="modTransition">
          <pc:chgData name="Maryam Kazemitabar" userId="2b6640cc39518b2c" providerId="LiveId" clId="{B6AF7E01-292B-4A28-9612-E17B31C22386}" dt="2023-08-19T23:43:14.276" v="323"/>
          <pc:sldLayoutMkLst>
            <pc:docMk/>
            <pc:sldMasterMk cId="520417766" sldId="2147483768"/>
            <pc:sldLayoutMk cId="2814542826" sldId="2147483769"/>
          </pc:sldLayoutMkLst>
        </pc:sldLayoutChg>
        <pc:sldLayoutChg chg="modTransition">
          <pc:chgData name="Maryam Kazemitabar" userId="2b6640cc39518b2c" providerId="LiveId" clId="{B6AF7E01-292B-4A28-9612-E17B31C22386}" dt="2023-08-19T23:43:14.276" v="323"/>
          <pc:sldLayoutMkLst>
            <pc:docMk/>
            <pc:sldMasterMk cId="520417766" sldId="2147483768"/>
            <pc:sldLayoutMk cId="3705170885" sldId="2147483770"/>
          </pc:sldLayoutMkLst>
        </pc:sldLayoutChg>
        <pc:sldLayoutChg chg="modTransition">
          <pc:chgData name="Maryam Kazemitabar" userId="2b6640cc39518b2c" providerId="LiveId" clId="{B6AF7E01-292B-4A28-9612-E17B31C22386}" dt="2023-08-19T23:43:14.276" v="323"/>
          <pc:sldLayoutMkLst>
            <pc:docMk/>
            <pc:sldMasterMk cId="520417766" sldId="2147483768"/>
            <pc:sldLayoutMk cId="4140189383" sldId="2147483771"/>
          </pc:sldLayoutMkLst>
        </pc:sldLayoutChg>
        <pc:sldLayoutChg chg="modTransition">
          <pc:chgData name="Maryam Kazemitabar" userId="2b6640cc39518b2c" providerId="LiveId" clId="{B6AF7E01-292B-4A28-9612-E17B31C22386}" dt="2023-08-19T23:43:14.276" v="323"/>
          <pc:sldLayoutMkLst>
            <pc:docMk/>
            <pc:sldMasterMk cId="520417766" sldId="2147483768"/>
            <pc:sldLayoutMk cId="1353378637" sldId="2147483772"/>
          </pc:sldLayoutMkLst>
        </pc:sldLayoutChg>
        <pc:sldLayoutChg chg="modTransition">
          <pc:chgData name="Maryam Kazemitabar" userId="2b6640cc39518b2c" providerId="LiveId" clId="{B6AF7E01-292B-4A28-9612-E17B31C22386}" dt="2023-08-19T23:43:14.276" v="323"/>
          <pc:sldLayoutMkLst>
            <pc:docMk/>
            <pc:sldMasterMk cId="520417766" sldId="2147483768"/>
            <pc:sldLayoutMk cId="816352021" sldId="2147483773"/>
          </pc:sldLayoutMkLst>
        </pc:sldLayoutChg>
        <pc:sldLayoutChg chg="modTransition">
          <pc:chgData name="Maryam Kazemitabar" userId="2b6640cc39518b2c" providerId="LiveId" clId="{B6AF7E01-292B-4A28-9612-E17B31C22386}" dt="2023-08-19T23:43:14.276" v="323"/>
          <pc:sldLayoutMkLst>
            <pc:docMk/>
            <pc:sldMasterMk cId="520417766" sldId="2147483768"/>
            <pc:sldLayoutMk cId="32477931" sldId="2147483774"/>
          </pc:sldLayoutMkLst>
        </pc:sldLayoutChg>
        <pc:sldLayoutChg chg="modTransition">
          <pc:chgData name="Maryam Kazemitabar" userId="2b6640cc39518b2c" providerId="LiveId" clId="{B6AF7E01-292B-4A28-9612-E17B31C22386}" dt="2023-08-19T23:43:14.276" v="323"/>
          <pc:sldLayoutMkLst>
            <pc:docMk/>
            <pc:sldMasterMk cId="520417766" sldId="2147483768"/>
            <pc:sldLayoutMk cId="2348022238" sldId="2147483775"/>
          </pc:sldLayoutMkLst>
        </pc:sldLayoutChg>
        <pc:sldLayoutChg chg="modTransition">
          <pc:chgData name="Maryam Kazemitabar" userId="2b6640cc39518b2c" providerId="LiveId" clId="{B6AF7E01-292B-4A28-9612-E17B31C22386}" dt="2023-08-19T23:43:14.276" v="323"/>
          <pc:sldLayoutMkLst>
            <pc:docMk/>
            <pc:sldMasterMk cId="520417766" sldId="2147483768"/>
            <pc:sldLayoutMk cId="1290063806" sldId="2147483776"/>
          </pc:sldLayoutMkLst>
        </pc:sldLayoutChg>
        <pc:sldLayoutChg chg="modTransition">
          <pc:chgData name="Maryam Kazemitabar" userId="2b6640cc39518b2c" providerId="LiveId" clId="{B6AF7E01-292B-4A28-9612-E17B31C22386}" dt="2023-08-19T23:43:14.276" v="323"/>
          <pc:sldLayoutMkLst>
            <pc:docMk/>
            <pc:sldMasterMk cId="520417766" sldId="2147483768"/>
            <pc:sldLayoutMk cId="2002015912" sldId="2147483777"/>
          </pc:sldLayoutMkLst>
        </pc:sldLayoutChg>
        <pc:sldLayoutChg chg="modTransition">
          <pc:chgData name="Maryam Kazemitabar" userId="2b6640cc39518b2c" providerId="LiveId" clId="{B6AF7E01-292B-4A28-9612-E17B31C22386}" dt="2023-08-19T23:43:14.276" v="323"/>
          <pc:sldLayoutMkLst>
            <pc:docMk/>
            <pc:sldMasterMk cId="520417766" sldId="2147483768"/>
            <pc:sldLayoutMk cId="310816532" sldId="2147483778"/>
          </pc:sldLayoutMkLst>
        </pc:sldLayoutChg>
        <pc:sldLayoutChg chg="modTransition">
          <pc:chgData name="Maryam Kazemitabar" userId="2b6640cc39518b2c" providerId="LiveId" clId="{B6AF7E01-292B-4A28-9612-E17B31C22386}" dt="2023-08-19T23:43:14.276" v="323"/>
          <pc:sldLayoutMkLst>
            <pc:docMk/>
            <pc:sldMasterMk cId="520417766" sldId="2147483768"/>
            <pc:sldLayoutMk cId="2186119768" sldId="2147483779"/>
          </pc:sldLayoutMkLst>
        </pc:sldLayoutChg>
      </pc:sldMasterChg>
      <pc:sldMasterChg chg="modTransition modSldLayout">
        <pc:chgData name="Maryam Kazemitabar" userId="2b6640cc39518b2c" providerId="LiveId" clId="{B6AF7E01-292B-4A28-9612-E17B31C22386}" dt="2023-08-19T23:44:11.776" v="324"/>
        <pc:sldMasterMkLst>
          <pc:docMk/>
          <pc:sldMasterMk cId="4042490215" sldId="2147483780"/>
        </pc:sldMasterMkLst>
        <pc:sldLayoutChg chg="modTransition">
          <pc:chgData name="Maryam Kazemitabar" userId="2b6640cc39518b2c" providerId="LiveId" clId="{B6AF7E01-292B-4A28-9612-E17B31C22386}" dt="2023-08-19T23:44:11.776" v="324"/>
          <pc:sldLayoutMkLst>
            <pc:docMk/>
            <pc:sldMasterMk cId="4042490215" sldId="2147483780"/>
            <pc:sldLayoutMk cId="130066473" sldId="2147483781"/>
          </pc:sldLayoutMkLst>
        </pc:sldLayoutChg>
        <pc:sldLayoutChg chg="modTransition">
          <pc:chgData name="Maryam Kazemitabar" userId="2b6640cc39518b2c" providerId="LiveId" clId="{B6AF7E01-292B-4A28-9612-E17B31C22386}" dt="2023-08-19T23:44:11.776" v="324"/>
          <pc:sldLayoutMkLst>
            <pc:docMk/>
            <pc:sldMasterMk cId="4042490215" sldId="2147483780"/>
            <pc:sldLayoutMk cId="540066137" sldId="2147483782"/>
          </pc:sldLayoutMkLst>
        </pc:sldLayoutChg>
        <pc:sldLayoutChg chg="modTransition">
          <pc:chgData name="Maryam Kazemitabar" userId="2b6640cc39518b2c" providerId="LiveId" clId="{B6AF7E01-292B-4A28-9612-E17B31C22386}" dt="2023-08-19T23:44:11.776" v="324"/>
          <pc:sldLayoutMkLst>
            <pc:docMk/>
            <pc:sldMasterMk cId="4042490215" sldId="2147483780"/>
            <pc:sldLayoutMk cId="3119702058" sldId="2147483783"/>
          </pc:sldLayoutMkLst>
        </pc:sldLayoutChg>
        <pc:sldLayoutChg chg="modTransition">
          <pc:chgData name="Maryam Kazemitabar" userId="2b6640cc39518b2c" providerId="LiveId" clId="{B6AF7E01-292B-4A28-9612-E17B31C22386}" dt="2023-08-19T23:44:11.776" v="324"/>
          <pc:sldLayoutMkLst>
            <pc:docMk/>
            <pc:sldMasterMk cId="4042490215" sldId="2147483780"/>
            <pc:sldLayoutMk cId="3854728022" sldId="2147483784"/>
          </pc:sldLayoutMkLst>
        </pc:sldLayoutChg>
        <pc:sldLayoutChg chg="modTransition">
          <pc:chgData name="Maryam Kazemitabar" userId="2b6640cc39518b2c" providerId="LiveId" clId="{B6AF7E01-292B-4A28-9612-E17B31C22386}" dt="2023-08-19T23:44:11.776" v="324"/>
          <pc:sldLayoutMkLst>
            <pc:docMk/>
            <pc:sldMasterMk cId="4042490215" sldId="2147483780"/>
            <pc:sldLayoutMk cId="3179964086" sldId="2147483785"/>
          </pc:sldLayoutMkLst>
        </pc:sldLayoutChg>
        <pc:sldLayoutChg chg="modTransition">
          <pc:chgData name="Maryam Kazemitabar" userId="2b6640cc39518b2c" providerId="LiveId" clId="{B6AF7E01-292B-4A28-9612-E17B31C22386}" dt="2023-08-19T23:44:11.776" v="324"/>
          <pc:sldLayoutMkLst>
            <pc:docMk/>
            <pc:sldMasterMk cId="4042490215" sldId="2147483780"/>
            <pc:sldLayoutMk cId="3226810950" sldId="2147483786"/>
          </pc:sldLayoutMkLst>
        </pc:sldLayoutChg>
        <pc:sldLayoutChg chg="modTransition">
          <pc:chgData name="Maryam Kazemitabar" userId="2b6640cc39518b2c" providerId="LiveId" clId="{B6AF7E01-292B-4A28-9612-E17B31C22386}" dt="2023-08-19T23:44:11.776" v="324"/>
          <pc:sldLayoutMkLst>
            <pc:docMk/>
            <pc:sldMasterMk cId="4042490215" sldId="2147483780"/>
            <pc:sldLayoutMk cId="305841503" sldId="2147483787"/>
          </pc:sldLayoutMkLst>
        </pc:sldLayoutChg>
        <pc:sldLayoutChg chg="modTransition">
          <pc:chgData name="Maryam Kazemitabar" userId="2b6640cc39518b2c" providerId="LiveId" clId="{B6AF7E01-292B-4A28-9612-E17B31C22386}" dt="2023-08-19T23:44:11.776" v="324"/>
          <pc:sldLayoutMkLst>
            <pc:docMk/>
            <pc:sldMasterMk cId="4042490215" sldId="2147483780"/>
            <pc:sldLayoutMk cId="3171552403" sldId="2147483788"/>
          </pc:sldLayoutMkLst>
        </pc:sldLayoutChg>
        <pc:sldLayoutChg chg="modTransition">
          <pc:chgData name="Maryam Kazemitabar" userId="2b6640cc39518b2c" providerId="LiveId" clId="{B6AF7E01-292B-4A28-9612-E17B31C22386}" dt="2023-08-19T23:44:11.776" v="324"/>
          <pc:sldLayoutMkLst>
            <pc:docMk/>
            <pc:sldMasterMk cId="4042490215" sldId="2147483780"/>
            <pc:sldLayoutMk cId="1215711101" sldId="2147483789"/>
          </pc:sldLayoutMkLst>
        </pc:sldLayoutChg>
        <pc:sldLayoutChg chg="modTransition">
          <pc:chgData name="Maryam Kazemitabar" userId="2b6640cc39518b2c" providerId="LiveId" clId="{B6AF7E01-292B-4A28-9612-E17B31C22386}" dt="2023-08-19T23:44:11.776" v="324"/>
          <pc:sldLayoutMkLst>
            <pc:docMk/>
            <pc:sldMasterMk cId="4042490215" sldId="2147483780"/>
            <pc:sldLayoutMk cId="1060003830" sldId="2147483790"/>
          </pc:sldLayoutMkLst>
        </pc:sldLayoutChg>
        <pc:sldLayoutChg chg="modTransition">
          <pc:chgData name="Maryam Kazemitabar" userId="2b6640cc39518b2c" providerId="LiveId" clId="{B6AF7E01-292B-4A28-9612-E17B31C22386}" dt="2023-08-19T23:44:11.776" v="324"/>
          <pc:sldLayoutMkLst>
            <pc:docMk/>
            <pc:sldMasterMk cId="4042490215" sldId="2147483780"/>
            <pc:sldLayoutMk cId="2081206292" sldId="2147483791"/>
          </pc:sldLayoutMkLst>
        </pc:sldLayoutChg>
      </pc:sldMasterChg>
      <pc:sldMasterChg chg="modTransition modSldLayout">
        <pc:chgData name="Maryam Kazemitabar" userId="2b6640cc39518b2c" providerId="LiveId" clId="{B6AF7E01-292B-4A28-9612-E17B31C22386}" dt="2023-08-19T23:44:19.306" v="325"/>
        <pc:sldMasterMkLst>
          <pc:docMk/>
          <pc:sldMasterMk cId="1585833692" sldId="2147483792"/>
        </pc:sldMasterMkLst>
        <pc:sldLayoutChg chg="modTransition">
          <pc:chgData name="Maryam Kazemitabar" userId="2b6640cc39518b2c" providerId="LiveId" clId="{B6AF7E01-292B-4A28-9612-E17B31C22386}" dt="2023-08-19T23:44:19.306" v="325"/>
          <pc:sldLayoutMkLst>
            <pc:docMk/>
            <pc:sldMasterMk cId="1585833692" sldId="2147483792"/>
            <pc:sldLayoutMk cId="247502795" sldId="2147483793"/>
          </pc:sldLayoutMkLst>
        </pc:sldLayoutChg>
        <pc:sldLayoutChg chg="modTransition">
          <pc:chgData name="Maryam Kazemitabar" userId="2b6640cc39518b2c" providerId="LiveId" clId="{B6AF7E01-292B-4A28-9612-E17B31C22386}" dt="2023-08-19T23:44:19.306" v="325"/>
          <pc:sldLayoutMkLst>
            <pc:docMk/>
            <pc:sldMasterMk cId="1585833692" sldId="2147483792"/>
            <pc:sldLayoutMk cId="2474123231" sldId="2147483794"/>
          </pc:sldLayoutMkLst>
        </pc:sldLayoutChg>
        <pc:sldLayoutChg chg="modTransition">
          <pc:chgData name="Maryam Kazemitabar" userId="2b6640cc39518b2c" providerId="LiveId" clId="{B6AF7E01-292B-4A28-9612-E17B31C22386}" dt="2023-08-19T23:44:19.306" v="325"/>
          <pc:sldLayoutMkLst>
            <pc:docMk/>
            <pc:sldMasterMk cId="1585833692" sldId="2147483792"/>
            <pc:sldLayoutMk cId="2309514075" sldId="2147483795"/>
          </pc:sldLayoutMkLst>
        </pc:sldLayoutChg>
        <pc:sldLayoutChg chg="modTransition">
          <pc:chgData name="Maryam Kazemitabar" userId="2b6640cc39518b2c" providerId="LiveId" clId="{B6AF7E01-292B-4A28-9612-E17B31C22386}" dt="2023-08-19T23:44:19.306" v="325"/>
          <pc:sldLayoutMkLst>
            <pc:docMk/>
            <pc:sldMasterMk cId="1585833692" sldId="2147483792"/>
            <pc:sldLayoutMk cId="302782452" sldId="2147483796"/>
          </pc:sldLayoutMkLst>
        </pc:sldLayoutChg>
        <pc:sldLayoutChg chg="modTransition">
          <pc:chgData name="Maryam Kazemitabar" userId="2b6640cc39518b2c" providerId="LiveId" clId="{B6AF7E01-292B-4A28-9612-E17B31C22386}" dt="2023-08-19T23:44:19.306" v="325"/>
          <pc:sldLayoutMkLst>
            <pc:docMk/>
            <pc:sldMasterMk cId="1585833692" sldId="2147483792"/>
            <pc:sldLayoutMk cId="1103738219" sldId="2147483797"/>
          </pc:sldLayoutMkLst>
        </pc:sldLayoutChg>
        <pc:sldLayoutChg chg="modTransition">
          <pc:chgData name="Maryam Kazemitabar" userId="2b6640cc39518b2c" providerId="LiveId" clId="{B6AF7E01-292B-4A28-9612-E17B31C22386}" dt="2023-08-19T23:44:19.306" v="325"/>
          <pc:sldLayoutMkLst>
            <pc:docMk/>
            <pc:sldMasterMk cId="1585833692" sldId="2147483792"/>
            <pc:sldLayoutMk cId="1755749844" sldId="2147483798"/>
          </pc:sldLayoutMkLst>
        </pc:sldLayoutChg>
        <pc:sldLayoutChg chg="modTransition">
          <pc:chgData name="Maryam Kazemitabar" userId="2b6640cc39518b2c" providerId="LiveId" clId="{B6AF7E01-292B-4A28-9612-E17B31C22386}" dt="2023-08-19T23:44:19.306" v="325"/>
          <pc:sldLayoutMkLst>
            <pc:docMk/>
            <pc:sldMasterMk cId="1585833692" sldId="2147483792"/>
            <pc:sldLayoutMk cId="1843322535" sldId="2147483799"/>
          </pc:sldLayoutMkLst>
        </pc:sldLayoutChg>
        <pc:sldLayoutChg chg="modTransition">
          <pc:chgData name="Maryam Kazemitabar" userId="2b6640cc39518b2c" providerId="LiveId" clId="{B6AF7E01-292B-4A28-9612-E17B31C22386}" dt="2023-08-19T23:44:19.306" v="325"/>
          <pc:sldLayoutMkLst>
            <pc:docMk/>
            <pc:sldMasterMk cId="1585833692" sldId="2147483792"/>
            <pc:sldLayoutMk cId="3875936416" sldId="2147483800"/>
          </pc:sldLayoutMkLst>
        </pc:sldLayoutChg>
        <pc:sldLayoutChg chg="modTransition">
          <pc:chgData name="Maryam Kazemitabar" userId="2b6640cc39518b2c" providerId="LiveId" clId="{B6AF7E01-292B-4A28-9612-E17B31C22386}" dt="2023-08-19T23:44:19.306" v="325"/>
          <pc:sldLayoutMkLst>
            <pc:docMk/>
            <pc:sldMasterMk cId="1585833692" sldId="2147483792"/>
            <pc:sldLayoutMk cId="531038898" sldId="2147483801"/>
          </pc:sldLayoutMkLst>
        </pc:sldLayoutChg>
        <pc:sldLayoutChg chg="modTransition">
          <pc:chgData name="Maryam Kazemitabar" userId="2b6640cc39518b2c" providerId="LiveId" clId="{B6AF7E01-292B-4A28-9612-E17B31C22386}" dt="2023-08-19T23:44:19.306" v="325"/>
          <pc:sldLayoutMkLst>
            <pc:docMk/>
            <pc:sldMasterMk cId="1585833692" sldId="2147483792"/>
            <pc:sldLayoutMk cId="72210596" sldId="2147483802"/>
          </pc:sldLayoutMkLst>
        </pc:sldLayoutChg>
        <pc:sldLayoutChg chg="modTransition">
          <pc:chgData name="Maryam Kazemitabar" userId="2b6640cc39518b2c" providerId="LiveId" clId="{B6AF7E01-292B-4A28-9612-E17B31C22386}" dt="2023-08-19T23:44:19.306" v="325"/>
          <pc:sldLayoutMkLst>
            <pc:docMk/>
            <pc:sldMasterMk cId="1585833692" sldId="2147483792"/>
            <pc:sldLayoutMk cId="3079390256" sldId="2147483803"/>
          </pc:sldLayoutMkLst>
        </pc:sldLayoutChg>
      </pc:sldMasterChg>
      <pc:sldMasterChg chg="modTransition modSldLayout">
        <pc:chgData name="Maryam Kazemitabar" userId="2b6640cc39518b2c" providerId="LiveId" clId="{B6AF7E01-292B-4A28-9612-E17B31C22386}" dt="2023-08-19T23:44:30.319" v="326"/>
        <pc:sldMasterMkLst>
          <pc:docMk/>
          <pc:sldMasterMk cId="285965362" sldId="2147483804"/>
        </pc:sldMasterMkLst>
        <pc:sldLayoutChg chg="modTransition">
          <pc:chgData name="Maryam Kazemitabar" userId="2b6640cc39518b2c" providerId="LiveId" clId="{B6AF7E01-292B-4A28-9612-E17B31C22386}" dt="2023-08-19T23:44:30.319" v="326"/>
          <pc:sldLayoutMkLst>
            <pc:docMk/>
            <pc:sldMasterMk cId="285965362" sldId="2147483804"/>
            <pc:sldLayoutMk cId="2018336074" sldId="2147483805"/>
          </pc:sldLayoutMkLst>
        </pc:sldLayoutChg>
        <pc:sldLayoutChg chg="modTransition">
          <pc:chgData name="Maryam Kazemitabar" userId="2b6640cc39518b2c" providerId="LiveId" clId="{B6AF7E01-292B-4A28-9612-E17B31C22386}" dt="2023-08-19T23:44:30.319" v="326"/>
          <pc:sldLayoutMkLst>
            <pc:docMk/>
            <pc:sldMasterMk cId="285965362" sldId="2147483804"/>
            <pc:sldLayoutMk cId="3280486236" sldId="2147483806"/>
          </pc:sldLayoutMkLst>
        </pc:sldLayoutChg>
        <pc:sldLayoutChg chg="modTransition">
          <pc:chgData name="Maryam Kazemitabar" userId="2b6640cc39518b2c" providerId="LiveId" clId="{B6AF7E01-292B-4A28-9612-E17B31C22386}" dt="2023-08-19T23:44:30.319" v="326"/>
          <pc:sldLayoutMkLst>
            <pc:docMk/>
            <pc:sldMasterMk cId="285965362" sldId="2147483804"/>
            <pc:sldLayoutMk cId="3367153140" sldId="2147483807"/>
          </pc:sldLayoutMkLst>
        </pc:sldLayoutChg>
        <pc:sldLayoutChg chg="modTransition">
          <pc:chgData name="Maryam Kazemitabar" userId="2b6640cc39518b2c" providerId="LiveId" clId="{B6AF7E01-292B-4A28-9612-E17B31C22386}" dt="2023-08-19T23:44:30.319" v="326"/>
          <pc:sldLayoutMkLst>
            <pc:docMk/>
            <pc:sldMasterMk cId="285965362" sldId="2147483804"/>
            <pc:sldLayoutMk cId="1962082992" sldId="2147483808"/>
          </pc:sldLayoutMkLst>
        </pc:sldLayoutChg>
        <pc:sldLayoutChg chg="modTransition">
          <pc:chgData name="Maryam Kazemitabar" userId="2b6640cc39518b2c" providerId="LiveId" clId="{B6AF7E01-292B-4A28-9612-E17B31C22386}" dt="2023-08-19T23:44:30.319" v="326"/>
          <pc:sldLayoutMkLst>
            <pc:docMk/>
            <pc:sldMasterMk cId="285965362" sldId="2147483804"/>
            <pc:sldLayoutMk cId="1607957837" sldId="2147483809"/>
          </pc:sldLayoutMkLst>
        </pc:sldLayoutChg>
        <pc:sldLayoutChg chg="modTransition">
          <pc:chgData name="Maryam Kazemitabar" userId="2b6640cc39518b2c" providerId="LiveId" clId="{B6AF7E01-292B-4A28-9612-E17B31C22386}" dt="2023-08-19T23:44:30.319" v="326"/>
          <pc:sldLayoutMkLst>
            <pc:docMk/>
            <pc:sldMasterMk cId="285965362" sldId="2147483804"/>
            <pc:sldLayoutMk cId="1554727594" sldId="2147483810"/>
          </pc:sldLayoutMkLst>
        </pc:sldLayoutChg>
        <pc:sldLayoutChg chg="modTransition">
          <pc:chgData name="Maryam Kazemitabar" userId="2b6640cc39518b2c" providerId="LiveId" clId="{B6AF7E01-292B-4A28-9612-E17B31C22386}" dt="2023-08-19T23:44:30.319" v="326"/>
          <pc:sldLayoutMkLst>
            <pc:docMk/>
            <pc:sldMasterMk cId="285965362" sldId="2147483804"/>
            <pc:sldLayoutMk cId="732079136" sldId="2147483811"/>
          </pc:sldLayoutMkLst>
        </pc:sldLayoutChg>
        <pc:sldLayoutChg chg="modTransition">
          <pc:chgData name="Maryam Kazemitabar" userId="2b6640cc39518b2c" providerId="LiveId" clId="{B6AF7E01-292B-4A28-9612-E17B31C22386}" dt="2023-08-19T23:44:30.319" v="326"/>
          <pc:sldLayoutMkLst>
            <pc:docMk/>
            <pc:sldMasterMk cId="285965362" sldId="2147483804"/>
            <pc:sldLayoutMk cId="1398981387" sldId="2147483812"/>
          </pc:sldLayoutMkLst>
        </pc:sldLayoutChg>
        <pc:sldLayoutChg chg="modTransition">
          <pc:chgData name="Maryam Kazemitabar" userId="2b6640cc39518b2c" providerId="LiveId" clId="{B6AF7E01-292B-4A28-9612-E17B31C22386}" dt="2023-08-19T23:44:30.319" v="326"/>
          <pc:sldLayoutMkLst>
            <pc:docMk/>
            <pc:sldMasterMk cId="285965362" sldId="2147483804"/>
            <pc:sldLayoutMk cId="1618805764" sldId="2147483813"/>
          </pc:sldLayoutMkLst>
        </pc:sldLayoutChg>
        <pc:sldLayoutChg chg="modTransition">
          <pc:chgData name="Maryam Kazemitabar" userId="2b6640cc39518b2c" providerId="LiveId" clId="{B6AF7E01-292B-4A28-9612-E17B31C22386}" dt="2023-08-19T23:44:30.319" v="326"/>
          <pc:sldLayoutMkLst>
            <pc:docMk/>
            <pc:sldMasterMk cId="285965362" sldId="2147483804"/>
            <pc:sldLayoutMk cId="411562124" sldId="2147483814"/>
          </pc:sldLayoutMkLst>
        </pc:sldLayoutChg>
        <pc:sldLayoutChg chg="modTransition">
          <pc:chgData name="Maryam Kazemitabar" userId="2b6640cc39518b2c" providerId="LiveId" clId="{B6AF7E01-292B-4A28-9612-E17B31C22386}" dt="2023-08-19T23:44:30.319" v="326"/>
          <pc:sldLayoutMkLst>
            <pc:docMk/>
            <pc:sldMasterMk cId="285965362" sldId="2147483804"/>
            <pc:sldLayoutMk cId="2810871802" sldId="2147483815"/>
          </pc:sldLayoutMkLst>
        </pc:sldLayoutChg>
      </pc:sldMasterChg>
      <pc:sldMasterChg chg="modTransition modSldLayout">
        <pc:chgData name="Maryam Kazemitabar" userId="2b6640cc39518b2c" providerId="LiveId" clId="{B6AF7E01-292B-4A28-9612-E17B31C22386}" dt="2023-08-19T23:44:34.489" v="327"/>
        <pc:sldMasterMkLst>
          <pc:docMk/>
          <pc:sldMasterMk cId="720160309" sldId="2147483816"/>
        </pc:sldMasterMkLst>
        <pc:sldLayoutChg chg="modTransition">
          <pc:chgData name="Maryam Kazemitabar" userId="2b6640cc39518b2c" providerId="LiveId" clId="{B6AF7E01-292B-4A28-9612-E17B31C22386}" dt="2023-08-19T23:44:34.489" v="327"/>
          <pc:sldLayoutMkLst>
            <pc:docMk/>
            <pc:sldMasterMk cId="720160309" sldId="2147483816"/>
            <pc:sldLayoutMk cId="1537143988" sldId="2147483817"/>
          </pc:sldLayoutMkLst>
        </pc:sldLayoutChg>
        <pc:sldLayoutChg chg="modTransition">
          <pc:chgData name="Maryam Kazemitabar" userId="2b6640cc39518b2c" providerId="LiveId" clId="{B6AF7E01-292B-4A28-9612-E17B31C22386}" dt="2023-08-19T23:44:34.489" v="327"/>
          <pc:sldLayoutMkLst>
            <pc:docMk/>
            <pc:sldMasterMk cId="720160309" sldId="2147483816"/>
            <pc:sldLayoutMk cId="3365502729" sldId="2147483818"/>
          </pc:sldLayoutMkLst>
        </pc:sldLayoutChg>
        <pc:sldLayoutChg chg="modTransition">
          <pc:chgData name="Maryam Kazemitabar" userId="2b6640cc39518b2c" providerId="LiveId" clId="{B6AF7E01-292B-4A28-9612-E17B31C22386}" dt="2023-08-19T23:44:34.489" v="327"/>
          <pc:sldLayoutMkLst>
            <pc:docMk/>
            <pc:sldMasterMk cId="720160309" sldId="2147483816"/>
            <pc:sldLayoutMk cId="2976294540" sldId="2147483819"/>
          </pc:sldLayoutMkLst>
        </pc:sldLayoutChg>
        <pc:sldLayoutChg chg="modTransition">
          <pc:chgData name="Maryam Kazemitabar" userId="2b6640cc39518b2c" providerId="LiveId" clId="{B6AF7E01-292B-4A28-9612-E17B31C22386}" dt="2023-08-19T23:44:34.489" v="327"/>
          <pc:sldLayoutMkLst>
            <pc:docMk/>
            <pc:sldMasterMk cId="720160309" sldId="2147483816"/>
            <pc:sldLayoutMk cId="1091453793" sldId="2147483820"/>
          </pc:sldLayoutMkLst>
        </pc:sldLayoutChg>
        <pc:sldLayoutChg chg="modTransition">
          <pc:chgData name="Maryam Kazemitabar" userId="2b6640cc39518b2c" providerId="LiveId" clId="{B6AF7E01-292B-4A28-9612-E17B31C22386}" dt="2023-08-19T23:44:34.489" v="327"/>
          <pc:sldLayoutMkLst>
            <pc:docMk/>
            <pc:sldMasterMk cId="720160309" sldId="2147483816"/>
            <pc:sldLayoutMk cId="547139114" sldId="2147483821"/>
          </pc:sldLayoutMkLst>
        </pc:sldLayoutChg>
        <pc:sldLayoutChg chg="modTransition">
          <pc:chgData name="Maryam Kazemitabar" userId="2b6640cc39518b2c" providerId="LiveId" clId="{B6AF7E01-292B-4A28-9612-E17B31C22386}" dt="2023-08-19T23:44:34.489" v="327"/>
          <pc:sldLayoutMkLst>
            <pc:docMk/>
            <pc:sldMasterMk cId="720160309" sldId="2147483816"/>
            <pc:sldLayoutMk cId="3026565689" sldId="2147483822"/>
          </pc:sldLayoutMkLst>
        </pc:sldLayoutChg>
        <pc:sldLayoutChg chg="modTransition">
          <pc:chgData name="Maryam Kazemitabar" userId="2b6640cc39518b2c" providerId="LiveId" clId="{B6AF7E01-292B-4A28-9612-E17B31C22386}" dt="2023-08-19T23:44:34.489" v="327"/>
          <pc:sldLayoutMkLst>
            <pc:docMk/>
            <pc:sldMasterMk cId="720160309" sldId="2147483816"/>
            <pc:sldLayoutMk cId="3713426928" sldId="2147483823"/>
          </pc:sldLayoutMkLst>
        </pc:sldLayoutChg>
        <pc:sldLayoutChg chg="modTransition">
          <pc:chgData name="Maryam Kazemitabar" userId="2b6640cc39518b2c" providerId="LiveId" clId="{B6AF7E01-292B-4A28-9612-E17B31C22386}" dt="2023-08-19T23:44:34.489" v="327"/>
          <pc:sldLayoutMkLst>
            <pc:docMk/>
            <pc:sldMasterMk cId="720160309" sldId="2147483816"/>
            <pc:sldLayoutMk cId="1667831546" sldId="2147483824"/>
          </pc:sldLayoutMkLst>
        </pc:sldLayoutChg>
        <pc:sldLayoutChg chg="modTransition">
          <pc:chgData name="Maryam Kazemitabar" userId="2b6640cc39518b2c" providerId="LiveId" clId="{B6AF7E01-292B-4A28-9612-E17B31C22386}" dt="2023-08-19T23:44:34.489" v="327"/>
          <pc:sldLayoutMkLst>
            <pc:docMk/>
            <pc:sldMasterMk cId="720160309" sldId="2147483816"/>
            <pc:sldLayoutMk cId="962622769" sldId="2147483825"/>
          </pc:sldLayoutMkLst>
        </pc:sldLayoutChg>
        <pc:sldLayoutChg chg="modTransition">
          <pc:chgData name="Maryam Kazemitabar" userId="2b6640cc39518b2c" providerId="LiveId" clId="{B6AF7E01-292B-4A28-9612-E17B31C22386}" dt="2023-08-19T23:44:34.489" v="327"/>
          <pc:sldLayoutMkLst>
            <pc:docMk/>
            <pc:sldMasterMk cId="720160309" sldId="2147483816"/>
            <pc:sldLayoutMk cId="2950446790" sldId="2147483826"/>
          </pc:sldLayoutMkLst>
        </pc:sldLayoutChg>
        <pc:sldLayoutChg chg="modTransition">
          <pc:chgData name="Maryam Kazemitabar" userId="2b6640cc39518b2c" providerId="LiveId" clId="{B6AF7E01-292B-4A28-9612-E17B31C22386}" dt="2023-08-19T23:44:34.489" v="327"/>
          <pc:sldLayoutMkLst>
            <pc:docMk/>
            <pc:sldMasterMk cId="720160309" sldId="2147483816"/>
            <pc:sldLayoutMk cId="1891528720" sldId="2147483827"/>
          </pc:sldLayoutMkLst>
        </pc:sldLayoutChg>
      </pc:sldMasterChg>
      <pc:sldMasterChg chg="modTransition modSldLayout">
        <pc:chgData name="Maryam Kazemitabar" userId="2b6640cc39518b2c" providerId="LiveId" clId="{B6AF7E01-292B-4A28-9612-E17B31C22386}" dt="2023-08-19T23:44:35.371" v="328"/>
        <pc:sldMasterMkLst>
          <pc:docMk/>
          <pc:sldMasterMk cId="2079072501" sldId="2147483828"/>
        </pc:sldMasterMkLst>
        <pc:sldLayoutChg chg="modTransition">
          <pc:chgData name="Maryam Kazemitabar" userId="2b6640cc39518b2c" providerId="LiveId" clId="{B6AF7E01-292B-4A28-9612-E17B31C22386}" dt="2023-08-19T23:44:35.371" v="328"/>
          <pc:sldLayoutMkLst>
            <pc:docMk/>
            <pc:sldMasterMk cId="2079072501" sldId="2147483828"/>
            <pc:sldLayoutMk cId="3038666932" sldId="2147483829"/>
          </pc:sldLayoutMkLst>
        </pc:sldLayoutChg>
        <pc:sldLayoutChg chg="modTransition">
          <pc:chgData name="Maryam Kazemitabar" userId="2b6640cc39518b2c" providerId="LiveId" clId="{B6AF7E01-292B-4A28-9612-E17B31C22386}" dt="2023-08-19T23:44:35.371" v="328"/>
          <pc:sldLayoutMkLst>
            <pc:docMk/>
            <pc:sldMasterMk cId="2079072501" sldId="2147483828"/>
            <pc:sldLayoutMk cId="1973880062" sldId="2147483830"/>
          </pc:sldLayoutMkLst>
        </pc:sldLayoutChg>
        <pc:sldLayoutChg chg="modTransition">
          <pc:chgData name="Maryam Kazemitabar" userId="2b6640cc39518b2c" providerId="LiveId" clId="{B6AF7E01-292B-4A28-9612-E17B31C22386}" dt="2023-08-19T23:44:35.371" v="328"/>
          <pc:sldLayoutMkLst>
            <pc:docMk/>
            <pc:sldMasterMk cId="2079072501" sldId="2147483828"/>
            <pc:sldLayoutMk cId="4065177148" sldId="2147483831"/>
          </pc:sldLayoutMkLst>
        </pc:sldLayoutChg>
        <pc:sldLayoutChg chg="modTransition">
          <pc:chgData name="Maryam Kazemitabar" userId="2b6640cc39518b2c" providerId="LiveId" clId="{B6AF7E01-292B-4A28-9612-E17B31C22386}" dt="2023-08-19T23:44:35.371" v="328"/>
          <pc:sldLayoutMkLst>
            <pc:docMk/>
            <pc:sldMasterMk cId="2079072501" sldId="2147483828"/>
            <pc:sldLayoutMk cId="1753695430" sldId="2147483832"/>
          </pc:sldLayoutMkLst>
        </pc:sldLayoutChg>
        <pc:sldLayoutChg chg="modTransition">
          <pc:chgData name="Maryam Kazemitabar" userId="2b6640cc39518b2c" providerId="LiveId" clId="{B6AF7E01-292B-4A28-9612-E17B31C22386}" dt="2023-08-19T23:44:35.371" v="328"/>
          <pc:sldLayoutMkLst>
            <pc:docMk/>
            <pc:sldMasterMk cId="2079072501" sldId="2147483828"/>
            <pc:sldLayoutMk cId="981654763" sldId="2147483833"/>
          </pc:sldLayoutMkLst>
        </pc:sldLayoutChg>
        <pc:sldLayoutChg chg="modTransition">
          <pc:chgData name="Maryam Kazemitabar" userId="2b6640cc39518b2c" providerId="LiveId" clId="{B6AF7E01-292B-4A28-9612-E17B31C22386}" dt="2023-08-19T23:44:35.371" v="328"/>
          <pc:sldLayoutMkLst>
            <pc:docMk/>
            <pc:sldMasterMk cId="2079072501" sldId="2147483828"/>
            <pc:sldLayoutMk cId="912615263" sldId="2147483834"/>
          </pc:sldLayoutMkLst>
        </pc:sldLayoutChg>
        <pc:sldLayoutChg chg="modTransition">
          <pc:chgData name="Maryam Kazemitabar" userId="2b6640cc39518b2c" providerId="LiveId" clId="{B6AF7E01-292B-4A28-9612-E17B31C22386}" dt="2023-08-19T23:44:35.371" v="328"/>
          <pc:sldLayoutMkLst>
            <pc:docMk/>
            <pc:sldMasterMk cId="2079072501" sldId="2147483828"/>
            <pc:sldLayoutMk cId="2679044332" sldId="2147483835"/>
          </pc:sldLayoutMkLst>
        </pc:sldLayoutChg>
        <pc:sldLayoutChg chg="modTransition">
          <pc:chgData name="Maryam Kazemitabar" userId="2b6640cc39518b2c" providerId="LiveId" clId="{B6AF7E01-292B-4A28-9612-E17B31C22386}" dt="2023-08-19T23:44:35.371" v="328"/>
          <pc:sldLayoutMkLst>
            <pc:docMk/>
            <pc:sldMasterMk cId="2079072501" sldId="2147483828"/>
            <pc:sldLayoutMk cId="2172571351" sldId="2147483836"/>
          </pc:sldLayoutMkLst>
        </pc:sldLayoutChg>
        <pc:sldLayoutChg chg="modTransition">
          <pc:chgData name="Maryam Kazemitabar" userId="2b6640cc39518b2c" providerId="LiveId" clId="{B6AF7E01-292B-4A28-9612-E17B31C22386}" dt="2023-08-19T23:44:35.371" v="328"/>
          <pc:sldLayoutMkLst>
            <pc:docMk/>
            <pc:sldMasterMk cId="2079072501" sldId="2147483828"/>
            <pc:sldLayoutMk cId="2657202062" sldId="2147483837"/>
          </pc:sldLayoutMkLst>
        </pc:sldLayoutChg>
        <pc:sldLayoutChg chg="modTransition">
          <pc:chgData name="Maryam Kazemitabar" userId="2b6640cc39518b2c" providerId="LiveId" clId="{B6AF7E01-292B-4A28-9612-E17B31C22386}" dt="2023-08-19T23:44:35.371" v="328"/>
          <pc:sldLayoutMkLst>
            <pc:docMk/>
            <pc:sldMasterMk cId="2079072501" sldId="2147483828"/>
            <pc:sldLayoutMk cId="3802633627" sldId="2147483838"/>
          </pc:sldLayoutMkLst>
        </pc:sldLayoutChg>
        <pc:sldLayoutChg chg="modTransition">
          <pc:chgData name="Maryam Kazemitabar" userId="2b6640cc39518b2c" providerId="LiveId" clId="{B6AF7E01-292B-4A28-9612-E17B31C22386}" dt="2023-08-19T23:44:35.371" v="328"/>
          <pc:sldLayoutMkLst>
            <pc:docMk/>
            <pc:sldMasterMk cId="2079072501" sldId="2147483828"/>
            <pc:sldLayoutMk cId="4111087805" sldId="2147483839"/>
          </pc:sldLayoutMkLst>
        </pc:sldLayoutChg>
      </pc:sldMasterChg>
      <pc:sldMasterChg chg="modTransition modSldLayout">
        <pc:chgData name="Maryam Kazemitabar" userId="2b6640cc39518b2c" providerId="LiveId" clId="{B6AF7E01-292B-4A28-9612-E17B31C22386}" dt="2023-08-19T23:44:36.673" v="329"/>
        <pc:sldMasterMkLst>
          <pc:docMk/>
          <pc:sldMasterMk cId="1564647700" sldId="2147483840"/>
        </pc:sldMasterMkLst>
        <pc:sldLayoutChg chg="modTransition">
          <pc:chgData name="Maryam Kazemitabar" userId="2b6640cc39518b2c" providerId="LiveId" clId="{B6AF7E01-292B-4A28-9612-E17B31C22386}" dt="2023-08-19T23:44:36.673" v="329"/>
          <pc:sldLayoutMkLst>
            <pc:docMk/>
            <pc:sldMasterMk cId="1564647700" sldId="2147483840"/>
            <pc:sldLayoutMk cId="2159610502" sldId="2147483841"/>
          </pc:sldLayoutMkLst>
        </pc:sldLayoutChg>
        <pc:sldLayoutChg chg="modTransition">
          <pc:chgData name="Maryam Kazemitabar" userId="2b6640cc39518b2c" providerId="LiveId" clId="{B6AF7E01-292B-4A28-9612-E17B31C22386}" dt="2023-08-19T23:44:36.673" v="329"/>
          <pc:sldLayoutMkLst>
            <pc:docMk/>
            <pc:sldMasterMk cId="1564647700" sldId="2147483840"/>
            <pc:sldLayoutMk cId="2654909730" sldId="2147483842"/>
          </pc:sldLayoutMkLst>
        </pc:sldLayoutChg>
        <pc:sldLayoutChg chg="modTransition">
          <pc:chgData name="Maryam Kazemitabar" userId="2b6640cc39518b2c" providerId="LiveId" clId="{B6AF7E01-292B-4A28-9612-E17B31C22386}" dt="2023-08-19T23:44:36.673" v="329"/>
          <pc:sldLayoutMkLst>
            <pc:docMk/>
            <pc:sldMasterMk cId="1564647700" sldId="2147483840"/>
            <pc:sldLayoutMk cId="2014596380" sldId="2147483843"/>
          </pc:sldLayoutMkLst>
        </pc:sldLayoutChg>
        <pc:sldLayoutChg chg="modTransition">
          <pc:chgData name="Maryam Kazemitabar" userId="2b6640cc39518b2c" providerId="LiveId" clId="{B6AF7E01-292B-4A28-9612-E17B31C22386}" dt="2023-08-19T23:44:36.673" v="329"/>
          <pc:sldLayoutMkLst>
            <pc:docMk/>
            <pc:sldMasterMk cId="1564647700" sldId="2147483840"/>
            <pc:sldLayoutMk cId="3929686673" sldId="2147483844"/>
          </pc:sldLayoutMkLst>
        </pc:sldLayoutChg>
        <pc:sldLayoutChg chg="modTransition">
          <pc:chgData name="Maryam Kazemitabar" userId="2b6640cc39518b2c" providerId="LiveId" clId="{B6AF7E01-292B-4A28-9612-E17B31C22386}" dt="2023-08-19T23:44:36.673" v="329"/>
          <pc:sldLayoutMkLst>
            <pc:docMk/>
            <pc:sldMasterMk cId="1564647700" sldId="2147483840"/>
            <pc:sldLayoutMk cId="3421231193" sldId="2147483845"/>
          </pc:sldLayoutMkLst>
        </pc:sldLayoutChg>
        <pc:sldLayoutChg chg="modTransition">
          <pc:chgData name="Maryam Kazemitabar" userId="2b6640cc39518b2c" providerId="LiveId" clId="{B6AF7E01-292B-4A28-9612-E17B31C22386}" dt="2023-08-19T23:44:36.673" v="329"/>
          <pc:sldLayoutMkLst>
            <pc:docMk/>
            <pc:sldMasterMk cId="1564647700" sldId="2147483840"/>
            <pc:sldLayoutMk cId="389927756" sldId="2147483846"/>
          </pc:sldLayoutMkLst>
        </pc:sldLayoutChg>
        <pc:sldLayoutChg chg="modTransition">
          <pc:chgData name="Maryam Kazemitabar" userId="2b6640cc39518b2c" providerId="LiveId" clId="{B6AF7E01-292B-4A28-9612-E17B31C22386}" dt="2023-08-19T23:44:36.673" v="329"/>
          <pc:sldLayoutMkLst>
            <pc:docMk/>
            <pc:sldMasterMk cId="1564647700" sldId="2147483840"/>
            <pc:sldLayoutMk cId="2685789268" sldId="2147483847"/>
          </pc:sldLayoutMkLst>
        </pc:sldLayoutChg>
        <pc:sldLayoutChg chg="modTransition">
          <pc:chgData name="Maryam Kazemitabar" userId="2b6640cc39518b2c" providerId="LiveId" clId="{B6AF7E01-292B-4A28-9612-E17B31C22386}" dt="2023-08-19T23:44:36.673" v="329"/>
          <pc:sldLayoutMkLst>
            <pc:docMk/>
            <pc:sldMasterMk cId="1564647700" sldId="2147483840"/>
            <pc:sldLayoutMk cId="3101525902" sldId="2147483848"/>
          </pc:sldLayoutMkLst>
        </pc:sldLayoutChg>
        <pc:sldLayoutChg chg="modTransition">
          <pc:chgData name="Maryam Kazemitabar" userId="2b6640cc39518b2c" providerId="LiveId" clId="{B6AF7E01-292B-4A28-9612-E17B31C22386}" dt="2023-08-19T23:44:36.673" v="329"/>
          <pc:sldLayoutMkLst>
            <pc:docMk/>
            <pc:sldMasterMk cId="1564647700" sldId="2147483840"/>
            <pc:sldLayoutMk cId="2965073227" sldId="2147483849"/>
          </pc:sldLayoutMkLst>
        </pc:sldLayoutChg>
        <pc:sldLayoutChg chg="modTransition">
          <pc:chgData name="Maryam Kazemitabar" userId="2b6640cc39518b2c" providerId="LiveId" clId="{B6AF7E01-292B-4A28-9612-E17B31C22386}" dt="2023-08-19T23:44:36.673" v="329"/>
          <pc:sldLayoutMkLst>
            <pc:docMk/>
            <pc:sldMasterMk cId="1564647700" sldId="2147483840"/>
            <pc:sldLayoutMk cId="2051420954" sldId="2147483850"/>
          </pc:sldLayoutMkLst>
        </pc:sldLayoutChg>
        <pc:sldLayoutChg chg="modTransition">
          <pc:chgData name="Maryam Kazemitabar" userId="2b6640cc39518b2c" providerId="LiveId" clId="{B6AF7E01-292B-4A28-9612-E17B31C22386}" dt="2023-08-19T23:44:36.673" v="329"/>
          <pc:sldLayoutMkLst>
            <pc:docMk/>
            <pc:sldMasterMk cId="1564647700" sldId="2147483840"/>
            <pc:sldLayoutMk cId="3591971888" sldId="2147483851"/>
          </pc:sldLayoutMkLst>
        </pc:sldLayoutChg>
      </pc:sldMasterChg>
      <pc:sldMasterChg chg="modTransition modSldLayout">
        <pc:chgData name="Maryam Kazemitabar" userId="2b6640cc39518b2c" providerId="LiveId" clId="{B6AF7E01-292B-4A28-9612-E17B31C22386}" dt="2023-08-19T23:44:53.646" v="330"/>
        <pc:sldMasterMkLst>
          <pc:docMk/>
          <pc:sldMasterMk cId="1671242153" sldId="2147483852"/>
        </pc:sldMasterMkLst>
        <pc:sldLayoutChg chg="modTransition">
          <pc:chgData name="Maryam Kazemitabar" userId="2b6640cc39518b2c" providerId="LiveId" clId="{B6AF7E01-292B-4A28-9612-E17B31C22386}" dt="2023-08-19T23:44:53.646" v="330"/>
          <pc:sldLayoutMkLst>
            <pc:docMk/>
            <pc:sldMasterMk cId="1671242153" sldId="2147483852"/>
            <pc:sldLayoutMk cId="4129633251" sldId="2147483853"/>
          </pc:sldLayoutMkLst>
        </pc:sldLayoutChg>
        <pc:sldLayoutChg chg="modTransition">
          <pc:chgData name="Maryam Kazemitabar" userId="2b6640cc39518b2c" providerId="LiveId" clId="{B6AF7E01-292B-4A28-9612-E17B31C22386}" dt="2023-08-19T23:44:53.646" v="330"/>
          <pc:sldLayoutMkLst>
            <pc:docMk/>
            <pc:sldMasterMk cId="1671242153" sldId="2147483852"/>
            <pc:sldLayoutMk cId="2232348392" sldId="2147483854"/>
          </pc:sldLayoutMkLst>
        </pc:sldLayoutChg>
        <pc:sldLayoutChg chg="modTransition">
          <pc:chgData name="Maryam Kazemitabar" userId="2b6640cc39518b2c" providerId="LiveId" clId="{B6AF7E01-292B-4A28-9612-E17B31C22386}" dt="2023-08-19T23:44:53.646" v="330"/>
          <pc:sldLayoutMkLst>
            <pc:docMk/>
            <pc:sldMasterMk cId="1671242153" sldId="2147483852"/>
            <pc:sldLayoutMk cId="1525223372" sldId="2147483855"/>
          </pc:sldLayoutMkLst>
        </pc:sldLayoutChg>
        <pc:sldLayoutChg chg="modTransition">
          <pc:chgData name="Maryam Kazemitabar" userId="2b6640cc39518b2c" providerId="LiveId" clId="{B6AF7E01-292B-4A28-9612-E17B31C22386}" dt="2023-08-19T23:44:53.646" v="330"/>
          <pc:sldLayoutMkLst>
            <pc:docMk/>
            <pc:sldMasterMk cId="1671242153" sldId="2147483852"/>
            <pc:sldLayoutMk cId="801877155" sldId="2147483856"/>
          </pc:sldLayoutMkLst>
        </pc:sldLayoutChg>
        <pc:sldLayoutChg chg="modTransition">
          <pc:chgData name="Maryam Kazemitabar" userId="2b6640cc39518b2c" providerId="LiveId" clId="{B6AF7E01-292B-4A28-9612-E17B31C22386}" dt="2023-08-19T23:44:53.646" v="330"/>
          <pc:sldLayoutMkLst>
            <pc:docMk/>
            <pc:sldMasterMk cId="1671242153" sldId="2147483852"/>
            <pc:sldLayoutMk cId="3131813455" sldId="2147483857"/>
          </pc:sldLayoutMkLst>
        </pc:sldLayoutChg>
        <pc:sldLayoutChg chg="modTransition">
          <pc:chgData name="Maryam Kazemitabar" userId="2b6640cc39518b2c" providerId="LiveId" clId="{B6AF7E01-292B-4A28-9612-E17B31C22386}" dt="2023-08-19T23:44:53.646" v="330"/>
          <pc:sldLayoutMkLst>
            <pc:docMk/>
            <pc:sldMasterMk cId="1671242153" sldId="2147483852"/>
            <pc:sldLayoutMk cId="585889410" sldId="2147483858"/>
          </pc:sldLayoutMkLst>
        </pc:sldLayoutChg>
        <pc:sldLayoutChg chg="modTransition">
          <pc:chgData name="Maryam Kazemitabar" userId="2b6640cc39518b2c" providerId="LiveId" clId="{B6AF7E01-292B-4A28-9612-E17B31C22386}" dt="2023-08-19T23:44:53.646" v="330"/>
          <pc:sldLayoutMkLst>
            <pc:docMk/>
            <pc:sldMasterMk cId="1671242153" sldId="2147483852"/>
            <pc:sldLayoutMk cId="3396991167" sldId="2147483859"/>
          </pc:sldLayoutMkLst>
        </pc:sldLayoutChg>
        <pc:sldLayoutChg chg="modTransition">
          <pc:chgData name="Maryam Kazemitabar" userId="2b6640cc39518b2c" providerId="LiveId" clId="{B6AF7E01-292B-4A28-9612-E17B31C22386}" dt="2023-08-19T23:44:53.646" v="330"/>
          <pc:sldLayoutMkLst>
            <pc:docMk/>
            <pc:sldMasterMk cId="1671242153" sldId="2147483852"/>
            <pc:sldLayoutMk cId="2340585039" sldId="2147483860"/>
          </pc:sldLayoutMkLst>
        </pc:sldLayoutChg>
        <pc:sldLayoutChg chg="modTransition">
          <pc:chgData name="Maryam Kazemitabar" userId="2b6640cc39518b2c" providerId="LiveId" clId="{B6AF7E01-292B-4A28-9612-E17B31C22386}" dt="2023-08-19T23:44:53.646" v="330"/>
          <pc:sldLayoutMkLst>
            <pc:docMk/>
            <pc:sldMasterMk cId="1671242153" sldId="2147483852"/>
            <pc:sldLayoutMk cId="925539805" sldId="2147483861"/>
          </pc:sldLayoutMkLst>
        </pc:sldLayoutChg>
        <pc:sldLayoutChg chg="modTransition">
          <pc:chgData name="Maryam Kazemitabar" userId="2b6640cc39518b2c" providerId="LiveId" clId="{B6AF7E01-292B-4A28-9612-E17B31C22386}" dt="2023-08-19T23:44:53.646" v="330"/>
          <pc:sldLayoutMkLst>
            <pc:docMk/>
            <pc:sldMasterMk cId="1671242153" sldId="2147483852"/>
            <pc:sldLayoutMk cId="1088265334" sldId="2147483862"/>
          </pc:sldLayoutMkLst>
        </pc:sldLayoutChg>
        <pc:sldLayoutChg chg="modTransition">
          <pc:chgData name="Maryam Kazemitabar" userId="2b6640cc39518b2c" providerId="LiveId" clId="{B6AF7E01-292B-4A28-9612-E17B31C22386}" dt="2023-08-19T23:44:53.646" v="330"/>
          <pc:sldLayoutMkLst>
            <pc:docMk/>
            <pc:sldMasterMk cId="1671242153" sldId="2147483852"/>
            <pc:sldLayoutMk cId="675851593" sldId="2147483863"/>
          </pc:sldLayoutMkLst>
        </pc:sldLayoutChg>
      </pc:sldMasterChg>
      <pc:sldMasterChg chg="modTransition modSldLayout">
        <pc:chgData name="Maryam Kazemitabar" userId="2b6640cc39518b2c" providerId="LiveId" clId="{B6AF7E01-292B-4A28-9612-E17B31C22386}" dt="2023-08-19T23:45:36.082" v="332"/>
        <pc:sldMasterMkLst>
          <pc:docMk/>
          <pc:sldMasterMk cId="2635052116" sldId="2147483864"/>
        </pc:sldMasterMkLst>
        <pc:sldLayoutChg chg="modTransition">
          <pc:chgData name="Maryam Kazemitabar" userId="2b6640cc39518b2c" providerId="LiveId" clId="{B6AF7E01-292B-4A28-9612-E17B31C22386}" dt="2023-08-19T23:45:36.082" v="332"/>
          <pc:sldLayoutMkLst>
            <pc:docMk/>
            <pc:sldMasterMk cId="2635052116" sldId="2147483864"/>
            <pc:sldLayoutMk cId="3100820859" sldId="2147483865"/>
          </pc:sldLayoutMkLst>
        </pc:sldLayoutChg>
        <pc:sldLayoutChg chg="modTransition">
          <pc:chgData name="Maryam Kazemitabar" userId="2b6640cc39518b2c" providerId="LiveId" clId="{B6AF7E01-292B-4A28-9612-E17B31C22386}" dt="2023-08-19T23:45:36.082" v="332"/>
          <pc:sldLayoutMkLst>
            <pc:docMk/>
            <pc:sldMasterMk cId="2635052116" sldId="2147483864"/>
            <pc:sldLayoutMk cId="4227206985" sldId="2147483866"/>
          </pc:sldLayoutMkLst>
        </pc:sldLayoutChg>
        <pc:sldLayoutChg chg="modTransition">
          <pc:chgData name="Maryam Kazemitabar" userId="2b6640cc39518b2c" providerId="LiveId" clId="{B6AF7E01-292B-4A28-9612-E17B31C22386}" dt="2023-08-19T23:45:36.082" v="332"/>
          <pc:sldLayoutMkLst>
            <pc:docMk/>
            <pc:sldMasterMk cId="2635052116" sldId="2147483864"/>
            <pc:sldLayoutMk cId="2310570449" sldId="2147483867"/>
          </pc:sldLayoutMkLst>
        </pc:sldLayoutChg>
        <pc:sldLayoutChg chg="modTransition">
          <pc:chgData name="Maryam Kazemitabar" userId="2b6640cc39518b2c" providerId="LiveId" clId="{B6AF7E01-292B-4A28-9612-E17B31C22386}" dt="2023-08-19T23:45:36.082" v="332"/>
          <pc:sldLayoutMkLst>
            <pc:docMk/>
            <pc:sldMasterMk cId="2635052116" sldId="2147483864"/>
            <pc:sldLayoutMk cId="3636851272" sldId="2147483868"/>
          </pc:sldLayoutMkLst>
        </pc:sldLayoutChg>
        <pc:sldLayoutChg chg="modTransition">
          <pc:chgData name="Maryam Kazemitabar" userId="2b6640cc39518b2c" providerId="LiveId" clId="{B6AF7E01-292B-4A28-9612-E17B31C22386}" dt="2023-08-19T23:45:36.082" v="332"/>
          <pc:sldLayoutMkLst>
            <pc:docMk/>
            <pc:sldMasterMk cId="2635052116" sldId="2147483864"/>
            <pc:sldLayoutMk cId="2478024981" sldId="2147483869"/>
          </pc:sldLayoutMkLst>
        </pc:sldLayoutChg>
        <pc:sldLayoutChg chg="modTransition">
          <pc:chgData name="Maryam Kazemitabar" userId="2b6640cc39518b2c" providerId="LiveId" clId="{B6AF7E01-292B-4A28-9612-E17B31C22386}" dt="2023-08-19T23:45:36.082" v="332"/>
          <pc:sldLayoutMkLst>
            <pc:docMk/>
            <pc:sldMasterMk cId="2635052116" sldId="2147483864"/>
            <pc:sldLayoutMk cId="74595034" sldId="2147483870"/>
          </pc:sldLayoutMkLst>
        </pc:sldLayoutChg>
        <pc:sldLayoutChg chg="modTransition">
          <pc:chgData name="Maryam Kazemitabar" userId="2b6640cc39518b2c" providerId="LiveId" clId="{B6AF7E01-292B-4A28-9612-E17B31C22386}" dt="2023-08-19T23:45:36.082" v="332"/>
          <pc:sldLayoutMkLst>
            <pc:docMk/>
            <pc:sldMasterMk cId="2635052116" sldId="2147483864"/>
            <pc:sldLayoutMk cId="3086278383" sldId="2147483871"/>
          </pc:sldLayoutMkLst>
        </pc:sldLayoutChg>
        <pc:sldLayoutChg chg="modTransition">
          <pc:chgData name="Maryam Kazemitabar" userId="2b6640cc39518b2c" providerId="LiveId" clId="{B6AF7E01-292B-4A28-9612-E17B31C22386}" dt="2023-08-19T23:45:36.082" v="332"/>
          <pc:sldLayoutMkLst>
            <pc:docMk/>
            <pc:sldMasterMk cId="2635052116" sldId="2147483864"/>
            <pc:sldLayoutMk cId="2595008813" sldId="2147483872"/>
          </pc:sldLayoutMkLst>
        </pc:sldLayoutChg>
        <pc:sldLayoutChg chg="modTransition">
          <pc:chgData name="Maryam Kazemitabar" userId="2b6640cc39518b2c" providerId="LiveId" clId="{B6AF7E01-292B-4A28-9612-E17B31C22386}" dt="2023-08-19T23:45:36.082" v="332"/>
          <pc:sldLayoutMkLst>
            <pc:docMk/>
            <pc:sldMasterMk cId="2635052116" sldId="2147483864"/>
            <pc:sldLayoutMk cId="2351376279" sldId="2147483873"/>
          </pc:sldLayoutMkLst>
        </pc:sldLayoutChg>
        <pc:sldLayoutChg chg="modTransition">
          <pc:chgData name="Maryam Kazemitabar" userId="2b6640cc39518b2c" providerId="LiveId" clId="{B6AF7E01-292B-4A28-9612-E17B31C22386}" dt="2023-08-19T23:45:36.082" v="332"/>
          <pc:sldLayoutMkLst>
            <pc:docMk/>
            <pc:sldMasterMk cId="2635052116" sldId="2147483864"/>
            <pc:sldLayoutMk cId="3819541821" sldId="2147483874"/>
          </pc:sldLayoutMkLst>
        </pc:sldLayoutChg>
        <pc:sldLayoutChg chg="modTransition">
          <pc:chgData name="Maryam Kazemitabar" userId="2b6640cc39518b2c" providerId="LiveId" clId="{B6AF7E01-292B-4A28-9612-E17B31C22386}" dt="2023-08-19T23:45:36.082" v="332"/>
          <pc:sldLayoutMkLst>
            <pc:docMk/>
            <pc:sldMasterMk cId="2635052116" sldId="2147483864"/>
            <pc:sldLayoutMk cId="2988674338" sldId="2147483875"/>
          </pc:sldLayoutMkLst>
        </pc:sldLayoutChg>
      </pc:sldMasterChg>
      <pc:sldMasterChg chg="modTransition modSldLayout">
        <pc:chgData name="Maryam Kazemitabar" userId="2b6640cc39518b2c" providerId="LiveId" clId="{B6AF7E01-292B-4A28-9612-E17B31C22386}" dt="2023-08-19T23:45:45.440" v="333"/>
        <pc:sldMasterMkLst>
          <pc:docMk/>
          <pc:sldMasterMk cId="2869282090" sldId="2147483876"/>
        </pc:sldMasterMkLst>
        <pc:sldLayoutChg chg="modTransition">
          <pc:chgData name="Maryam Kazemitabar" userId="2b6640cc39518b2c" providerId="LiveId" clId="{B6AF7E01-292B-4A28-9612-E17B31C22386}" dt="2023-08-19T23:45:45.440" v="333"/>
          <pc:sldLayoutMkLst>
            <pc:docMk/>
            <pc:sldMasterMk cId="2869282090" sldId="2147483876"/>
            <pc:sldLayoutMk cId="1150314642" sldId="2147483877"/>
          </pc:sldLayoutMkLst>
        </pc:sldLayoutChg>
        <pc:sldLayoutChg chg="modTransition">
          <pc:chgData name="Maryam Kazemitabar" userId="2b6640cc39518b2c" providerId="LiveId" clId="{B6AF7E01-292B-4A28-9612-E17B31C22386}" dt="2023-08-19T23:45:45.440" v="333"/>
          <pc:sldLayoutMkLst>
            <pc:docMk/>
            <pc:sldMasterMk cId="2869282090" sldId="2147483876"/>
            <pc:sldLayoutMk cId="1066224768" sldId="2147483878"/>
          </pc:sldLayoutMkLst>
        </pc:sldLayoutChg>
        <pc:sldLayoutChg chg="modTransition">
          <pc:chgData name="Maryam Kazemitabar" userId="2b6640cc39518b2c" providerId="LiveId" clId="{B6AF7E01-292B-4A28-9612-E17B31C22386}" dt="2023-08-19T23:45:45.440" v="333"/>
          <pc:sldLayoutMkLst>
            <pc:docMk/>
            <pc:sldMasterMk cId="2869282090" sldId="2147483876"/>
            <pc:sldLayoutMk cId="3196536799" sldId="2147483879"/>
          </pc:sldLayoutMkLst>
        </pc:sldLayoutChg>
        <pc:sldLayoutChg chg="modTransition">
          <pc:chgData name="Maryam Kazemitabar" userId="2b6640cc39518b2c" providerId="LiveId" clId="{B6AF7E01-292B-4A28-9612-E17B31C22386}" dt="2023-08-19T23:45:45.440" v="333"/>
          <pc:sldLayoutMkLst>
            <pc:docMk/>
            <pc:sldMasterMk cId="2869282090" sldId="2147483876"/>
            <pc:sldLayoutMk cId="3073398958" sldId="2147483880"/>
          </pc:sldLayoutMkLst>
        </pc:sldLayoutChg>
        <pc:sldLayoutChg chg="modTransition">
          <pc:chgData name="Maryam Kazemitabar" userId="2b6640cc39518b2c" providerId="LiveId" clId="{B6AF7E01-292B-4A28-9612-E17B31C22386}" dt="2023-08-19T23:45:45.440" v="333"/>
          <pc:sldLayoutMkLst>
            <pc:docMk/>
            <pc:sldMasterMk cId="2869282090" sldId="2147483876"/>
            <pc:sldLayoutMk cId="45957669" sldId="2147483881"/>
          </pc:sldLayoutMkLst>
        </pc:sldLayoutChg>
        <pc:sldLayoutChg chg="modTransition">
          <pc:chgData name="Maryam Kazemitabar" userId="2b6640cc39518b2c" providerId="LiveId" clId="{B6AF7E01-292B-4A28-9612-E17B31C22386}" dt="2023-08-19T23:45:45.440" v="333"/>
          <pc:sldLayoutMkLst>
            <pc:docMk/>
            <pc:sldMasterMk cId="2869282090" sldId="2147483876"/>
            <pc:sldLayoutMk cId="4048093459" sldId="2147483882"/>
          </pc:sldLayoutMkLst>
        </pc:sldLayoutChg>
        <pc:sldLayoutChg chg="modTransition">
          <pc:chgData name="Maryam Kazemitabar" userId="2b6640cc39518b2c" providerId="LiveId" clId="{B6AF7E01-292B-4A28-9612-E17B31C22386}" dt="2023-08-19T23:45:45.440" v="333"/>
          <pc:sldLayoutMkLst>
            <pc:docMk/>
            <pc:sldMasterMk cId="2869282090" sldId="2147483876"/>
            <pc:sldLayoutMk cId="186415157" sldId="2147483883"/>
          </pc:sldLayoutMkLst>
        </pc:sldLayoutChg>
        <pc:sldLayoutChg chg="modTransition">
          <pc:chgData name="Maryam Kazemitabar" userId="2b6640cc39518b2c" providerId="LiveId" clId="{B6AF7E01-292B-4A28-9612-E17B31C22386}" dt="2023-08-19T23:45:45.440" v="333"/>
          <pc:sldLayoutMkLst>
            <pc:docMk/>
            <pc:sldMasterMk cId="2869282090" sldId="2147483876"/>
            <pc:sldLayoutMk cId="1239598928" sldId="2147483884"/>
          </pc:sldLayoutMkLst>
        </pc:sldLayoutChg>
        <pc:sldLayoutChg chg="modTransition">
          <pc:chgData name="Maryam Kazemitabar" userId="2b6640cc39518b2c" providerId="LiveId" clId="{B6AF7E01-292B-4A28-9612-E17B31C22386}" dt="2023-08-19T23:45:45.440" v="333"/>
          <pc:sldLayoutMkLst>
            <pc:docMk/>
            <pc:sldMasterMk cId="2869282090" sldId="2147483876"/>
            <pc:sldLayoutMk cId="407841658" sldId="2147483885"/>
          </pc:sldLayoutMkLst>
        </pc:sldLayoutChg>
        <pc:sldLayoutChg chg="modTransition">
          <pc:chgData name="Maryam Kazemitabar" userId="2b6640cc39518b2c" providerId="LiveId" clId="{B6AF7E01-292B-4A28-9612-E17B31C22386}" dt="2023-08-19T23:45:45.440" v="333"/>
          <pc:sldLayoutMkLst>
            <pc:docMk/>
            <pc:sldMasterMk cId="2869282090" sldId="2147483876"/>
            <pc:sldLayoutMk cId="3208652928" sldId="2147483886"/>
          </pc:sldLayoutMkLst>
        </pc:sldLayoutChg>
        <pc:sldLayoutChg chg="modTransition">
          <pc:chgData name="Maryam Kazemitabar" userId="2b6640cc39518b2c" providerId="LiveId" clId="{B6AF7E01-292B-4A28-9612-E17B31C22386}" dt="2023-08-19T23:45:45.440" v="333"/>
          <pc:sldLayoutMkLst>
            <pc:docMk/>
            <pc:sldMasterMk cId="2869282090" sldId="2147483876"/>
            <pc:sldLayoutMk cId="3628643929" sldId="2147483887"/>
          </pc:sldLayoutMkLst>
        </pc:sldLayoutChg>
      </pc:sldMasterChg>
    </pc:docChg>
  </pc:docChgLst>
  <pc:docChgLst>
    <pc:chgData name="Maryam Kazemitabar" userId="2b6640cc39518b2c" providerId="LiveId" clId="{0CE37594-995B-43B7-B086-2C0051975A59}"/>
    <pc:docChg chg="custSel addSld delSld modSld sldOrd">
      <pc:chgData name="Maryam Kazemitabar" userId="2b6640cc39518b2c" providerId="LiveId" clId="{0CE37594-995B-43B7-B086-2C0051975A59}" dt="2023-07-11T20:31:29.827" v="299" actId="207"/>
      <pc:docMkLst>
        <pc:docMk/>
      </pc:docMkLst>
      <pc:sldChg chg="del">
        <pc:chgData name="Maryam Kazemitabar" userId="2b6640cc39518b2c" providerId="LiveId" clId="{0CE37594-995B-43B7-B086-2C0051975A59}" dt="2023-07-11T17:13:56.223" v="163" actId="47"/>
        <pc:sldMkLst>
          <pc:docMk/>
          <pc:sldMk cId="3191102788" sldId="259"/>
        </pc:sldMkLst>
      </pc:sldChg>
      <pc:sldChg chg="modSp mod">
        <pc:chgData name="Maryam Kazemitabar" userId="2b6640cc39518b2c" providerId="LiveId" clId="{0CE37594-995B-43B7-B086-2C0051975A59}" dt="2023-07-11T17:01:13.692" v="54" actId="27636"/>
        <pc:sldMkLst>
          <pc:docMk/>
          <pc:sldMk cId="2145815467" sldId="262"/>
        </pc:sldMkLst>
        <pc:spChg chg="mod">
          <ac:chgData name="Maryam Kazemitabar" userId="2b6640cc39518b2c" providerId="LiveId" clId="{0CE37594-995B-43B7-B086-2C0051975A59}" dt="2023-07-11T17:01:13.692" v="54" actId="27636"/>
          <ac:spMkLst>
            <pc:docMk/>
            <pc:sldMk cId="2145815467" sldId="262"/>
            <ac:spMk id="2" creationId="{8868813B-13B2-F26E-A531-6E2D73B6D0C0}"/>
          </ac:spMkLst>
        </pc:spChg>
      </pc:sldChg>
      <pc:sldChg chg="modSp mod">
        <pc:chgData name="Maryam Kazemitabar" userId="2b6640cc39518b2c" providerId="LiveId" clId="{0CE37594-995B-43B7-B086-2C0051975A59}" dt="2023-07-11T17:05:42.588" v="85" actId="207"/>
        <pc:sldMkLst>
          <pc:docMk/>
          <pc:sldMk cId="844333121" sldId="263"/>
        </pc:sldMkLst>
        <pc:spChg chg="mod">
          <ac:chgData name="Maryam Kazemitabar" userId="2b6640cc39518b2c" providerId="LiveId" clId="{0CE37594-995B-43B7-B086-2C0051975A59}" dt="2023-07-11T17:05:42.588" v="85" actId="207"/>
          <ac:spMkLst>
            <pc:docMk/>
            <pc:sldMk cId="844333121" sldId="263"/>
            <ac:spMk id="2" creationId="{29F51F79-F2B6-6256-CBC7-961179F1B3E1}"/>
          </ac:spMkLst>
        </pc:spChg>
      </pc:sldChg>
      <pc:sldChg chg="modSp mod">
        <pc:chgData name="Maryam Kazemitabar" userId="2b6640cc39518b2c" providerId="LiveId" clId="{0CE37594-995B-43B7-B086-2C0051975A59}" dt="2023-07-11T17:05:29.018" v="83" actId="207"/>
        <pc:sldMkLst>
          <pc:docMk/>
          <pc:sldMk cId="1283046801" sldId="264"/>
        </pc:sldMkLst>
        <pc:spChg chg="mod">
          <ac:chgData name="Maryam Kazemitabar" userId="2b6640cc39518b2c" providerId="LiveId" clId="{0CE37594-995B-43B7-B086-2C0051975A59}" dt="2023-07-11T17:05:29.018" v="83" actId="207"/>
          <ac:spMkLst>
            <pc:docMk/>
            <pc:sldMk cId="1283046801" sldId="264"/>
            <ac:spMk id="2" creationId="{F5F0C4E5-DB36-14AD-FF86-3F6B136049A4}"/>
          </ac:spMkLst>
        </pc:spChg>
      </pc:sldChg>
      <pc:sldChg chg="modSp mod">
        <pc:chgData name="Maryam Kazemitabar" userId="2b6640cc39518b2c" providerId="LiveId" clId="{0CE37594-995B-43B7-B086-2C0051975A59}" dt="2023-07-11T17:07:01.633" v="93" actId="207"/>
        <pc:sldMkLst>
          <pc:docMk/>
          <pc:sldMk cId="139471389" sldId="265"/>
        </pc:sldMkLst>
        <pc:spChg chg="mod">
          <ac:chgData name="Maryam Kazemitabar" userId="2b6640cc39518b2c" providerId="LiveId" clId="{0CE37594-995B-43B7-B086-2C0051975A59}" dt="2023-07-11T17:07:01.633" v="93" actId="207"/>
          <ac:spMkLst>
            <pc:docMk/>
            <pc:sldMk cId="139471389" sldId="265"/>
            <ac:spMk id="2" creationId="{600A87AC-AE49-70D8-D842-AFAC831AAD70}"/>
          </ac:spMkLst>
        </pc:spChg>
      </pc:sldChg>
      <pc:sldChg chg="modSp mod">
        <pc:chgData name="Maryam Kazemitabar" userId="2b6640cc39518b2c" providerId="LiveId" clId="{0CE37594-995B-43B7-B086-2C0051975A59}" dt="2023-07-11T17:13:29.087" v="162"/>
        <pc:sldMkLst>
          <pc:docMk/>
          <pc:sldMk cId="4183912907" sldId="266"/>
        </pc:sldMkLst>
        <pc:spChg chg="mod">
          <ac:chgData name="Maryam Kazemitabar" userId="2b6640cc39518b2c" providerId="LiveId" clId="{0CE37594-995B-43B7-B086-2C0051975A59}" dt="2023-07-11T17:13:29.087" v="162"/>
          <ac:spMkLst>
            <pc:docMk/>
            <pc:sldMk cId="4183912907" sldId="266"/>
            <ac:spMk id="2" creationId="{38BD1A7D-A83D-7CF0-7280-E46BE2D28231}"/>
          </ac:spMkLst>
        </pc:spChg>
      </pc:sldChg>
      <pc:sldChg chg="modSp mod">
        <pc:chgData name="Maryam Kazemitabar" userId="2b6640cc39518b2c" providerId="LiveId" clId="{0CE37594-995B-43B7-B086-2C0051975A59}" dt="2023-07-11T20:25:43.010" v="178" actId="27636"/>
        <pc:sldMkLst>
          <pc:docMk/>
          <pc:sldMk cId="2386795057" sldId="267"/>
        </pc:sldMkLst>
        <pc:spChg chg="mod">
          <ac:chgData name="Maryam Kazemitabar" userId="2b6640cc39518b2c" providerId="LiveId" clId="{0CE37594-995B-43B7-B086-2C0051975A59}" dt="2023-07-11T20:25:43.010" v="178" actId="27636"/>
          <ac:spMkLst>
            <pc:docMk/>
            <pc:sldMk cId="2386795057" sldId="267"/>
            <ac:spMk id="2" creationId="{AD1EFD38-508F-6869-848A-EE1EC3F343D2}"/>
          </ac:spMkLst>
        </pc:spChg>
        <pc:spChg chg="mod">
          <ac:chgData name="Maryam Kazemitabar" userId="2b6640cc39518b2c" providerId="LiveId" clId="{0CE37594-995B-43B7-B086-2C0051975A59}" dt="2023-07-11T17:14:42.353" v="164" actId="20577"/>
          <ac:spMkLst>
            <pc:docMk/>
            <pc:sldMk cId="2386795057" sldId="267"/>
            <ac:spMk id="3" creationId="{6C312B78-C327-9442-9898-5348001B8F01}"/>
          </ac:spMkLst>
        </pc:spChg>
      </pc:sldChg>
      <pc:sldChg chg="ord">
        <pc:chgData name="Maryam Kazemitabar" userId="2b6640cc39518b2c" providerId="LiveId" clId="{0CE37594-995B-43B7-B086-2C0051975A59}" dt="2023-07-11T17:09:04.827" v="103"/>
        <pc:sldMkLst>
          <pc:docMk/>
          <pc:sldMk cId="560269490" sldId="269"/>
        </pc:sldMkLst>
      </pc:sldChg>
      <pc:sldChg chg="modSp new mod">
        <pc:chgData name="Maryam Kazemitabar" userId="2b6640cc39518b2c" providerId="LiveId" clId="{0CE37594-995B-43B7-B086-2C0051975A59}" dt="2023-07-11T17:01:58.261" v="62" actId="27636"/>
        <pc:sldMkLst>
          <pc:docMk/>
          <pc:sldMk cId="1088695105" sldId="272"/>
        </pc:sldMkLst>
        <pc:spChg chg="mod">
          <ac:chgData name="Maryam Kazemitabar" userId="2b6640cc39518b2c" providerId="LiveId" clId="{0CE37594-995B-43B7-B086-2C0051975A59}" dt="2023-07-11T17:01:58.261" v="62" actId="27636"/>
          <ac:spMkLst>
            <pc:docMk/>
            <pc:sldMk cId="1088695105" sldId="272"/>
            <ac:spMk id="2" creationId="{469E4893-FFE0-E5C9-1AF2-855D7F14C188}"/>
          </ac:spMkLst>
        </pc:spChg>
        <pc:spChg chg="mod">
          <ac:chgData name="Maryam Kazemitabar" userId="2b6640cc39518b2c" providerId="LiveId" clId="{0CE37594-995B-43B7-B086-2C0051975A59}" dt="2023-07-11T17:01:09.004" v="52" actId="207"/>
          <ac:spMkLst>
            <pc:docMk/>
            <pc:sldMk cId="1088695105" sldId="272"/>
            <ac:spMk id="3" creationId="{82560AFA-1F68-3C5A-699E-B2F212B1C596}"/>
          </ac:spMkLst>
        </pc:spChg>
      </pc:sldChg>
      <pc:sldChg chg="delSp modSp new mod">
        <pc:chgData name="Maryam Kazemitabar" userId="2b6640cc39518b2c" providerId="LiveId" clId="{0CE37594-995B-43B7-B086-2C0051975A59}" dt="2023-07-11T17:05:37.759" v="84" actId="207"/>
        <pc:sldMkLst>
          <pc:docMk/>
          <pc:sldMk cId="2155609240" sldId="273"/>
        </pc:sldMkLst>
        <pc:spChg chg="mod">
          <ac:chgData name="Maryam Kazemitabar" userId="2b6640cc39518b2c" providerId="LiveId" clId="{0CE37594-995B-43B7-B086-2C0051975A59}" dt="2023-07-11T17:05:37.759" v="84" actId="207"/>
          <ac:spMkLst>
            <pc:docMk/>
            <pc:sldMk cId="2155609240" sldId="273"/>
            <ac:spMk id="2" creationId="{6C828D54-6952-59C5-E0CC-8552B0C8A851}"/>
          </ac:spMkLst>
        </pc:spChg>
        <pc:spChg chg="del">
          <ac:chgData name="Maryam Kazemitabar" userId="2b6640cc39518b2c" providerId="LiveId" clId="{0CE37594-995B-43B7-B086-2C0051975A59}" dt="2023-07-11T17:04:44.686" v="75" actId="478"/>
          <ac:spMkLst>
            <pc:docMk/>
            <pc:sldMk cId="2155609240" sldId="273"/>
            <ac:spMk id="3" creationId="{9866CFE6-91A3-7AB6-517D-94DEAC6CE8A9}"/>
          </ac:spMkLst>
        </pc:spChg>
      </pc:sldChg>
      <pc:sldChg chg="modSp new mod">
        <pc:chgData name="Maryam Kazemitabar" userId="2b6640cc39518b2c" providerId="LiveId" clId="{0CE37594-995B-43B7-B086-2C0051975A59}" dt="2023-07-11T20:26:51.553" v="198" actId="20577"/>
        <pc:sldMkLst>
          <pc:docMk/>
          <pc:sldMk cId="2872194077" sldId="274"/>
        </pc:sldMkLst>
        <pc:spChg chg="mod">
          <ac:chgData name="Maryam Kazemitabar" userId="2b6640cc39518b2c" providerId="LiveId" clId="{0CE37594-995B-43B7-B086-2C0051975A59}" dt="2023-07-11T20:26:51.553" v="198" actId="20577"/>
          <ac:spMkLst>
            <pc:docMk/>
            <pc:sldMk cId="2872194077" sldId="274"/>
            <ac:spMk id="2" creationId="{CAEE5570-1DC0-65E0-454E-F7AC1BF8258B}"/>
          </ac:spMkLst>
        </pc:spChg>
        <pc:spChg chg="mod">
          <ac:chgData name="Maryam Kazemitabar" userId="2b6640cc39518b2c" providerId="LiveId" clId="{0CE37594-995B-43B7-B086-2C0051975A59}" dt="2023-07-11T20:26:09.900" v="181" actId="207"/>
          <ac:spMkLst>
            <pc:docMk/>
            <pc:sldMk cId="2872194077" sldId="274"/>
            <ac:spMk id="3" creationId="{16706AFB-E718-B66F-782E-C0FFD5441310}"/>
          </ac:spMkLst>
        </pc:spChg>
      </pc:sldChg>
      <pc:sldChg chg="modSp new mod">
        <pc:chgData name="Maryam Kazemitabar" userId="2b6640cc39518b2c" providerId="LiveId" clId="{0CE37594-995B-43B7-B086-2C0051975A59}" dt="2023-07-11T20:28:53.959" v="240" actId="20577"/>
        <pc:sldMkLst>
          <pc:docMk/>
          <pc:sldMk cId="161282820" sldId="275"/>
        </pc:sldMkLst>
        <pc:spChg chg="mod">
          <ac:chgData name="Maryam Kazemitabar" userId="2b6640cc39518b2c" providerId="LiveId" clId="{0CE37594-995B-43B7-B086-2C0051975A59}" dt="2023-07-11T20:28:53.959" v="240" actId="20577"/>
          <ac:spMkLst>
            <pc:docMk/>
            <pc:sldMk cId="161282820" sldId="275"/>
            <ac:spMk id="2" creationId="{DE05E474-5C92-446D-2463-7BD732F8117E}"/>
          </ac:spMkLst>
        </pc:spChg>
        <pc:spChg chg="mod">
          <ac:chgData name="Maryam Kazemitabar" userId="2b6640cc39518b2c" providerId="LiveId" clId="{0CE37594-995B-43B7-B086-2C0051975A59}" dt="2023-07-11T20:27:36.215" v="201" actId="207"/>
          <ac:spMkLst>
            <pc:docMk/>
            <pc:sldMk cId="161282820" sldId="275"/>
            <ac:spMk id="3" creationId="{8D842E52-E2BB-14D1-5BF1-2BA24447CE38}"/>
          </ac:spMkLst>
        </pc:spChg>
      </pc:sldChg>
      <pc:sldChg chg="modSp new mod">
        <pc:chgData name="Maryam Kazemitabar" userId="2b6640cc39518b2c" providerId="LiveId" clId="{0CE37594-995B-43B7-B086-2C0051975A59}" dt="2023-07-11T20:30:06.419" v="265" actId="27636"/>
        <pc:sldMkLst>
          <pc:docMk/>
          <pc:sldMk cId="2316004373" sldId="276"/>
        </pc:sldMkLst>
        <pc:spChg chg="mod">
          <ac:chgData name="Maryam Kazemitabar" userId="2b6640cc39518b2c" providerId="LiveId" clId="{0CE37594-995B-43B7-B086-2C0051975A59}" dt="2023-07-11T20:30:06.419" v="265" actId="27636"/>
          <ac:spMkLst>
            <pc:docMk/>
            <pc:sldMk cId="2316004373" sldId="276"/>
            <ac:spMk id="2" creationId="{D69E91E0-E1A3-1262-84D2-08B22460C825}"/>
          </ac:spMkLst>
        </pc:spChg>
        <pc:spChg chg="mod">
          <ac:chgData name="Maryam Kazemitabar" userId="2b6640cc39518b2c" providerId="LiveId" clId="{0CE37594-995B-43B7-B086-2C0051975A59}" dt="2023-07-11T20:29:12.436" v="243" actId="207"/>
          <ac:spMkLst>
            <pc:docMk/>
            <pc:sldMk cId="2316004373" sldId="276"/>
            <ac:spMk id="3" creationId="{439292C6-0673-130D-C4B9-F5BD0868F136}"/>
          </ac:spMkLst>
        </pc:spChg>
      </pc:sldChg>
      <pc:sldChg chg="modSp new mod">
        <pc:chgData name="Maryam Kazemitabar" userId="2b6640cc39518b2c" providerId="LiveId" clId="{0CE37594-995B-43B7-B086-2C0051975A59}" dt="2023-07-11T20:31:29.827" v="299" actId="207"/>
        <pc:sldMkLst>
          <pc:docMk/>
          <pc:sldMk cId="1467547570" sldId="277"/>
        </pc:sldMkLst>
        <pc:spChg chg="mod">
          <ac:chgData name="Maryam Kazemitabar" userId="2b6640cc39518b2c" providerId="LiveId" clId="{0CE37594-995B-43B7-B086-2C0051975A59}" dt="2023-07-11T20:31:29.827" v="299" actId="207"/>
          <ac:spMkLst>
            <pc:docMk/>
            <pc:sldMk cId="1467547570" sldId="277"/>
            <ac:spMk id="2" creationId="{8E1479B6-E0B8-092F-B2FC-FF9E88E90990}"/>
          </ac:spMkLst>
        </pc:spChg>
      </pc:sldChg>
      <pc:sldChg chg="new del">
        <pc:chgData name="Maryam Kazemitabar" userId="2b6640cc39518b2c" providerId="LiveId" clId="{0CE37594-995B-43B7-B086-2C0051975A59}" dt="2023-07-11T20:30:48.787" v="267" actId="47"/>
        <pc:sldMkLst>
          <pc:docMk/>
          <pc:sldMk cId="4201775484" sldId="2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60B6B-963E-45AD-B18D-9DA3469D83C9}" type="datetimeFigureOut">
              <a:rPr lang="en-US" smtClean="0"/>
              <a:t>11/2/2023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61BEE-A6B4-49DE-8859-2A55F155C514}" type="slidenum">
              <a:rPr lang="en-US" smtClean="0"/>
              <a:t>‹#›</a:t>
            </a:fld>
            <a:endParaRPr lang="en-US"/>
          </a:p>
        </p:txBody>
      </p:sp>
    </p:spTree>
    <p:extLst>
      <p:ext uri="{BB962C8B-B14F-4D97-AF65-F5344CB8AC3E}">
        <p14:creationId xmlns:p14="http://schemas.microsoft.com/office/powerpoint/2010/main" val="378493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2A0D-6B45-4215-8A49-D14849101A69}"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A182-AF03-4CC8-94DC-C0726DF52A64}" type="slidenum">
              <a:rPr lang="en-US" smtClean="0"/>
              <a:t>‹#›</a:t>
            </a:fld>
            <a:endParaRPr lang="en-US"/>
          </a:p>
        </p:txBody>
      </p:sp>
    </p:spTree>
    <p:extLst>
      <p:ext uri="{BB962C8B-B14F-4D97-AF65-F5344CB8AC3E}">
        <p14:creationId xmlns:p14="http://schemas.microsoft.com/office/powerpoint/2010/main" val="330364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Today, I'll present on Prescription Opioid Receipt /</a:t>
            </a:r>
            <a:r>
              <a:rPr lang="en-US" dirty="0" err="1"/>
              <a:t>re’sit</a:t>
            </a:r>
            <a:r>
              <a:rPr lang="en-US" dirty="0"/>
              <a:t>/ and Dose /dos/ Change Prior to Fatal Opioid-Involved Overdose. In this study, we investigated how prescription opioid patterns and individual characteristics relate to fatal overdoses.</a:t>
            </a:r>
          </a:p>
        </p:txBody>
      </p:sp>
      <p:sp>
        <p:nvSpPr>
          <p:cNvPr id="4" name="Slide Number Placeholder 3"/>
          <p:cNvSpPr>
            <a:spLocks noGrp="1"/>
          </p:cNvSpPr>
          <p:nvPr>
            <p:ph type="sldNum" sz="quarter" idx="10"/>
          </p:nvPr>
        </p:nvSpPr>
        <p:spPr/>
        <p:txBody>
          <a:bodyPr/>
          <a:lstStyle/>
          <a:p>
            <a:fld id="{96E6A182-AF03-4CC8-94DC-C0726DF52A64}" type="slidenum">
              <a:rPr lang="en-US" smtClean="0"/>
              <a:t>1</a:t>
            </a:fld>
            <a:endParaRPr lang="en-US"/>
          </a:p>
        </p:txBody>
      </p:sp>
    </p:spTree>
    <p:extLst>
      <p:ext uri="{BB962C8B-B14F-4D97-AF65-F5344CB8AC3E}">
        <p14:creationId xmlns:p14="http://schemas.microsoft.com/office/powerpoint/2010/main" val="133775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secondary analysis showed that men were more likely than women to have non-prescription opioids in their toxicology reports (p=0.02).</a:t>
            </a:r>
          </a:p>
          <a:p>
            <a:r>
              <a:rPr lang="en-US" dirty="0"/>
              <a:t>And finally /’</a:t>
            </a:r>
            <a:r>
              <a:rPr lang="en-US" dirty="0" err="1"/>
              <a:t>faineli</a:t>
            </a:r>
            <a:r>
              <a:rPr lang="en-US" dirty="0"/>
              <a:t>/, we conducted a sensitivity /</a:t>
            </a:r>
            <a:r>
              <a:rPr lang="en-US" dirty="0" err="1"/>
              <a:t>sense’tivedi</a:t>
            </a:r>
            <a:r>
              <a:rPr lang="en-US" dirty="0"/>
              <a:t>/ analysis while excluding 46 decedents not on LTOT. The results were consistent with our primary findings.</a:t>
            </a:r>
          </a:p>
          <a:p>
            <a:endParaRPr lang="en-US" dirty="0"/>
          </a:p>
          <a:p>
            <a:endParaRPr lang="en-US" dirty="0"/>
          </a:p>
        </p:txBody>
      </p:sp>
      <p:sp>
        <p:nvSpPr>
          <p:cNvPr id="4" name="Slide Number Placeholder 3"/>
          <p:cNvSpPr>
            <a:spLocks noGrp="1"/>
          </p:cNvSpPr>
          <p:nvPr>
            <p:ph type="sldNum" sz="quarter" idx="5"/>
          </p:nvPr>
        </p:nvSpPr>
        <p:spPr/>
        <p:txBody>
          <a:bodyPr/>
          <a:lstStyle/>
          <a:p>
            <a:fld id="{96E6A182-AF03-4CC8-94DC-C0726DF52A64}" type="slidenum">
              <a:rPr lang="en-US" smtClean="0"/>
              <a:t>10</a:t>
            </a:fld>
            <a:endParaRPr lang="en-US"/>
          </a:p>
        </p:txBody>
      </p:sp>
    </p:spTree>
    <p:extLst>
      <p:ext uri="{BB962C8B-B14F-4D97-AF65-F5344CB8AC3E}">
        <p14:creationId xmlns:p14="http://schemas.microsoft.com/office/powerpoint/2010/main" val="28276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table provides information about toxicology data, revealing the opioids found in toxicology reports. As you see, a higher percentage of male decedents had non-prescribed opioids in their reports compared to female decedents.</a:t>
            </a:r>
          </a:p>
        </p:txBody>
      </p:sp>
      <p:sp>
        <p:nvSpPr>
          <p:cNvPr id="4" name="Slide Number Placeholder 3"/>
          <p:cNvSpPr>
            <a:spLocks noGrp="1"/>
          </p:cNvSpPr>
          <p:nvPr>
            <p:ph type="sldNum" sz="quarter" idx="5"/>
          </p:nvPr>
        </p:nvSpPr>
        <p:spPr/>
        <p:txBody>
          <a:bodyPr/>
          <a:lstStyle/>
          <a:p>
            <a:fld id="{96E6A182-AF03-4CC8-94DC-C0726DF52A64}" type="slidenum">
              <a:rPr lang="en-US" smtClean="0"/>
              <a:t>11</a:t>
            </a:fld>
            <a:endParaRPr lang="en-US"/>
          </a:p>
        </p:txBody>
      </p:sp>
    </p:spTree>
    <p:extLst>
      <p:ext uri="{BB962C8B-B14F-4D97-AF65-F5344CB8AC3E}">
        <p14:creationId xmlns:p14="http://schemas.microsoft.com/office/powerpoint/2010/main" val="184748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study showed an exponential /’</a:t>
            </a:r>
            <a:r>
              <a:rPr lang="en-US" dirty="0" err="1"/>
              <a:t>expe’nenshal</a:t>
            </a:r>
            <a:r>
              <a:rPr lang="en-US" dirty="0"/>
              <a:t>/ increase in mean daily dose MME as individuals approached the month of death. This pattern is an essential /</a:t>
            </a:r>
            <a:r>
              <a:rPr lang="en-US" dirty="0" err="1"/>
              <a:t>e’senshol</a:t>
            </a:r>
            <a:r>
              <a:rPr lang="en-US" dirty="0"/>
              <a:t>/ focal point for intervention strategies.</a:t>
            </a:r>
          </a:p>
          <a:p>
            <a:r>
              <a:rPr lang="en-US" dirty="0"/>
              <a:t>• Our findings were aligned with similar research, identifying dose escalation patterns prior to opioid-related deaths. </a:t>
            </a:r>
          </a:p>
          <a:p>
            <a:r>
              <a:rPr lang="en-US" dirty="0"/>
              <a:t>• Our study indicated that increase in MME doses before death was more gradual among male decedents compared to females. This variation in MME trajectories /</a:t>
            </a:r>
            <a:r>
              <a:rPr lang="en-US" dirty="0" err="1"/>
              <a:t>tre’jekteriz</a:t>
            </a:r>
            <a:r>
              <a:rPr lang="en-US" dirty="0"/>
              <a:t>/ hints /’</a:t>
            </a:r>
            <a:r>
              <a:rPr lang="en-US" dirty="0" err="1"/>
              <a:t>hentz</a:t>
            </a:r>
            <a:r>
              <a:rPr lang="en-US" dirty="0"/>
              <a:t>/ at the influence of individual-specific factors on opioid dose adjustments. The observed variations in the gender-specific differences /’</a:t>
            </a:r>
            <a:r>
              <a:rPr lang="en-US" dirty="0" err="1"/>
              <a:t>diferensez</a:t>
            </a:r>
            <a:r>
              <a:rPr lang="en-US" dirty="0"/>
              <a:t>/, emphasize /’</a:t>
            </a:r>
            <a:r>
              <a:rPr lang="en-US" dirty="0" err="1"/>
              <a:t>emphesaiz</a:t>
            </a:r>
            <a:r>
              <a:rPr lang="en-US" dirty="0"/>
              <a:t>/ the necessity for further research on opioid prescription strategies.</a:t>
            </a:r>
          </a:p>
          <a:p>
            <a:pPr marL="171450" indent="-171450">
              <a:buFont typeface="Arial" panose="020B0604020202020204" pitchFamily="34" charset="0"/>
              <a:buChar char="•"/>
            </a:pPr>
            <a:r>
              <a:rPr lang="en-US" dirty="0"/>
              <a:t>And understanding the factors influencing opioid prescription and overdose risks is important /</a:t>
            </a:r>
            <a:r>
              <a:rPr lang="en-US" dirty="0" err="1"/>
              <a:t>im’portent</a:t>
            </a:r>
            <a:r>
              <a:rPr lang="en-US" dirty="0"/>
              <a:t>/. It not only informs effective interventions but also enhances /</a:t>
            </a:r>
            <a:r>
              <a:rPr lang="en-US" dirty="0" err="1"/>
              <a:t>en’hansez</a:t>
            </a:r>
            <a:r>
              <a:rPr lang="en-US" dirty="0"/>
              <a:t>/ patient safety and healthcare practices.</a:t>
            </a:r>
          </a:p>
          <a:p>
            <a:pPr marL="171450" indent="-171450">
              <a:buFont typeface="Arial" panose="020B0604020202020204" pitchFamily="34" charset="0"/>
              <a:buChar char="•"/>
            </a:pPr>
            <a:r>
              <a:rPr lang="en-US" dirty="0"/>
              <a:t>I declare /</a:t>
            </a:r>
            <a:r>
              <a:rPr lang="en-US" dirty="0" err="1"/>
              <a:t>de’kler</a:t>
            </a:r>
            <a:r>
              <a:rPr lang="en-US" dirty="0"/>
              <a:t>/ that there are no conflicts of interest to disclose for this study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6E6A182-AF03-4CC8-94DC-C0726DF52A64}" type="slidenum">
              <a:rPr lang="en-US" smtClean="0"/>
              <a:t>12</a:t>
            </a:fld>
            <a:endParaRPr lang="en-US"/>
          </a:p>
        </p:txBody>
      </p:sp>
    </p:spTree>
    <p:extLst>
      <p:ext uri="{BB962C8B-B14F-4D97-AF65-F5344CB8AC3E}">
        <p14:creationId xmlns:p14="http://schemas.microsoft.com/office/powerpoint/2010/main" val="935262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findings suggest that sex-specific strategies might mitigate the risks linked to opioid therapy and the occurrence of fatal overdoses, but further research would be necessary to understand this relationship. </a:t>
            </a:r>
          </a:p>
          <a:p>
            <a:r>
              <a:rPr lang="en-US" dirty="0"/>
              <a:t>• Tailored interventions and comprehensive education contribute to fostering safe opioid prescription and advocating for holistic /</a:t>
            </a:r>
            <a:r>
              <a:rPr lang="en-US" dirty="0" err="1"/>
              <a:t>ho’listek</a:t>
            </a:r>
            <a:r>
              <a:rPr lang="en-US" dirty="0"/>
              <a:t>/ pain management approaches.</a:t>
            </a:r>
          </a:p>
          <a:p>
            <a:endParaRPr lang="en-US" dirty="0"/>
          </a:p>
        </p:txBody>
      </p:sp>
      <p:sp>
        <p:nvSpPr>
          <p:cNvPr id="4" name="Slide Number Placeholder 3"/>
          <p:cNvSpPr>
            <a:spLocks noGrp="1"/>
          </p:cNvSpPr>
          <p:nvPr>
            <p:ph type="sldNum" sz="quarter" idx="5"/>
          </p:nvPr>
        </p:nvSpPr>
        <p:spPr/>
        <p:txBody>
          <a:bodyPr/>
          <a:lstStyle/>
          <a:p>
            <a:fld id="{96E6A182-AF03-4CC8-94DC-C0726DF52A64}" type="slidenum">
              <a:rPr lang="en-US" smtClean="0"/>
              <a:t>13</a:t>
            </a:fld>
            <a:endParaRPr lang="en-US"/>
          </a:p>
        </p:txBody>
      </p:sp>
    </p:spTree>
    <p:extLst>
      <p:ext uri="{BB962C8B-B14F-4D97-AF65-F5344CB8AC3E}">
        <p14:creationId xmlns:p14="http://schemas.microsoft.com/office/powerpoint/2010/main" val="29769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study's scope was confined to individuals in Connecticut from 2016 to 2018. This restricts our findings to this study’s sample.</a:t>
            </a:r>
          </a:p>
          <a:p>
            <a:r>
              <a:rPr lang="en-US" dirty="0"/>
              <a:t>• Some important factors, including comorbidities and socioeconomic status, were not considered in our analysis. This could influence the picture of opioid prescription doses and their relationship to fatal overdoses.</a:t>
            </a:r>
          </a:p>
          <a:p>
            <a:r>
              <a:rPr lang="en-US" dirty="0"/>
              <a:t>• To achieve /</a:t>
            </a:r>
            <a:r>
              <a:rPr lang="en-US" dirty="0" err="1"/>
              <a:t>e’chiv</a:t>
            </a:r>
            <a:r>
              <a:rPr lang="en-US" dirty="0"/>
              <a:t>/ a more comprehensive understanding, future studies should encompass /</a:t>
            </a:r>
            <a:r>
              <a:rPr lang="en-US" dirty="0" err="1"/>
              <a:t>en’kampes</a:t>
            </a:r>
            <a:r>
              <a:rPr lang="en-US" dirty="0"/>
              <a:t>/ a wider spectrum of factors. Future studies can replicate this study using more current data to see if these patterns continue now that there are opioid prescription guidelines in place. It would be interesting to investigate the opioid prescription patterns in a national sample. Also, comorbidities and socioeconomic determinants of health could be considered in future studies.</a:t>
            </a:r>
          </a:p>
          <a:p>
            <a:endParaRPr lang="en-US" dirty="0"/>
          </a:p>
        </p:txBody>
      </p:sp>
      <p:sp>
        <p:nvSpPr>
          <p:cNvPr id="4" name="Slide Number Placeholder 3"/>
          <p:cNvSpPr>
            <a:spLocks noGrp="1"/>
          </p:cNvSpPr>
          <p:nvPr>
            <p:ph type="sldNum" sz="quarter" idx="5"/>
          </p:nvPr>
        </p:nvSpPr>
        <p:spPr/>
        <p:txBody>
          <a:bodyPr/>
          <a:lstStyle/>
          <a:p>
            <a:fld id="{96E6A182-AF03-4CC8-94DC-C0726DF52A64}" type="slidenum">
              <a:rPr lang="en-US" smtClean="0"/>
              <a:t>14</a:t>
            </a:fld>
            <a:endParaRPr lang="en-US"/>
          </a:p>
        </p:txBody>
      </p:sp>
    </p:spTree>
    <p:extLst>
      <p:ext uri="{BB962C8B-B14F-4D97-AF65-F5344CB8AC3E}">
        <p14:creationId xmlns:p14="http://schemas.microsoft.com/office/powerpoint/2010/main" val="252879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Systemic racism and other forms of oppression lead to substantial inequalities in healthcare access and results. By promoting diversity, equity, and inclusion, we can collaboratively strive to eradicate disparities in healthcare. In our research, we examined variations in the receipt of prescription opioids for pain management across different genders, races, and ethnicities, aligning with this goal.</a:t>
            </a:r>
          </a:p>
        </p:txBody>
      </p:sp>
      <p:sp>
        <p:nvSpPr>
          <p:cNvPr id="4" name="Slide Number Placeholder 3"/>
          <p:cNvSpPr>
            <a:spLocks noGrp="1"/>
          </p:cNvSpPr>
          <p:nvPr>
            <p:ph type="sldNum" sz="quarter" idx="5"/>
          </p:nvPr>
        </p:nvSpPr>
        <p:spPr/>
        <p:txBody>
          <a:bodyPr/>
          <a:lstStyle/>
          <a:p>
            <a:fld id="{96E6A182-AF03-4CC8-94DC-C0726DF52A64}" type="slidenum">
              <a:rPr lang="en-US" smtClean="0"/>
              <a:t>15</a:t>
            </a:fld>
            <a:endParaRPr lang="en-US"/>
          </a:p>
        </p:txBody>
      </p:sp>
    </p:spTree>
    <p:extLst>
      <p:ext uri="{BB962C8B-B14F-4D97-AF65-F5344CB8AC3E}">
        <p14:creationId xmlns:p14="http://schemas.microsoft.com/office/powerpoint/2010/main" val="258245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t>
            </a:r>
            <a:r>
              <a:rPr lang="en-US"/>
              <a:t>like to express </a:t>
            </a:r>
            <a:r>
              <a:rPr lang="en-US" dirty="0"/>
              <a:t>my gratitude to Drs. Becker, Howell and Black for their exceptional supervision throughout this study.</a:t>
            </a:r>
          </a:p>
          <a:p>
            <a:r>
              <a:rPr lang="en-US" dirty="0"/>
              <a:t>Thank you for your attention. Feel free to ask your questions.</a:t>
            </a:r>
          </a:p>
        </p:txBody>
      </p:sp>
      <p:sp>
        <p:nvSpPr>
          <p:cNvPr id="4" name="Slide Number Placeholder 3"/>
          <p:cNvSpPr>
            <a:spLocks noGrp="1"/>
          </p:cNvSpPr>
          <p:nvPr>
            <p:ph type="sldNum" sz="quarter" idx="5"/>
          </p:nvPr>
        </p:nvSpPr>
        <p:spPr/>
        <p:txBody>
          <a:bodyPr/>
          <a:lstStyle/>
          <a:p>
            <a:fld id="{96E6A182-AF03-4CC8-94DC-C0726DF52A64}" type="slidenum">
              <a:rPr lang="en-US" smtClean="0"/>
              <a:t>16</a:t>
            </a:fld>
            <a:endParaRPr lang="en-US"/>
          </a:p>
        </p:txBody>
      </p:sp>
    </p:spTree>
    <p:extLst>
      <p:ext uri="{BB962C8B-B14F-4D97-AF65-F5344CB8AC3E}">
        <p14:creationId xmlns:p14="http://schemas.microsoft.com/office/powerpoint/2010/main" val="239301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CDC, in 2021, 75.4% of all drug overdose deaths have been opioid-related. </a:t>
            </a:r>
          </a:p>
          <a:p>
            <a:r>
              <a:rPr lang="en-US" dirty="0"/>
              <a:t>There is growing apprehension regarding sudden fluctuations in prescribed opioid dosages /’</a:t>
            </a:r>
            <a:r>
              <a:rPr lang="en-US" dirty="0" err="1"/>
              <a:t>doseges</a:t>
            </a:r>
            <a:r>
              <a:rPr lang="en-US" dirty="0"/>
              <a:t>/ and how these fluctuations intersect with the risk of overdose, particularly /</a:t>
            </a:r>
            <a:r>
              <a:rPr lang="en-US" dirty="0" err="1"/>
              <a:t>per’tikiolerli</a:t>
            </a:r>
            <a:r>
              <a:rPr lang="en-US" dirty="0"/>
              <a:t>/ among individuals undergoing opioid therapy for pain management.</a:t>
            </a:r>
          </a:p>
        </p:txBody>
      </p:sp>
      <p:sp>
        <p:nvSpPr>
          <p:cNvPr id="4" name="Slide Number Placeholder 3"/>
          <p:cNvSpPr>
            <a:spLocks noGrp="1"/>
          </p:cNvSpPr>
          <p:nvPr>
            <p:ph type="sldNum" sz="quarter" idx="5"/>
          </p:nvPr>
        </p:nvSpPr>
        <p:spPr/>
        <p:txBody>
          <a:bodyPr/>
          <a:lstStyle/>
          <a:p>
            <a:fld id="{96E6A182-AF03-4CC8-94DC-C0726DF52A64}" type="slidenum">
              <a:rPr lang="en-US" smtClean="0"/>
              <a:t>2</a:t>
            </a:fld>
            <a:endParaRPr lang="en-US"/>
          </a:p>
        </p:txBody>
      </p:sp>
    </p:spTree>
    <p:extLst>
      <p:ext uri="{BB962C8B-B14F-4D97-AF65-F5344CB8AC3E}">
        <p14:creationId xmlns:p14="http://schemas.microsoft.com/office/powerpoint/2010/main" val="388379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 this /des/ study, we investigated patterns of prescription opioid receipt within the twelve months leading up to opioid overdose deaths.</a:t>
            </a:r>
          </a:p>
          <a:p>
            <a:r>
              <a:rPr lang="en-US" dirty="0"/>
              <a:t>2. Furthermore, we conducted a thorough analysis of these patterns, taking into account demographic characteristics such as age, gender, race, and ethnicity, which enabled /</a:t>
            </a:r>
            <a:r>
              <a:rPr lang="en-US" dirty="0" err="1"/>
              <a:t>e’neibold</a:t>
            </a:r>
            <a:r>
              <a:rPr lang="en-US" dirty="0"/>
              <a:t>/ us to unveil potential /</a:t>
            </a:r>
            <a:r>
              <a:rPr lang="en-US" dirty="0" err="1"/>
              <a:t>pe’tenshal</a:t>
            </a:r>
            <a:r>
              <a:rPr lang="en-US" dirty="0"/>
              <a:t>/ variations that could significantly contribute to our understanding of opioid-related fatalities /</a:t>
            </a:r>
            <a:r>
              <a:rPr lang="en-US" dirty="0" err="1"/>
              <a:t>feitaletiz</a:t>
            </a:r>
            <a:r>
              <a:rPr lang="en-US" dirty="0"/>
              <a:t>/.</a:t>
            </a:r>
          </a:p>
          <a:p>
            <a:endParaRPr lang="en-US" dirty="0"/>
          </a:p>
        </p:txBody>
      </p:sp>
      <p:sp>
        <p:nvSpPr>
          <p:cNvPr id="4" name="Slide Number Placeholder 3"/>
          <p:cNvSpPr>
            <a:spLocks noGrp="1"/>
          </p:cNvSpPr>
          <p:nvPr>
            <p:ph type="sldNum" sz="quarter" idx="5"/>
          </p:nvPr>
        </p:nvSpPr>
        <p:spPr/>
        <p:txBody>
          <a:bodyPr/>
          <a:lstStyle/>
          <a:p>
            <a:fld id="{96E6A182-AF03-4CC8-94DC-C0726DF52A64}" type="slidenum">
              <a:rPr lang="en-US" smtClean="0"/>
              <a:t>3</a:t>
            </a:fld>
            <a:endParaRPr lang="en-US"/>
          </a:p>
        </p:txBody>
      </p:sp>
    </p:spTree>
    <p:extLst>
      <p:ext uri="{BB962C8B-B14F-4D97-AF65-F5344CB8AC3E}">
        <p14:creationId xmlns:p14="http://schemas.microsoft.com/office/powerpoint/2010/main" val="84918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dataset is sourced from the Connecticut Prescription Monitoring and Reporting System (CPMRS), which is the state’s prescription drug monitoring program, providing information on prescription opioids and trends.</a:t>
            </a:r>
          </a:p>
          <a:p>
            <a:r>
              <a:rPr lang="en-US" dirty="0"/>
              <a:t>• CPMRS dataset was linked /’</a:t>
            </a:r>
            <a:r>
              <a:rPr lang="en-US" dirty="0" err="1"/>
              <a:t>lenkd</a:t>
            </a:r>
            <a:r>
              <a:rPr lang="en-US" dirty="0"/>
              <a:t>/ with /</a:t>
            </a:r>
            <a:r>
              <a:rPr lang="en-US" dirty="0" err="1"/>
              <a:t>weth</a:t>
            </a:r>
            <a:r>
              <a:rPr lang="en-US" dirty="0"/>
              <a:t>/ the Office of Chief Medical Examiner (OCME) dataset. This integration enabled /</a:t>
            </a:r>
            <a:r>
              <a:rPr lang="en-US" dirty="0" err="1"/>
              <a:t>en’eibold</a:t>
            </a:r>
            <a:r>
              <a:rPr lang="en-US" dirty="0"/>
              <a:t>/ us to connect /</a:t>
            </a:r>
            <a:r>
              <a:rPr lang="en-US" dirty="0" err="1"/>
              <a:t>ke’nekt</a:t>
            </a:r>
            <a:r>
              <a:rPr lang="en-US" dirty="0"/>
              <a:t>/ prescription data with insights from the toxicology results, offering a comprehensive view of opioid-related deaths.</a:t>
            </a:r>
          </a:p>
          <a:p>
            <a:endParaRPr lang="en-US" dirty="0"/>
          </a:p>
        </p:txBody>
      </p:sp>
      <p:sp>
        <p:nvSpPr>
          <p:cNvPr id="4" name="Slide Number Placeholder 3"/>
          <p:cNvSpPr>
            <a:spLocks noGrp="1"/>
          </p:cNvSpPr>
          <p:nvPr>
            <p:ph type="sldNum" sz="quarter" idx="5"/>
          </p:nvPr>
        </p:nvSpPr>
        <p:spPr/>
        <p:txBody>
          <a:bodyPr/>
          <a:lstStyle/>
          <a:p>
            <a:fld id="{96E6A182-AF03-4CC8-94DC-C0726DF52A64}" type="slidenum">
              <a:rPr lang="en-US" smtClean="0"/>
              <a:t>4</a:t>
            </a:fld>
            <a:endParaRPr lang="en-US"/>
          </a:p>
        </p:txBody>
      </p:sp>
    </p:spTree>
    <p:extLst>
      <p:ext uri="{BB962C8B-B14F-4D97-AF65-F5344CB8AC3E}">
        <p14:creationId xmlns:p14="http://schemas.microsoft.com/office/powerpoint/2010/main" val="19757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have focused our research on opioid-involved overdose deaths that occurred from May 2016 to January 2018 in Connecticut.</a:t>
            </a:r>
          </a:p>
          <a:p>
            <a:r>
              <a:rPr lang="en-US" dirty="0"/>
              <a:t>• Within this population, we investigated decedents who were on opioid therapy during the year leading up to their death, and specifically /</a:t>
            </a:r>
            <a:r>
              <a:rPr lang="en-US" dirty="0" err="1"/>
              <a:t>spe’sefekli</a:t>
            </a:r>
            <a:r>
              <a:rPr lang="en-US" dirty="0"/>
              <a:t>/ only individuals who were prescribed opioids within the month of death. </a:t>
            </a:r>
          </a:p>
          <a:p>
            <a:endParaRPr lang="en-US" dirty="0"/>
          </a:p>
        </p:txBody>
      </p:sp>
      <p:sp>
        <p:nvSpPr>
          <p:cNvPr id="4" name="Slide Number Placeholder 3"/>
          <p:cNvSpPr>
            <a:spLocks noGrp="1"/>
          </p:cNvSpPr>
          <p:nvPr>
            <p:ph type="sldNum" sz="quarter" idx="5"/>
          </p:nvPr>
        </p:nvSpPr>
        <p:spPr/>
        <p:txBody>
          <a:bodyPr/>
          <a:lstStyle/>
          <a:p>
            <a:fld id="{96E6A182-AF03-4CC8-94DC-C0726DF52A64}" type="slidenum">
              <a:rPr lang="en-US" smtClean="0"/>
              <a:t>5</a:t>
            </a:fld>
            <a:endParaRPr lang="en-US"/>
          </a:p>
        </p:txBody>
      </p:sp>
    </p:spTree>
    <p:extLst>
      <p:ext uri="{BB962C8B-B14F-4D97-AF65-F5344CB8AC3E}">
        <p14:creationId xmlns:p14="http://schemas.microsoft.com/office/powerpoint/2010/main" val="358649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179 /one seventy nine/ out of the 1,580 /fifteen eighty/ decedents who have been on opioid therapy. The average age of this sample was 47.3 years, with the age range of 22 to 71 years old, 65.5% were male, 81% were White non-Hispanic, 9.5% Black non-Hispanic, and 9.5% Hispanic.</a:t>
            </a:r>
          </a:p>
          <a:p>
            <a:endParaRPr lang="en-US" dirty="0"/>
          </a:p>
        </p:txBody>
      </p:sp>
      <p:sp>
        <p:nvSpPr>
          <p:cNvPr id="4" name="Slide Number Placeholder 3"/>
          <p:cNvSpPr>
            <a:spLocks noGrp="1"/>
          </p:cNvSpPr>
          <p:nvPr>
            <p:ph type="sldNum" sz="quarter" idx="5"/>
          </p:nvPr>
        </p:nvSpPr>
        <p:spPr/>
        <p:txBody>
          <a:bodyPr/>
          <a:lstStyle/>
          <a:p>
            <a:fld id="{96E6A182-AF03-4CC8-94DC-C0726DF52A64}" type="slidenum">
              <a:rPr lang="en-US" smtClean="0"/>
              <a:t>6</a:t>
            </a:fld>
            <a:endParaRPr lang="en-US"/>
          </a:p>
        </p:txBody>
      </p:sp>
    </p:spTree>
    <p:extLst>
      <p:ext uri="{BB962C8B-B14F-4D97-AF65-F5344CB8AC3E}">
        <p14:creationId xmlns:p14="http://schemas.microsoft.com/office/powerpoint/2010/main" val="335121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used linear mixed-effect models to estimate the slope of change in the mean daily dose of Morphine Milligram Equivalents (MME) for 12 months before death.</a:t>
            </a:r>
          </a:p>
          <a:p>
            <a:r>
              <a:rPr lang="en-US" dirty="0"/>
              <a:t>• We examined both linear and quadratic effects of time. This approach helped us to capture any potential /</a:t>
            </a:r>
            <a:r>
              <a:rPr lang="en-US" dirty="0" err="1"/>
              <a:t>pe’tenshal</a:t>
            </a:r>
            <a:r>
              <a:rPr lang="en-US" dirty="0"/>
              <a:t>/ trends or patterns in the data.</a:t>
            </a:r>
          </a:p>
          <a:p>
            <a:r>
              <a:rPr lang="en-US" dirty="0"/>
              <a:t>• We estimated the </a:t>
            </a:r>
            <a:r>
              <a:rPr lang="en-US"/>
              <a:t>decedents characteristics, </a:t>
            </a:r>
            <a:r>
              <a:rPr lang="en-US" dirty="0"/>
              <a:t>along with their interactions with time, on the overall level of MME.</a:t>
            </a:r>
          </a:p>
          <a:p>
            <a:r>
              <a:rPr lang="en-US" dirty="0"/>
              <a:t>• Through sensitivity /</a:t>
            </a:r>
            <a:r>
              <a:rPr lang="en-US" dirty="0" err="1"/>
              <a:t>sensetivedi</a:t>
            </a:r>
            <a:r>
              <a:rPr lang="en-US" dirty="0"/>
              <a:t>/ analysis, we assessed the impact of excluding 46 decedents not on Long-Term Opioid Therapy (LTOT) on mean daily dose MME slopes in the models. LTOT is defined as at least 90 days of using prescription opioids.</a:t>
            </a:r>
          </a:p>
          <a:p>
            <a:r>
              <a:rPr lang="en-US" dirty="0"/>
              <a:t>• We also estimated the number of decedents with /</a:t>
            </a:r>
            <a:r>
              <a:rPr lang="en-US" dirty="0" err="1"/>
              <a:t>weth</a:t>
            </a:r>
            <a:r>
              <a:rPr lang="en-US" dirty="0"/>
              <a:t>/ prescription opioids only and non-prescription opioids in their toxicology reports.</a:t>
            </a:r>
          </a:p>
          <a:p>
            <a:endParaRPr lang="en-US" dirty="0"/>
          </a:p>
        </p:txBody>
      </p:sp>
      <p:sp>
        <p:nvSpPr>
          <p:cNvPr id="4" name="Slide Number Placeholder 3"/>
          <p:cNvSpPr>
            <a:spLocks noGrp="1"/>
          </p:cNvSpPr>
          <p:nvPr>
            <p:ph type="sldNum" sz="quarter" idx="5"/>
          </p:nvPr>
        </p:nvSpPr>
        <p:spPr/>
        <p:txBody>
          <a:bodyPr/>
          <a:lstStyle/>
          <a:p>
            <a:fld id="{96E6A182-AF03-4CC8-94DC-C0726DF52A64}" type="slidenum">
              <a:rPr lang="en-US" smtClean="0"/>
              <a:t>7</a:t>
            </a:fld>
            <a:endParaRPr lang="en-US"/>
          </a:p>
        </p:txBody>
      </p:sp>
    </p:spTree>
    <p:extLst>
      <p:ext uri="{BB962C8B-B14F-4D97-AF65-F5344CB8AC3E}">
        <p14:creationId xmlns:p14="http://schemas.microsoft.com/office/powerpoint/2010/main" val="330532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time-only model resulted in significant findings. Both linear (β=6.25, p&lt;.001) and quadratic (β=0.49, p&lt;.01) effects of time were positive, meaning that as individuals approached the month of death, the mean daily dose MME, on average, increased exponentially /’</a:t>
            </a:r>
            <a:r>
              <a:rPr lang="en-US" dirty="0" err="1"/>
              <a:t>ekspe’nensheli</a:t>
            </a:r>
            <a:r>
              <a:rPr lang="en-US" dirty="0"/>
              <a:t>/.</a:t>
            </a:r>
          </a:p>
          <a:p>
            <a:r>
              <a:rPr lang="en-US" dirty="0"/>
              <a:t>• A negative interaction between time and male sex (β=-4.87, p=0.03) indicated that the increase in MME doses before death was more gradual among male decedents compared to females.</a:t>
            </a:r>
          </a:p>
          <a:p>
            <a:r>
              <a:rPr lang="en-US" dirty="0"/>
              <a:t>• Aside from gender, no other demographic characteristics significantly predicted the MME slope.</a:t>
            </a:r>
          </a:p>
        </p:txBody>
      </p:sp>
      <p:sp>
        <p:nvSpPr>
          <p:cNvPr id="4" name="Slide Number Placeholder 3"/>
          <p:cNvSpPr>
            <a:spLocks noGrp="1"/>
          </p:cNvSpPr>
          <p:nvPr>
            <p:ph type="sldNum" sz="quarter" idx="5"/>
          </p:nvPr>
        </p:nvSpPr>
        <p:spPr/>
        <p:txBody>
          <a:bodyPr/>
          <a:lstStyle/>
          <a:p>
            <a:fld id="{96E6A182-AF03-4CC8-94DC-C0726DF52A64}" type="slidenum">
              <a:rPr lang="en-US" smtClean="0"/>
              <a:t>8</a:t>
            </a:fld>
            <a:endParaRPr lang="en-US"/>
          </a:p>
        </p:txBody>
      </p:sp>
    </p:spTree>
    <p:extLst>
      <p:ext uri="{BB962C8B-B14F-4D97-AF65-F5344CB8AC3E}">
        <p14:creationId xmlns:p14="http://schemas.microsoft.com/office/powerpoint/2010/main" val="1148554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table details the results of our linear mixed-effects analyses. As you see, time, the quadratic effect of time, and the interaction between male sex and time were significant.</a:t>
            </a:r>
          </a:p>
        </p:txBody>
      </p:sp>
      <p:sp>
        <p:nvSpPr>
          <p:cNvPr id="4" name="Slide Number Placeholder 3"/>
          <p:cNvSpPr>
            <a:spLocks noGrp="1"/>
          </p:cNvSpPr>
          <p:nvPr>
            <p:ph type="sldNum" sz="quarter" idx="5"/>
          </p:nvPr>
        </p:nvSpPr>
        <p:spPr/>
        <p:txBody>
          <a:bodyPr/>
          <a:lstStyle/>
          <a:p>
            <a:fld id="{96E6A182-AF03-4CC8-94DC-C0726DF52A64}" type="slidenum">
              <a:rPr lang="en-US" smtClean="0"/>
              <a:t>9</a:t>
            </a:fld>
            <a:endParaRPr lang="en-US"/>
          </a:p>
        </p:txBody>
      </p:sp>
    </p:spTree>
    <p:extLst>
      <p:ext uri="{BB962C8B-B14F-4D97-AF65-F5344CB8AC3E}">
        <p14:creationId xmlns:p14="http://schemas.microsoft.com/office/powerpoint/2010/main" val="371032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E1E626-6EB7-4D9A-AD4A-B54D1684CAD1}" type="datetime1">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5031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932EDF-E99E-4C68-AFCB-7A835B309D6D}" type="datetime1">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0865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2D85F-A551-4C69-800A-8CFFA2306A88}" type="datetime1">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2864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D24A36-10EA-4DE5-9251-C62AA44714D2}" type="datetime1">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6622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E95A85-13CC-45EA-B1A6-5B8E77AB646B}" type="datetime1">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9653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B71815-F531-4787-BA2A-626422C133AD}" type="datetime1">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339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4885B-3C5C-43BB-9862-47948E5DF551}" type="datetime1">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595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03B6AF-AB61-4D8E-B7B7-705C5ACEBBCC}" type="datetime1">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809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641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E1AEED-2323-4359-853E-316DF6600362}" type="datetime1">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3959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3AC2DF-F1FD-4724-A563-92BADFC82ECC}" type="datetime1">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784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0E2CF-D74B-4B51-899A-DCEA821C90C7}" type="datetime1">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286928209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F804B644-CBBA-D130-5E52-2BD072498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3429000"/>
          </a:xfrm>
          <a:prstGeom prst="rect">
            <a:avLst/>
          </a:prstGeom>
          <a:ln>
            <a:noFill/>
          </a:ln>
          <a:effectLst>
            <a:outerShdw blurRad="228600" dist="1143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 name="Title 1"/>
          <p:cNvSpPr>
            <a:spLocks noGrp="1"/>
          </p:cNvSpPr>
          <p:nvPr>
            <p:ph type="ctrTitle"/>
          </p:nvPr>
        </p:nvSpPr>
        <p:spPr>
          <a:xfrm>
            <a:off x="758951" y="549933"/>
            <a:ext cx="10401136" cy="2633941"/>
          </a:xfrm>
        </p:spPr>
        <p:txBody>
          <a:bodyPr anchor="ctr">
            <a:normAutofit/>
          </a:bodyPr>
          <a:lstStyle/>
          <a:p>
            <a:r>
              <a:rPr lang="en-US" sz="4800" b="1" dirty="0">
                <a:latin typeface="+mn-lt"/>
              </a:rPr>
              <a:t>Prescription Opioid Receipt and Dose Change Prior to Fatal Opioid-Involved Overdose</a:t>
            </a:r>
          </a:p>
        </p:txBody>
      </p:sp>
      <p:sp useBgFill="1">
        <p:nvSpPr>
          <p:cNvPr id="3" name="Subtitle 2"/>
          <p:cNvSpPr>
            <a:spLocks noGrp="1"/>
          </p:cNvSpPr>
          <p:nvPr>
            <p:ph type="subTitle" idx="1"/>
          </p:nvPr>
        </p:nvSpPr>
        <p:spPr>
          <a:xfrm>
            <a:off x="758951" y="4284921"/>
            <a:ext cx="8789085" cy="1378585"/>
          </a:xfrm>
        </p:spPr>
        <p:txBody>
          <a:bodyPr anchor="b">
            <a:normAutofit/>
          </a:bodyPr>
          <a:lstStyle/>
          <a:p>
            <a:r>
              <a:rPr lang="en-US" sz="1800" b="1" dirty="0"/>
              <a:t>Maryam Kazemitabar1,2, William C. Becker1,2, Benjamin A. Howell1, Anne C. Black1,2</a:t>
            </a:r>
          </a:p>
          <a:p>
            <a:r>
              <a:rPr lang="en-US" sz="1800" b="1" dirty="0"/>
              <a:t>1- Program in Addiction Medicine, Yale School of Medicine, New Haven, Connecticut</a:t>
            </a:r>
          </a:p>
          <a:p>
            <a:r>
              <a:rPr lang="en-US" sz="1800" b="1" dirty="0"/>
              <a:t>2- VA Connecticut Healthcare System</a:t>
            </a:r>
          </a:p>
        </p:txBody>
      </p:sp>
      <p:pic>
        <p:nvPicPr>
          <p:cNvPr id="7" name="Picture 6" descr="A logo of a military service&#10;&#10;Description automatically generated with medium confidence">
            <a:extLst>
              <a:ext uri="{FF2B5EF4-FFF2-40B4-BE49-F238E27FC236}">
                <a16:creationId xmlns:a16="http://schemas.microsoft.com/office/drawing/2014/main" id="{7EFB3FB4-9398-C8B8-19D5-74C23A57E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6565" y="4166924"/>
            <a:ext cx="1841672" cy="1229316"/>
          </a:xfrm>
          <a:prstGeom prst="rect">
            <a:avLst/>
          </a:prstGeom>
        </p:spPr>
      </p:pic>
      <p:pic>
        <p:nvPicPr>
          <p:cNvPr id="21" name="Picture 20" descr="A logo of a university&#10;&#10;Description automatically generated">
            <a:extLst>
              <a:ext uri="{FF2B5EF4-FFF2-40B4-BE49-F238E27FC236}">
                <a16:creationId xmlns:a16="http://schemas.microsoft.com/office/drawing/2014/main" id="{5F61011B-BC6D-816C-ED99-1C88B27FE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2514" y="5396240"/>
            <a:ext cx="1865723" cy="1236042"/>
          </a:xfrm>
          <a:prstGeom prst="rect">
            <a:avLst/>
          </a:prstGeom>
        </p:spPr>
      </p:pic>
    </p:spTree>
    <p:extLst>
      <p:ext uri="{BB962C8B-B14F-4D97-AF65-F5344CB8AC3E}">
        <p14:creationId xmlns:p14="http://schemas.microsoft.com/office/powerpoint/2010/main" val="129764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FD230-3DE0-5874-29CD-1EEB67CF6C46}"/>
              </a:ext>
            </a:extLst>
          </p:cNvPr>
          <p:cNvSpPr>
            <a:spLocks noGrp="1"/>
          </p:cNvSpPr>
          <p:nvPr>
            <p:ph type="title"/>
          </p:nvPr>
        </p:nvSpPr>
        <p:spPr>
          <a:xfrm>
            <a:off x="841248" y="548640"/>
            <a:ext cx="3600860" cy="5431536"/>
          </a:xfrm>
        </p:spPr>
        <p:txBody>
          <a:bodyPr>
            <a:normAutofit/>
          </a:bodyPr>
          <a:lstStyle/>
          <a:p>
            <a:r>
              <a:rPr lang="en-US" sz="5400" b="1" i="1" dirty="0"/>
              <a:t>Secondary Analyses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C34E5D-620F-9701-6403-51222EC5149F}"/>
              </a:ext>
            </a:extLst>
          </p:cNvPr>
          <p:cNvSpPr>
            <a:spLocks noGrp="1"/>
          </p:cNvSpPr>
          <p:nvPr>
            <p:ph idx="1"/>
          </p:nvPr>
        </p:nvSpPr>
        <p:spPr>
          <a:xfrm>
            <a:off x="5126418" y="552091"/>
            <a:ext cx="6224335" cy="5431536"/>
          </a:xfrm>
        </p:spPr>
        <p:txBody>
          <a:bodyPr anchor="ctr">
            <a:normAutofit/>
          </a:bodyPr>
          <a:lstStyle/>
          <a:p>
            <a:pPr>
              <a:buFont typeface="Wingdings" panose="05000000000000000000" pitchFamily="2" charset="2"/>
              <a:buChar char="Ø"/>
            </a:pPr>
            <a:r>
              <a:rPr lang="en-US" sz="2200" dirty="0"/>
              <a:t>Toxicology and Gender: non-prescription opioids in male decedents’ blood more than females (</a:t>
            </a:r>
            <a:r>
              <a:rPr lang="en-US" sz="2200" i="1" dirty="0"/>
              <a:t>p</a:t>
            </a:r>
            <a:r>
              <a:rPr lang="en-US" sz="2200" dirty="0"/>
              <a:t>=0.02).</a:t>
            </a:r>
          </a:p>
          <a:p>
            <a:pPr>
              <a:buFont typeface="Wingdings" panose="05000000000000000000" pitchFamily="2" charset="2"/>
              <a:buChar char="Ø"/>
            </a:pPr>
            <a:r>
              <a:rPr lang="en-US" sz="2200" dirty="0"/>
              <a:t>Sensitivity Analysis: Consistent with primary findings.</a:t>
            </a:r>
          </a:p>
          <a:p>
            <a:endParaRPr lang="en-US" sz="2200" dirty="0"/>
          </a:p>
        </p:txBody>
      </p:sp>
    </p:spTree>
    <p:extLst>
      <p:ext uri="{BB962C8B-B14F-4D97-AF65-F5344CB8AC3E}">
        <p14:creationId xmlns:p14="http://schemas.microsoft.com/office/powerpoint/2010/main" val="1547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BA6F3-1BFC-3510-1429-6EA32E9C1607}"/>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gn="ctr"/>
            <a:r>
              <a:rPr lang="en-US" sz="4800" b="1" kern="1200" dirty="0">
                <a:solidFill>
                  <a:schemeClr val="tx1"/>
                </a:solidFill>
                <a:latin typeface="+mj-lt"/>
                <a:ea typeface="+mj-ea"/>
                <a:cs typeface="+mj-cs"/>
              </a:rPr>
              <a:t>Toxicology Results</a:t>
            </a:r>
          </a:p>
        </p:txBody>
      </p:sp>
      <p:sp>
        <p:nvSpPr>
          <p:cNvPr id="2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0EDC5209-0063-B673-1719-124B7A112819}"/>
              </a:ext>
            </a:extLst>
          </p:cNvPr>
          <p:cNvGraphicFramePr>
            <a:graphicFrameLocks noGrp="1"/>
          </p:cNvGraphicFramePr>
          <p:nvPr>
            <p:extLst>
              <p:ext uri="{D42A27DB-BD31-4B8C-83A1-F6EECF244321}">
                <p14:modId xmlns:p14="http://schemas.microsoft.com/office/powerpoint/2010/main" val="546250948"/>
              </p:ext>
            </p:extLst>
          </p:nvPr>
        </p:nvGraphicFramePr>
        <p:xfrm>
          <a:off x="4109885" y="550607"/>
          <a:ext cx="7570107" cy="5992689"/>
        </p:xfrm>
        <a:graphic>
          <a:graphicData uri="http://schemas.openxmlformats.org/drawingml/2006/table">
            <a:tbl>
              <a:tblPr firstRow="1" firstCol="1" bandRow="1">
                <a:noFill/>
                <a:tableStyleId>{5C22544A-7EE6-4342-B048-85BDC9FD1C3A}</a:tableStyleId>
              </a:tblPr>
              <a:tblGrid>
                <a:gridCol w="1829101">
                  <a:extLst>
                    <a:ext uri="{9D8B030D-6E8A-4147-A177-3AD203B41FA5}">
                      <a16:colId xmlns:a16="http://schemas.microsoft.com/office/drawing/2014/main" val="3757215255"/>
                    </a:ext>
                  </a:extLst>
                </a:gridCol>
                <a:gridCol w="2363063">
                  <a:extLst>
                    <a:ext uri="{9D8B030D-6E8A-4147-A177-3AD203B41FA5}">
                      <a16:colId xmlns:a16="http://schemas.microsoft.com/office/drawing/2014/main" val="1753906050"/>
                    </a:ext>
                  </a:extLst>
                </a:gridCol>
                <a:gridCol w="3377943">
                  <a:extLst>
                    <a:ext uri="{9D8B030D-6E8A-4147-A177-3AD203B41FA5}">
                      <a16:colId xmlns:a16="http://schemas.microsoft.com/office/drawing/2014/main" val="2585798788"/>
                    </a:ext>
                  </a:extLst>
                </a:gridCol>
              </a:tblGrid>
              <a:tr h="2257247">
                <a:tc>
                  <a:txBody>
                    <a:bodyPr/>
                    <a:lstStyle/>
                    <a:p>
                      <a:pPr marL="0" marR="0" algn="ctr">
                        <a:lnSpc>
                          <a:spcPct val="100000"/>
                        </a:lnSpc>
                        <a:spcBef>
                          <a:spcPts val="0"/>
                        </a:spcBef>
                        <a:spcAft>
                          <a:spcPts val="0"/>
                        </a:spcAft>
                      </a:pPr>
                      <a:r>
                        <a:rPr lang="en-US" sz="2000" b="1" cap="none" spc="30" dirty="0">
                          <a:solidFill>
                            <a:schemeClr val="tx1"/>
                          </a:solidFill>
                          <a:effectLst/>
                        </a:rPr>
                        <a:t>Characteristics</a:t>
                      </a:r>
                      <a:endParaRPr lang="en-US" sz="2000" b="1" cap="none" spc="3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9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1" cap="none" spc="30" dirty="0">
                          <a:solidFill>
                            <a:schemeClr val="tx1"/>
                          </a:solidFill>
                          <a:effectLst/>
                        </a:rPr>
                        <a:t>Prescribed opioids only in toxicology report</a:t>
                      </a:r>
                    </a:p>
                    <a:p>
                      <a:pPr marL="0" marR="0" algn="ctr">
                        <a:lnSpc>
                          <a:spcPct val="100000"/>
                        </a:lnSpc>
                        <a:spcBef>
                          <a:spcPts val="0"/>
                        </a:spcBef>
                        <a:spcAft>
                          <a:spcPts val="0"/>
                        </a:spcAft>
                      </a:pPr>
                      <a:r>
                        <a:rPr lang="en-US" sz="2000" b="1" cap="none" spc="30" dirty="0">
                          <a:solidFill>
                            <a:schemeClr val="tx1"/>
                          </a:solidFill>
                          <a:effectLst/>
                        </a:rPr>
                        <a:t>(N=75)</a:t>
                      </a:r>
                      <a:endParaRPr lang="en-US" sz="2000" b="1" cap="none" spc="3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9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000" b="1" cap="none" spc="30" dirty="0">
                          <a:solidFill>
                            <a:schemeClr val="tx1"/>
                          </a:solidFill>
                          <a:effectLst/>
                        </a:rPr>
                        <a:t>Non-prescribed opioids in toxicology report</a:t>
                      </a:r>
                    </a:p>
                    <a:p>
                      <a:pPr marL="0" marR="0" algn="ctr">
                        <a:lnSpc>
                          <a:spcPct val="100000"/>
                        </a:lnSpc>
                        <a:spcBef>
                          <a:spcPts val="0"/>
                        </a:spcBef>
                        <a:spcAft>
                          <a:spcPts val="0"/>
                        </a:spcAft>
                      </a:pPr>
                      <a:r>
                        <a:rPr lang="en-US" sz="2000" b="1" cap="none" spc="30" dirty="0">
                          <a:solidFill>
                            <a:schemeClr val="tx1"/>
                          </a:solidFill>
                          <a:effectLst/>
                        </a:rPr>
                        <a:t>(N=104)</a:t>
                      </a:r>
                      <a:endParaRPr lang="en-US" sz="2000" b="1" cap="none" spc="3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9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4522"/>
                  </a:ext>
                </a:extLst>
              </a:tr>
              <a:tr h="414511">
                <a:tc gridSpan="3">
                  <a:txBody>
                    <a:bodyPr/>
                    <a:lstStyle/>
                    <a:p>
                      <a:pPr marL="0" marR="0" algn="ctr">
                        <a:lnSpc>
                          <a:spcPct val="100000"/>
                        </a:lnSpc>
                        <a:spcBef>
                          <a:spcPts val="0"/>
                        </a:spcBef>
                        <a:spcAft>
                          <a:spcPts val="0"/>
                        </a:spcAft>
                      </a:pPr>
                      <a:r>
                        <a:rPr lang="en-US" sz="1600" b="1" cap="none" spc="0" dirty="0">
                          <a:solidFill>
                            <a:schemeClr val="tx1"/>
                          </a:solidFill>
                          <a:effectLst/>
                        </a:rPr>
                        <a:t>Age, y</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85"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54561683"/>
                  </a:ext>
                </a:extLst>
              </a:tr>
              <a:tr h="414511">
                <a:tc>
                  <a:txBody>
                    <a:bodyPr/>
                    <a:lstStyle/>
                    <a:p>
                      <a:pPr marL="0" marR="0" algn="ctr">
                        <a:lnSpc>
                          <a:spcPct val="100000"/>
                        </a:lnSpc>
                        <a:spcBef>
                          <a:spcPts val="0"/>
                        </a:spcBef>
                        <a:spcAft>
                          <a:spcPts val="0"/>
                        </a:spcAft>
                      </a:pPr>
                      <a:r>
                        <a:rPr lang="en-US" sz="1600" b="1" cap="none" spc="0" dirty="0">
                          <a:solidFill>
                            <a:schemeClr val="tx1"/>
                          </a:solidFill>
                          <a:effectLst/>
                        </a:rPr>
                        <a:t>Mean (SD)</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cap="none" spc="0">
                          <a:solidFill>
                            <a:schemeClr val="tx1"/>
                          </a:solidFill>
                          <a:effectLst/>
                        </a:rPr>
                        <a:t>49 (12)</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rPr>
                        <a:t>46 (11)</a:t>
                      </a:r>
                    </a:p>
                  </a:txBody>
                  <a:tcPr marL="0"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9610393"/>
                  </a:ext>
                </a:extLst>
              </a:tr>
              <a:tr h="414511">
                <a:tc gridSpan="3">
                  <a:txBody>
                    <a:bodyPr/>
                    <a:lstStyle/>
                    <a:p>
                      <a:pPr marL="0" marR="0" algn="ctr">
                        <a:lnSpc>
                          <a:spcPct val="100000"/>
                        </a:lnSpc>
                        <a:spcBef>
                          <a:spcPts val="0"/>
                        </a:spcBef>
                        <a:spcAft>
                          <a:spcPts val="0"/>
                        </a:spcAft>
                      </a:pPr>
                      <a:r>
                        <a:rPr lang="en-US" sz="1600" b="1" cap="none" spc="0" dirty="0">
                          <a:solidFill>
                            <a:schemeClr val="tx1"/>
                          </a:solidFill>
                          <a:effectLst/>
                        </a:rPr>
                        <a:t>Sex</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85"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50839648"/>
                  </a:ext>
                </a:extLst>
              </a:tr>
              <a:tr h="414511">
                <a:tc>
                  <a:txBody>
                    <a:bodyPr/>
                    <a:lstStyle/>
                    <a:p>
                      <a:pPr marL="0" marR="0" algn="ctr">
                        <a:lnSpc>
                          <a:spcPct val="100000"/>
                        </a:lnSpc>
                        <a:spcBef>
                          <a:spcPts val="0"/>
                        </a:spcBef>
                        <a:spcAft>
                          <a:spcPts val="0"/>
                        </a:spcAft>
                      </a:pPr>
                      <a:r>
                        <a:rPr lang="en-US" sz="1600" b="1" cap="none" spc="0">
                          <a:solidFill>
                            <a:schemeClr val="tx1"/>
                          </a:solidFill>
                          <a:effectLst/>
                        </a:rPr>
                        <a:t>Male</a:t>
                      </a:r>
                      <a:endParaRPr lang="en-US" sz="16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cap="none" spc="0" dirty="0">
                          <a:solidFill>
                            <a:schemeClr val="tx1"/>
                          </a:solidFill>
                          <a:effectLst/>
                        </a:rPr>
                        <a:t>50 (67%)</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cap="none" spc="0" dirty="0">
                          <a:solidFill>
                            <a:schemeClr val="tx1"/>
                          </a:solidFill>
                          <a:effectLst/>
                        </a:rPr>
                        <a:t>70 (67%)</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1196407"/>
                  </a:ext>
                </a:extLst>
              </a:tr>
              <a:tr h="414511">
                <a:tc>
                  <a:txBody>
                    <a:bodyPr/>
                    <a:lstStyle/>
                    <a:p>
                      <a:pPr marL="0" marR="0" algn="ctr">
                        <a:lnSpc>
                          <a:spcPct val="100000"/>
                        </a:lnSpc>
                        <a:spcBef>
                          <a:spcPts val="0"/>
                        </a:spcBef>
                        <a:spcAft>
                          <a:spcPts val="0"/>
                        </a:spcAft>
                      </a:pPr>
                      <a:r>
                        <a:rPr lang="en-US" sz="1600" b="1" cap="none" spc="0">
                          <a:solidFill>
                            <a:schemeClr val="tx1"/>
                          </a:solidFill>
                          <a:effectLst/>
                        </a:rPr>
                        <a:t>Female</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85"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600" b="1" cap="none" spc="0" dirty="0">
                          <a:solidFill>
                            <a:schemeClr val="tx1"/>
                          </a:solidFill>
                          <a:effectLst/>
                        </a:rPr>
                        <a:t>25 (33%)</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85"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rPr>
                        <a:t>34 (33%)</a:t>
                      </a:r>
                    </a:p>
                  </a:txBody>
                  <a:tcPr marL="45685"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238158"/>
                  </a:ext>
                </a:extLst>
              </a:tr>
              <a:tr h="414511">
                <a:tc gridSpan="3">
                  <a:txBody>
                    <a:bodyPr/>
                    <a:lstStyle/>
                    <a:p>
                      <a:pPr marL="0" marR="0" algn="ctr">
                        <a:lnSpc>
                          <a:spcPct val="100000"/>
                        </a:lnSpc>
                        <a:spcBef>
                          <a:spcPts val="0"/>
                        </a:spcBef>
                        <a:spcAft>
                          <a:spcPts val="0"/>
                        </a:spcAft>
                      </a:pPr>
                      <a:r>
                        <a:rPr lang="en-US" sz="1600" b="1" cap="none" spc="0" dirty="0">
                          <a:solidFill>
                            <a:schemeClr val="tx1"/>
                          </a:solidFill>
                          <a:effectLst/>
                        </a:rPr>
                        <a:t>Race/ethnicity</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7952932"/>
                  </a:ext>
                </a:extLst>
              </a:tr>
              <a:tr h="414511">
                <a:tc>
                  <a:txBody>
                    <a:bodyPr/>
                    <a:lstStyle/>
                    <a:p>
                      <a:pPr marL="0" marR="0" algn="ctr">
                        <a:lnSpc>
                          <a:spcPct val="100000"/>
                        </a:lnSpc>
                        <a:spcBef>
                          <a:spcPts val="0"/>
                        </a:spcBef>
                        <a:spcAft>
                          <a:spcPts val="0"/>
                        </a:spcAft>
                      </a:pPr>
                      <a:r>
                        <a:rPr lang="en-US" sz="1600" b="1" cap="none" spc="0" dirty="0">
                          <a:solidFill>
                            <a:schemeClr val="tx1"/>
                          </a:solidFill>
                          <a:effectLst/>
                        </a:rPr>
                        <a:t>White non-Hispanic</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85"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cap="none" spc="0" dirty="0">
                          <a:solidFill>
                            <a:schemeClr val="tx1"/>
                          </a:solidFill>
                          <a:effectLst/>
                        </a:rPr>
                        <a:t>62 (83%)</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85"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cap="none" spc="0" dirty="0">
                          <a:solidFill>
                            <a:schemeClr val="tx1"/>
                          </a:solidFill>
                          <a:effectLst/>
                        </a:rPr>
                        <a:t>83 (80%)</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85"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648070"/>
                  </a:ext>
                </a:extLst>
              </a:tr>
              <a:tr h="414511">
                <a:tc>
                  <a:txBody>
                    <a:bodyPr/>
                    <a:lstStyle/>
                    <a:p>
                      <a:pPr marL="0" marR="0" algn="ctr">
                        <a:lnSpc>
                          <a:spcPct val="100000"/>
                        </a:lnSpc>
                        <a:spcBef>
                          <a:spcPts val="0"/>
                        </a:spcBef>
                        <a:spcAft>
                          <a:spcPts val="0"/>
                        </a:spcAft>
                      </a:pPr>
                      <a:r>
                        <a:rPr lang="en-US" sz="1600" b="1" cap="none" spc="0">
                          <a:solidFill>
                            <a:schemeClr val="tx1"/>
                          </a:solidFill>
                          <a:effectLst/>
                        </a:rPr>
                        <a:t>Black non-Hispanic</a:t>
                      </a:r>
                      <a:endParaRPr lang="en-US" sz="16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cap="none" spc="0" dirty="0">
                          <a:solidFill>
                            <a:schemeClr val="tx1"/>
                          </a:solidFill>
                          <a:effectLst/>
                        </a:rPr>
                        <a:t>6 (8%)</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rPr>
                        <a:t>11 (11%)</a:t>
                      </a:r>
                    </a:p>
                  </a:txBody>
                  <a:tcPr marL="0"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282263"/>
                  </a:ext>
                </a:extLst>
              </a:tr>
              <a:tr h="414511">
                <a:tc>
                  <a:txBody>
                    <a:bodyPr/>
                    <a:lstStyle/>
                    <a:p>
                      <a:pPr marL="0" marR="0" algn="ctr">
                        <a:lnSpc>
                          <a:spcPct val="200000"/>
                        </a:lnSpc>
                        <a:spcBef>
                          <a:spcPts val="0"/>
                        </a:spcBef>
                        <a:spcAft>
                          <a:spcPts val="0"/>
                        </a:spcAft>
                      </a:pPr>
                      <a:r>
                        <a:rPr lang="en-US" sz="1600" b="1" cap="none" spc="0" dirty="0">
                          <a:solidFill>
                            <a:schemeClr val="tx1"/>
                          </a:solidFill>
                          <a:effectLst/>
                        </a:rPr>
                        <a:t>Hispanic</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85"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b="1" cap="none" spc="0" dirty="0">
                          <a:solidFill>
                            <a:schemeClr val="tx1"/>
                          </a:solidFill>
                          <a:effectLst/>
                        </a:rPr>
                        <a:t>7 (9%)</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85"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rPr>
                        <a:t>10 (9%)</a:t>
                      </a:r>
                      <a:endParaRPr lang="en-US" sz="16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85" marR="68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528192"/>
                  </a:ext>
                </a:extLst>
              </a:tr>
            </a:tbl>
          </a:graphicData>
        </a:graphic>
      </p:graphicFrame>
    </p:spTree>
    <p:extLst>
      <p:ext uri="{BB962C8B-B14F-4D97-AF65-F5344CB8AC3E}">
        <p14:creationId xmlns:p14="http://schemas.microsoft.com/office/powerpoint/2010/main" val="56026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97">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9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23" name="Straight Connector 10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4" name="Rectangle 10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Rectangle 10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C312B78-C327-9442-9898-5348001B8F01}"/>
              </a:ext>
            </a:extLst>
          </p:cNvPr>
          <p:cNvSpPr>
            <a:spLocks noGrp="1"/>
          </p:cNvSpPr>
          <p:nvPr>
            <p:ph type="title"/>
          </p:nvPr>
        </p:nvSpPr>
        <p:spPr>
          <a:xfrm>
            <a:off x="1524000" y="1231961"/>
            <a:ext cx="9144000" cy="950800"/>
          </a:xfrm>
        </p:spPr>
        <p:txBody>
          <a:bodyPr vert="horz" lIns="91440" tIns="45720" rIns="91440" bIns="45720" rtlCol="0" anchor="b">
            <a:normAutofit/>
          </a:bodyPr>
          <a:lstStyle/>
          <a:p>
            <a:r>
              <a:rPr lang="en-US" sz="5400" b="1" kern="1200" dirty="0">
                <a:solidFill>
                  <a:schemeClr val="tx1"/>
                </a:solidFill>
                <a:latin typeface="+mj-lt"/>
                <a:ea typeface="+mj-ea"/>
                <a:cs typeface="+mj-cs"/>
              </a:rPr>
              <a:t>Discussion &amp; Conclusions</a:t>
            </a:r>
          </a:p>
        </p:txBody>
      </p:sp>
      <p:sp>
        <p:nvSpPr>
          <p:cNvPr id="2" name="Subtitle 1">
            <a:extLst>
              <a:ext uri="{FF2B5EF4-FFF2-40B4-BE49-F238E27FC236}">
                <a16:creationId xmlns:a16="http://schemas.microsoft.com/office/drawing/2014/main" id="{AD1EFD38-508F-6869-848A-EE1EC3F343D2}"/>
              </a:ext>
            </a:extLst>
          </p:cNvPr>
          <p:cNvSpPr>
            <a:spLocks noGrp="1"/>
          </p:cNvSpPr>
          <p:nvPr>
            <p:ph type="body" idx="1"/>
          </p:nvPr>
        </p:nvSpPr>
        <p:spPr>
          <a:xfrm>
            <a:off x="1523999" y="2182761"/>
            <a:ext cx="9547123" cy="3443278"/>
          </a:xfrm>
        </p:spPr>
        <p:txBody>
          <a:bodyPr vert="horz" lIns="91440" tIns="45720" rIns="91440" bIns="45720" rtlCol="0">
            <a:normAutofit fontScale="92500"/>
          </a:bodyPr>
          <a:lstStyle/>
          <a:p>
            <a:pPr marL="342900" marR="0" lvl="0" indent="-342900">
              <a:spcAft>
                <a:spcPts val="800"/>
              </a:spcAft>
              <a:buSzPts val="1000"/>
              <a:buFont typeface="Wingdings" panose="05000000000000000000" pitchFamily="2" charset="2"/>
              <a:buChar char="Ø"/>
              <a:tabLst>
                <a:tab pos="457200" algn="l"/>
              </a:tabLst>
            </a:pPr>
            <a:r>
              <a:rPr lang="en-US" b="1" kern="1200" dirty="0">
                <a:solidFill>
                  <a:schemeClr val="tx1"/>
                </a:solidFill>
                <a:effectLst/>
                <a:latin typeface="+mn-lt"/>
                <a:ea typeface="+mn-ea"/>
                <a:cs typeface="+mn-cs"/>
              </a:rPr>
              <a:t>Exponential Increase in Prescription Opioid Doses: </a:t>
            </a:r>
            <a:r>
              <a:rPr lang="en-US" kern="1200" dirty="0">
                <a:solidFill>
                  <a:schemeClr val="tx1"/>
                </a:solidFill>
                <a:effectLst/>
                <a:latin typeface="+mn-lt"/>
                <a:ea typeface="+mn-ea"/>
                <a:cs typeface="+mn-cs"/>
              </a:rPr>
              <a:t>Exponential increase as individuals approached the month of their death.</a:t>
            </a:r>
          </a:p>
          <a:p>
            <a:pPr marL="342900" marR="0" lvl="0" indent="-342900">
              <a:spcAft>
                <a:spcPts val="800"/>
              </a:spcAft>
              <a:buSzPts val="1000"/>
              <a:buFont typeface="Wingdings" panose="05000000000000000000" pitchFamily="2" charset="2"/>
              <a:buChar char="Ø"/>
              <a:tabLst>
                <a:tab pos="457200" algn="l"/>
              </a:tabLst>
            </a:pPr>
            <a:r>
              <a:rPr lang="en-US" b="1" kern="1200" dirty="0">
                <a:solidFill>
                  <a:schemeClr val="tx1"/>
                </a:solidFill>
                <a:effectLst/>
                <a:latin typeface="+mn-lt"/>
                <a:ea typeface="+mn-ea"/>
                <a:cs typeface="+mn-cs"/>
              </a:rPr>
              <a:t>Consistency with Primary Studies: </a:t>
            </a:r>
            <a:r>
              <a:rPr lang="en-US" kern="1200" dirty="0">
                <a:solidFill>
                  <a:schemeClr val="tx1"/>
                </a:solidFill>
                <a:effectLst/>
                <a:latin typeface="+mn-lt"/>
                <a:ea typeface="+mn-ea"/>
                <a:cs typeface="+mn-cs"/>
              </a:rPr>
              <a:t>Aligned with literature, identifying dose escalation patterns prior to opioid-related fatalities. </a:t>
            </a:r>
          </a:p>
          <a:p>
            <a:pPr marL="342900" marR="0" lvl="0" indent="-342900">
              <a:spcAft>
                <a:spcPts val="800"/>
              </a:spcAft>
              <a:buSzPts val="1000"/>
              <a:buFont typeface="Wingdings" panose="05000000000000000000" pitchFamily="2" charset="2"/>
              <a:buChar char="Ø"/>
              <a:tabLst>
                <a:tab pos="457200" algn="l"/>
              </a:tabLst>
            </a:pPr>
            <a:r>
              <a:rPr lang="en-US" b="1" kern="1200" dirty="0">
                <a:solidFill>
                  <a:schemeClr val="tx1"/>
                </a:solidFill>
                <a:effectLst/>
                <a:latin typeface="+mn-lt"/>
                <a:ea typeface="+mn-ea"/>
                <a:cs typeface="+mn-cs"/>
              </a:rPr>
              <a:t>Impact of Individual Factors: </a:t>
            </a:r>
            <a:r>
              <a:rPr lang="en-US" kern="1200" dirty="0">
                <a:solidFill>
                  <a:schemeClr val="tx1"/>
                </a:solidFill>
                <a:effectLst/>
                <a:latin typeface="+mn-lt"/>
                <a:ea typeface="+mn-ea"/>
                <a:cs typeface="+mn-cs"/>
              </a:rPr>
              <a:t>The individual-specific factors on opioid dose.</a:t>
            </a:r>
          </a:p>
          <a:p>
            <a:pPr marL="400050" marR="0" lvl="0" indent="-342900" algn="l" defTabSz="914400" rtl="0" eaLnBrk="1" fontAlgn="auto" latinLnBrk="0" hangingPunct="1">
              <a:lnSpc>
                <a:spcPct val="90000"/>
              </a:lnSpc>
              <a:spcBef>
                <a:spcPts val="0"/>
              </a:spcBef>
              <a:spcAft>
                <a:spcPts val="800"/>
              </a:spcAft>
              <a:buClrTx/>
              <a:buSzPts val="1000"/>
              <a:buFont typeface="Wingdings" panose="05000000000000000000" pitchFamily="2" charset="2"/>
              <a:buChar char="Ø"/>
              <a:tabLst>
                <a:tab pos="457200" algn="l"/>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Strategies for Effective Interventions: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Understanding the factors influencing opioid prescription and overdose risks is pivotal.</a:t>
            </a:r>
          </a:p>
          <a:p>
            <a:pPr marL="400050" marR="0" lvl="0" indent="-342900" algn="l" defTabSz="914400" rtl="0" eaLnBrk="1" fontAlgn="auto" latinLnBrk="0" hangingPunct="1">
              <a:lnSpc>
                <a:spcPct val="90000"/>
              </a:lnSpc>
              <a:spcBef>
                <a:spcPts val="0"/>
              </a:spcBef>
              <a:spcAft>
                <a:spcPts val="800"/>
              </a:spcAft>
              <a:buClrTx/>
              <a:buSzPts val="1000"/>
              <a:buFont typeface="Wingdings" panose="05000000000000000000" pitchFamily="2" charset="2"/>
              <a:buChar char="Ø"/>
              <a:tabLst>
                <a:tab pos="457200" algn="l"/>
              </a:tabLst>
              <a:defRPr/>
            </a:pPr>
            <a:r>
              <a:rPr lang="en-US" b="1" dirty="0">
                <a:solidFill>
                  <a:prstClr val="black"/>
                </a:solidFill>
                <a:latin typeface="Calibri" panose="020F0502020204030204"/>
              </a:rPr>
              <a:t>Conflicts of interest</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342900" algn="l" defTabSz="914400" rtl="0" eaLnBrk="1" fontAlgn="auto" latinLnBrk="0" hangingPunct="1">
              <a:lnSpc>
                <a:spcPct val="90000"/>
              </a:lnSpc>
              <a:spcBef>
                <a:spcPts val="0"/>
              </a:spcBef>
              <a:spcAft>
                <a:spcPts val="800"/>
              </a:spcAft>
              <a:buClrTx/>
              <a:buSzPts val="1000"/>
              <a:buFont typeface="Wingdings" panose="05000000000000000000" pitchFamily="2" charset="2"/>
              <a:buChar char="Ø"/>
              <a:tabLst>
                <a:tab pos="457200" algn="l"/>
              </a:tabLst>
              <a:defRPr/>
            </a:pPr>
            <a:endParaRPr lang="en-US" kern="1200" dirty="0">
              <a:solidFill>
                <a:schemeClr val="tx1"/>
              </a:solidFill>
              <a:effectLst/>
              <a:latin typeface="+mn-lt"/>
              <a:ea typeface="+mn-ea"/>
              <a:cs typeface="+mn-cs"/>
            </a:endParaRPr>
          </a:p>
          <a:p>
            <a:pPr marR="0" lvl="0" algn="ctr">
              <a:spcAft>
                <a:spcPts val="800"/>
              </a:spcAft>
              <a:buSzPts val="1000"/>
              <a:tabLst>
                <a:tab pos="457200" algn="l"/>
              </a:tabLst>
            </a:pPr>
            <a:endParaRPr lang="en-US" sz="13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8679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6706AFB-E718-B66F-782E-C0FFD5441310}"/>
              </a:ext>
            </a:extLst>
          </p:cNvPr>
          <p:cNvSpPr>
            <a:spLocks noGrp="1"/>
          </p:cNvSpPr>
          <p:nvPr>
            <p:ph type="ctrTitle"/>
          </p:nvPr>
        </p:nvSpPr>
        <p:spPr>
          <a:xfrm>
            <a:off x="1285241" y="1008994"/>
            <a:ext cx="9231410" cy="1488400"/>
          </a:xfrm>
        </p:spPr>
        <p:txBody>
          <a:bodyPr anchor="b">
            <a:normAutofit/>
          </a:bodyPr>
          <a:lstStyle/>
          <a:p>
            <a:pPr algn="l"/>
            <a:r>
              <a:rPr lang="en-US" sz="5400" b="1" dirty="0"/>
              <a:t>Implications</a:t>
            </a:r>
          </a:p>
        </p:txBody>
      </p:sp>
      <p:sp>
        <p:nvSpPr>
          <p:cNvPr id="2" name="Subtitle 1">
            <a:extLst>
              <a:ext uri="{FF2B5EF4-FFF2-40B4-BE49-F238E27FC236}">
                <a16:creationId xmlns:a16="http://schemas.microsoft.com/office/drawing/2014/main" id="{CAEE5570-1DC0-65E0-454E-F7AC1BF8258B}"/>
              </a:ext>
            </a:extLst>
          </p:cNvPr>
          <p:cNvSpPr>
            <a:spLocks noGrp="1"/>
          </p:cNvSpPr>
          <p:nvPr>
            <p:ph type="subTitle" idx="1"/>
          </p:nvPr>
        </p:nvSpPr>
        <p:spPr>
          <a:xfrm>
            <a:off x="1285241" y="2883113"/>
            <a:ext cx="9382759" cy="2916297"/>
          </a:xfrm>
        </p:spPr>
        <p:txBody>
          <a:bodyPr anchor="t">
            <a:normAutofit/>
          </a:bodyPr>
          <a:lstStyle/>
          <a:p>
            <a:pPr marL="285750" marR="0" lvl="0" indent="-285750" algn="l">
              <a:spcBef>
                <a:spcPts val="0"/>
              </a:spcBef>
              <a:spcAft>
                <a:spcPts val="800"/>
              </a:spcAft>
              <a:buSzPts val="1000"/>
              <a:buFont typeface="Wingdings" panose="05000000000000000000" pitchFamily="2" charset="2"/>
              <a:buChar char="Ø"/>
              <a:tabLst>
                <a:tab pos="457200" algn="l"/>
              </a:tabLst>
            </a:pPr>
            <a:r>
              <a:rPr lang="en-US" b="1" kern="100" dirty="0">
                <a:effectLst/>
                <a:latin typeface="Calibri" panose="020F0502020204030204" pitchFamily="34" charset="0"/>
                <a:ea typeface="Calibri" panose="020F0502020204030204" pitchFamily="34" charset="0"/>
                <a:cs typeface="Arial" panose="020B0604020202020204" pitchFamily="34" charset="0"/>
              </a:rPr>
              <a:t>Sex-Specific Strategies: </a:t>
            </a:r>
            <a:r>
              <a:rPr lang="en-US" kern="100" dirty="0">
                <a:effectLst/>
                <a:latin typeface="Calibri" panose="020F0502020204030204" pitchFamily="34" charset="0"/>
                <a:ea typeface="Calibri" panose="020F0502020204030204" pitchFamily="34" charset="0"/>
                <a:cs typeface="Arial" panose="020B0604020202020204" pitchFamily="34" charset="0"/>
              </a:rPr>
              <a:t>The need for sex-specific strategies. </a:t>
            </a:r>
          </a:p>
          <a:p>
            <a:pPr marL="285750" marR="0" lvl="0" indent="-285750" algn="l">
              <a:spcBef>
                <a:spcPts val="0"/>
              </a:spcBef>
              <a:spcAft>
                <a:spcPts val="800"/>
              </a:spcAft>
              <a:buSzPts val="1000"/>
              <a:buFont typeface="Wingdings" panose="05000000000000000000" pitchFamily="2" charset="2"/>
              <a:buChar char="Ø"/>
              <a:tabLst>
                <a:tab pos="457200" algn="l"/>
              </a:tabLst>
            </a:pPr>
            <a:r>
              <a:rPr lang="en-US" b="1" kern="100" dirty="0">
                <a:effectLst/>
                <a:latin typeface="Calibri" panose="020F0502020204030204" pitchFamily="34" charset="0"/>
                <a:ea typeface="Calibri" panose="020F0502020204030204" pitchFamily="34" charset="0"/>
                <a:cs typeface="Arial" panose="020B0604020202020204" pitchFamily="34" charset="0"/>
              </a:rPr>
              <a:t>Targeted Interventions and Education: </a:t>
            </a:r>
            <a:r>
              <a:rPr lang="en-US" kern="100" dirty="0">
                <a:effectLst/>
                <a:latin typeface="Calibri" panose="020F0502020204030204" pitchFamily="34" charset="0"/>
                <a:ea typeface="Calibri" panose="020F0502020204030204" pitchFamily="34" charset="0"/>
                <a:cs typeface="Arial" panose="020B0604020202020204" pitchFamily="34" charset="0"/>
              </a:rPr>
              <a:t>Safe opioid prescription and holistic pain management approaches</a:t>
            </a:r>
          </a:p>
          <a:p>
            <a:pPr marL="285750" marR="0" lvl="0" indent="-285750" algn="l">
              <a:spcBef>
                <a:spcPts val="0"/>
              </a:spcBef>
              <a:spcAft>
                <a:spcPts val="800"/>
              </a:spcAft>
              <a:buSzPts val="1000"/>
              <a:buFont typeface="Wingdings" panose="05000000000000000000" pitchFamily="2" charset="2"/>
              <a:buChar char="Ø"/>
              <a:tabLst>
                <a:tab pos="457200" algn="l"/>
              </a:tabLst>
            </a:pP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219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D842E52-E2BB-14D1-5BF1-2BA24447CE38}"/>
              </a:ext>
            </a:extLst>
          </p:cNvPr>
          <p:cNvSpPr>
            <a:spLocks noGrp="1"/>
          </p:cNvSpPr>
          <p:nvPr>
            <p:ph type="ctrTitle"/>
          </p:nvPr>
        </p:nvSpPr>
        <p:spPr>
          <a:xfrm>
            <a:off x="1524000" y="1248587"/>
            <a:ext cx="9144000" cy="1229142"/>
          </a:xfrm>
        </p:spPr>
        <p:txBody>
          <a:bodyPr>
            <a:normAutofit/>
          </a:bodyPr>
          <a:lstStyle/>
          <a:p>
            <a:r>
              <a:rPr lang="en-US" sz="5400" b="1" dirty="0"/>
              <a:t>Limitations &amp; Recommendations</a:t>
            </a:r>
          </a:p>
        </p:txBody>
      </p:sp>
      <p:sp>
        <p:nvSpPr>
          <p:cNvPr id="2" name="Subtitle 1">
            <a:extLst>
              <a:ext uri="{FF2B5EF4-FFF2-40B4-BE49-F238E27FC236}">
                <a16:creationId xmlns:a16="http://schemas.microsoft.com/office/drawing/2014/main" id="{DE05E474-5C92-446D-2463-7BD732F8117E}"/>
              </a:ext>
            </a:extLst>
          </p:cNvPr>
          <p:cNvSpPr>
            <a:spLocks noGrp="1"/>
          </p:cNvSpPr>
          <p:nvPr>
            <p:ph type="subTitle" idx="1"/>
          </p:nvPr>
        </p:nvSpPr>
        <p:spPr>
          <a:xfrm>
            <a:off x="1524000" y="2855587"/>
            <a:ext cx="9144000" cy="2528437"/>
          </a:xfrm>
        </p:spPr>
        <p:txBody>
          <a:bodyPr>
            <a:normAutofit/>
          </a:bodyPr>
          <a:lstStyle/>
          <a:p>
            <a:pPr marL="285750" marR="0" lvl="0" indent="-285750" algn="l">
              <a:spcBef>
                <a:spcPts val="0"/>
              </a:spcBef>
              <a:spcAft>
                <a:spcPts val="800"/>
              </a:spcAft>
              <a:buSzPts val="1000"/>
              <a:buFont typeface="Wingdings" panose="05000000000000000000" pitchFamily="2" charset="2"/>
              <a:buChar char="Ø"/>
              <a:tabLst>
                <a:tab pos="457200" algn="l"/>
              </a:tabLst>
            </a:pPr>
            <a:r>
              <a:rPr lang="en-US" b="1" kern="100" dirty="0">
                <a:effectLst/>
                <a:latin typeface="Calibri" panose="020F0502020204030204" pitchFamily="34" charset="0"/>
                <a:ea typeface="Calibri" panose="020F0502020204030204" pitchFamily="34" charset="0"/>
                <a:cs typeface="Arial" panose="020B0604020202020204" pitchFamily="34" charset="0"/>
              </a:rPr>
              <a:t>Geographic and Temporal Constraints: </a:t>
            </a:r>
            <a:r>
              <a:rPr lang="en-US" kern="100" dirty="0">
                <a:effectLst/>
                <a:latin typeface="Calibri" panose="020F0502020204030204" pitchFamily="34" charset="0"/>
                <a:ea typeface="Calibri" panose="020F0502020204030204" pitchFamily="34" charset="0"/>
                <a:cs typeface="Arial" panose="020B0604020202020204" pitchFamily="34" charset="0"/>
              </a:rPr>
              <a:t>Confined to individuals in Connecticut from 2016 to 2018.</a:t>
            </a:r>
          </a:p>
          <a:p>
            <a:pPr marL="285750" marR="0" lvl="0" indent="-285750" algn="l">
              <a:spcBef>
                <a:spcPts val="0"/>
              </a:spcBef>
              <a:spcAft>
                <a:spcPts val="800"/>
              </a:spcAft>
              <a:buSzPts val="1000"/>
              <a:buFont typeface="Wingdings" panose="05000000000000000000" pitchFamily="2" charset="2"/>
              <a:buChar char="Ø"/>
              <a:tabLst>
                <a:tab pos="457200" algn="l"/>
              </a:tabLst>
            </a:pPr>
            <a:r>
              <a:rPr lang="en-US" b="1" kern="100" dirty="0">
                <a:effectLst/>
                <a:latin typeface="Calibri" panose="020F0502020204030204" pitchFamily="34" charset="0"/>
                <a:ea typeface="Calibri" panose="020F0502020204030204" pitchFamily="34" charset="0"/>
                <a:cs typeface="Arial" panose="020B0604020202020204" pitchFamily="34" charset="0"/>
              </a:rPr>
              <a:t>Unexamined Factors: </a:t>
            </a:r>
            <a:r>
              <a:rPr lang="en-US" kern="100" dirty="0">
                <a:effectLst/>
                <a:latin typeface="Calibri" panose="020F0502020204030204" pitchFamily="34" charset="0"/>
                <a:ea typeface="Calibri" panose="020F0502020204030204" pitchFamily="34" charset="0"/>
                <a:cs typeface="Arial" panose="020B0604020202020204" pitchFamily="34" charset="0"/>
              </a:rPr>
              <a:t>Comorbidities and socioeconomic status, were not factored into our analysis. </a:t>
            </a:r>
          </a:p>
          <a:p>
            <a:pPr marL="285750" marR="0" lvl="0" indent="-285750" algn="l">
              <a:spcBef>
                <a:spcPts val="0"/>
              </a:spcBef>
              <a:spcAft>
                <a:spcPts val="800"/>
              </a:spcAft>
              <a:buSzPts val="1000"/>
              <a:buFont typeface="Wingdings" panose="05000000000000000000" pitchFamily="2" charset="2"/>
              <a:buChar char="Ø"/>
              <a:tabLst>
                <a:tab pos="457200" algn="l"/>
              </a:tabLst>
            </a:pPr>
            <a:r>
              <a:rPr lang="en-US" b="1" kern="100" dirty="0">
                <a:effectLst/>
                <a:latin typeface="Calibri" panose="020F0502020204030204" pitchFamily="34" charset="0"/>
                <a:ea typeface="Calibri" panose="020F0502020204030204" pitchFamily="34" charset="0"/>
                <a:cs typeface="Arial" panose="020B0604020202020204" pitchFamily="34" charset="0"/>
              </a:rPr>
              <a:t>Recommendation for Future Research: </a:t>
            </a:r>
            <a:r>
              <a:rPr lang="en-US" kern="100" dirty="0">
                <a:effectLst/>
                <a:latin typeface="Calibri" panose="020F0502020204030204" pitchFamily="34" charset="0"/>
                <a:ea typeface="Calibri" panose="020F0502020204030204" pitchFamily="34" charset="0"/>
                <a:cs typeface="Arial" panose="020B0604020202020204" pitchFamily="34" charset="0"/>
              </a:rPr>
              <a:t>A wider spectrum of factors.</a:t>
            </a:r>
          </a:p>
          <a:p>
            <a:pPr marL="285750" marR="0" lvl="0" indent="-285750" algn="l">
              <a:spcBef>
                <a:spcPts val="0"/>
              </a:spcBef>
              <a:spcAft>
                <a:spcPts val="800"/>
              </a:spcAft>
              <a:buSzPts val="1000"/>
              <a:buFont typeface="Wingdings" panose="05000000000000000000" pitchFamily="2" charset="2"/>
              <a:buChar char="Ø"/>
              <a:tabLst>
                <a:tab pos="457200" algn="l"/>
              </a:tabLst>
            </a:pPr>
            <a:r>
              <a:rPr lang="en-US" b="1" kern="100" dirty="0">
                <a:latin typeface="Calibri" panose="020F0502020204030204" pitchFamily="34" charset="0"/>
                <a:ea typeface="Calibri" panose="020F0502020204030204" pitchFamily="34" charset="0"/>
                <a:cs typeface="Arial" panose="020B0604020202020204" pitchFamily="34" charset="0"/>
              </a:rPr>
              <a:t>Replication with Current Data</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8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AD9C4F-8DEE-2B0E-BC11-1A807B7FAA37}"/>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b="1" kern="1200">
                <a:solidFill>
                  <a:schemeClr val="tx1"/>
                </a:solidFill>
                <a:latin typeface="+mj-lt"/>
                <a:ea typeface="+mj-ea"/>
                <a:cs typeface="+mj-cs"/>
              </a:rPr>
              <a:t>Diversity, Equity, &amp; Inclusion</a:t>
            </a:r>
          </a:p>
        </p:txBody>
      </p:sp>
      <p:pic>
        <p:nvPicPr>
          <p:cNvPr id="4" name="Content Placeholder 3">
            <a:extLst>
              <a:ext uri="{FF2B5EF4-FFF2-40B4-BE49-F238E27FC236}">
                <a16:creationId xmlns:a16="http://schemas.microsoft.com/office/drawing/2014/main" id="{59FB120E-E01F-4650-3817-B9CBF9CD8EB3}"/>
              </a:ext>
            </a:extLst>
          </p:cNvPr>
          <p:cNvPicPr>
            <a:picLocks noGrp="1" noChangeAspect="1"/>
          </p:cNvPicPr>
          <p:nvPr>
            <p:ph idx="1"/>
          </p:nvPr>
        </p:nvPicPr>
        <p:blipFill rotWithShape="1">
          <a:blip r:embed="rId3"/>
          <a:srcRect r="3361" b="1"/>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5" name="Picture 4">
            <a:extLst>
              <a:ext uri="{FF2B5EF4-FFF2-40B4-BE49-F238E27FC236}">
                <a16:creationId xmlns:a16="http://schemas.microsoft.com/office/drawing/2014/main" id="{14DC0C7F-78FD-C651-68B5-93D9CF842BC6}"/>
              </a:ext>
            </a:extLst>
          </p:cNvPr>
          <p:cNvPicPr>
            <a:picLocks noChangeAspect="1"/>
          </p:cNvPicPr>
          <p:nvPr/>
        </p:nvPicPr>
        <p:blipFill rotWithShape="1">
          <a:blip r:embed="rId4"/>
          <a:srcRect r="-3" b="3107"/>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2"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61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E1479B6-E0B8-092F-B2FC-FF9E88E90990}"/>
              </a:ext>
            </a:extLst>
          </p:cNvPr>
          <p:cNvSpPr>
            <a:spLocks noGrp="1"/>
          </p:cNvSpPr>
          <p:nvPr>
            <p:ph type="title"/>
          </p:nvPr>
        </p:nvSpPr>
        <p:spPr>
          <a:xfrm>
            <a:off x="874815" y="959536"/>
            <a:ext cx="9082860" cy="5745460"/>
          </a:xfrm>
        </p:spPr>
        <p:txBody>
          <a:bodyPr vert="horz" lIns="91440" tIns="45720" rIns="91440" bIns="45720" rtlCol="0" anchor="b">
            <a:normAutofit/>
          </a:bodyPr>
          <a:lstStyle/>
          <a:p>
            <a:pPr lvl="0">
              <a:spcBef>
                <a:spcPts val="1000"/>
              </a:spcBef>
            </a:pPr>
            <a:r>
              <a:rPr lang="en-US" sz="6000" b="1" kern="1200" dirty="0">
                <a:solidFill>
                  <a:schemeClr val="tx1"/>
                </a:solidFill>
                <a:latin typeface="+mj-lt"/>
                <a:ea typeface="+mj-ea"/>
                <a:cs typeface="+mj-cs"/>
              </a:rPr>
              <a:t>Thank you for your attention!</a:t>
            </a:r>
            <a:br>
              <a:rPr lang="en-US" sz="6000" b="1" kern="1200" dirty="0">
                <a:solidFill>
                  <a:schemeClr val="tx1"/>
                </a:solidFill>
                <a:latin typeface="+mj-lt"/>
                <a:ea typeface="+mj-ea"/>
                <a:cs typeface="+mj-cs"/>
              </a:rPr>
            </a:br>
            <a:br>
              <a:rPr lang="en-US" sz="6000" b="1" kern="1200" dirty="0">
                <a:solidFill>
                  <a:schemeClr val="tx1"/>
                </a:solidFill>
                <a:latin typeface="+mj-lt"/>
                <a:ea typeface="+mj-ea"/>
                <a:cs typeface="+mj-cs"/>
              </a:rPr>
            </a:br>
            <a:br>
              <a:rPr lang="en-US" sz="6000" b="1" dirty="0"/>
            </a:br>
            <a:r>
              <a:rPr lang="en-US" sz="3600" b="1" dirty="0"/>
              <a:t>Acknowledgment</a:t>
            </a:r>
            <a:br>
              <a:rPr lang="en-US" sz="6000" b="1" dirty="0"/>
            </a:br>
            <a:r>
              <a:rPr lang="en-US" sz="1800" b="1" dirty="0">
                <a:solidFill>
                  <a:prstClr val="black"/>
                </a:solidFill>
                <a:latin typeface="Calibri" panose="020F0502020204030204"/>
                <a:ea typeface="+mn-ea"/>
                <a:cs typeface="+mn-cs"/>
              </a:rPr>
              <a:t>William C. Becker (Program in Addiction Medicine, Yale School of Medicine, New Haven, Connecticut; VA Connecticut Healthcare System)</a:t>
            </a:r>
            <a:br>
              <a:rPr lang="en-US" sz="1800" b="1" dirty="0">
                <a:solidFill>
                  <a:prstClr val="black"/>
                </a:solidFill>
                <a:latin typeface="Calibri" panose="020F0502020204030204"/>
                <a:ea typeface="+mn-ea"/>
                <a:cs typeface="+mn-cs"/>
              </a:rPr>
            </a:br>
            <a:r>
              <a:rPr lang="en-US" sz="1800" b="1" dirty="0">
                <a:solidFill>
                  <a:prstClr val="black"/>
                </a:solidFill>
                <a:latin typeface="Calibri" panose="020F0502020204030204"/>
                <a:ea typeface="+mn-ea"/>
                <a:cs typeface="+mn-cs"/>
              </a:rPr>
              <a:t> Benjamin A. Howell (</a:t>
            </a:r>
            <a:r>
              <a:rPr lang="en-US" sz="1800" b="1" dirty="0">
                <a:solidFill>
                  <a:prstClr val="black"/>
                </a:solidFill>
                <a:latin typeface="Calibri" panose="020F0502020204030204"/>
              </a:rPr>
              <a:t>Program in Addiction Medicine, Yale School of Medicine, New Haven, Connecticut</a:t>
            </a:r>
            <a:r>
              <a:rPr lang="en-US" sz="1800" b="1" dirty="0">
                <a:solidFill>
                  <a:prstClr val="black"/>
                </a:solidFill>
                <a:latin typeface="Calibri" panose="020F0502020204030204"/>
                <a:ea typeface="+mn-ea"/>
                <a:cs typeface="+mn-cs"/>
              </a:rPr>
              <a:t>)</a:t>
            </a:r>
            <a:br>
              <a:rPr lang="en-US" sz="1800" b="1" dirty="0">
                <a:solidFill>
                  <a:prstClr val="black"/>
                </a:solidFill>
                <a:latin typeface="Calibri" panose="020F0502020204030204"/>
                <a:ea typeface="+mn-ea"/>
                <a:cs typeface="+mn-cs"/>
              </a:rPr>
            </a:br>
            <a:r>
              <a:rPr lang="en-US" sz="1800" b="1" dirty="0">
                <a:solidFill>
                  <a:prstClr val="black"/>
                </a:solidFill>
                <a:latin typeface="Calibri" panose="020F0502020204030204"/>
                <a:ea typeface="+mn-ea"/>
                <a:cs typeface="+mn-cs"/>
              </a:rPr>
              <a:t> Anne C. Black (Program in Addiction Medicine, Yale School of Medicine, New Haven, Connecticut; VA Connecticut Healthcare System)</a:t>
            </a:r>
            <a:br>
              <a:rPr lang="en-US" sz="1800" b="1" dirty="0">
                <a:solidFill>
                  <a:prstClr val="black"/>
                </a:solidFill>
                <a:latin typeface="Calibri" panose="020F0502020204030204"/>
                <a:ea typeface="+mn-ea"/>
                <a:cs typeface="+mn-cs"/>
              </a:rPr>
            </a:br>
            <a:endParaRPr lang="en-US" sz="6000" b="1" kern="1200" dirty="0">
              <a:solidFill>
                <a:schemeClr val="tx1"/>
              </a:solidFill>
              <a:latin typeface="+mj-lt"/>
              <a:ea typeface="+mj-ea"/>
              <a:cs typeface="+mj-cs"/>
            </a:endParaRPr>
          </a:p>
        </p:txBody>
      </p:sp>
      <p:sp>
        <p:nvSpPr>
          <p:cNvPr id="118" name="Freeform: Shape 117">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logo of a military service&#10;&#10;Description automatically generated with medium confidence">
            <a:extLst>
              <a:ext uri="{FF2B5EF4-FFF2-40B4-BE49-F238E27FC236}">
                <a16:creationId xmlns:a16="http://schemas.microsoft.com/office/drawing/2014/main" id="{CC9690E7-E5CC-6346-0E08-469971D965C1}"/>
              </a:ext>
            </a:extLst>
          </p:cNvPr>
          <p:cNvPicPr>
            <a:picLocks noChangeAspect="1"/>
          </p:cNvPicPr>
          <p:nvPr/>
        </p:nvPicPr>
        <p:blipFill rotWithShape="1">
          <a:blip r:embed="rId3">
            <a:extLst>
              <a:ext uri="{28A0092B-C50C-407E-A947-70E740481C1C}">
                <a14:useLocalDpi xmlns:a14="http://schemas.microsoft.com/office/drawing/2010/main" val="0"/>
              </a:ext>
            </a:extLst>
          </a:blip>
          <a:srcRect t="13262" r="-4" b="-4"/>
          <a:stretch/>
        </p:blipFill>
        <p:spPr>
          <a:xfrm>
            <a:off x="10277157" y="4636804"/>
            <a:ext cx="1914843" cy="1108655"/>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22" name="Freeform: Shape 12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4" name="Freeform: Shape 12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Freeform: Shape 12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6" name="Picture 5" descr="A logo of a university&#10;&#10;Description automatically generated">
            <a:extLst>
              <a:ext uri="{FF2B5EF4-FFF2-40B4-BE49-F238E27FC236}">
                <a16:creationId xmlns:a16="http://schemas.microsoft.com/office/drawing/2014/main" id="{BB8C0DD2-468D-0252-FD78-9136E03D3943}"/>
              </a:ext>
            </a:extLst>
          </p:cNvPr>
          <p:cNvPicPr>
            <a:picLocks noChangeAspect="1"/>
          </p:cNvPicPr>
          <p:nvPr/>
        </p:nvPicPr>
        <p:blipFill rotWithShape="1">
          <a:blip r:embed="rId4">
            <a:extLst>
              <a:ext uri="{28A0092B-C50C-407E-A947-70E740481C1C}">
                <a14:useLocalDpi xmlns:a14="http://schemas.microsoft.com/office/drawing/2010/main" val="0"/>
              </a:ext>
            </a:extLst>
          </a:blip>
          <a:srcRect t="11747" r="-4" b="-4"/>
          <a:stretch/>
        </p:blipFill>
        <p:spPr>
          <a:xfrm>
            <a:off x="10248560" y="5745460"/>
            <a:ext cx="1943440" cy="1112540"/>
          </a:xfrm>
          <a:prstGeom prst="rect">
            <a:avLst/>
          </a:prstGeom>
        </p:spPr>
      </p:pic>
    </p:spTree>
    <p:extLst>
      <p:ext uri="{BB962C8B-B14F-4D97-AF65-F5344CB8AC3E}">
        <p14:creationId xmlns:p14="http://schemas.microsoft.com/office/powerpoint/2010/main" val="146754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21">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2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467D156-B533-9DA6-5B52-2B9B0B154611}"/>
              </a:ext>
            </a:extLst>
          </p:cNvPr>
          <p:cNvSpPr>
            <a:spLocks noGrp="1"/>
          </p:cNvSpPr>
          <p:nvPr>
            <p:ph type="title"/>
          </p:nvPr>
        </p:nvSpPr>
        <p:spPr>
          <a:xfrm>
            <a:off x="1285241" y="1008993"/>
            <a:ext cx="9231410" cy="957459"/>
          </a:xfrm>
        </p:spPr>
        <p:txBody>
          <a:bodyPr vert="horz" lIns="91440" tIns="45720" rIns="91440" bIns="45720" rtlCol="0" anchor="b">
            <a:normAutofit/>
          </a:bodyPr>
          <a:lstStyle/>
          <a:p>
            <a:r>
              <a:rPr lang="en-US" sz="5400" b="1" kern="1200" dirty="0">
                <a:solidFill>
                  <a:schemeClr val="tx1"/>
                </a:solidFill>
                <a:latin typeface="+mj-lt"/>
                <a:ea typeface="+mj-ea"/>
                <a:cs typeface="+mj-cs"/>
              </a:rPr>
              <a:t>Background</a:t>
            </a:r>
          </a:p>
        </p:txBody>
      </p:sp>
      <p:sp>
        <p:nvSpPr>
          <p:cNvPr id="2" name="Subtitle 1">
            <a:extLst>
              <a:ext uri="{FF2B5EF4-FFF2-40B4-BE49-F238E27FC236}">
                <a16:creationId xmlns:a16="http://schemas.microsoft.com/office/drawing/2014/main" id="{8868813B-13B2-F26E-A531-6E2D73B6D0C0}"/>
              </a:ext>
            </a:extLst>
          </p:cNvPr>
          <p:cNvSpPr>
            <a:spLocks noGrp="1"/>
          </p:cNvSpPr>
          <p:nvPr>
            <p:ph type="body" idx="1"/>
          </p:nvPr>
        </p:nvSpPr>
        <p:spPr>
          <a:xfrm>
            <a:off x="1285241" y="2352170"/>
            <a:ext cx="9313933" cy="3543301"/>
          </a:xfrm>
        </p:spPr>
        <p:txBody>
          <a:bodyPr vert="horz" lIns="91440" tIns="45720" rIns="91440" bIns="45720" rtlCol="0" anchor="t">
            <a:normAutofit/>
          </a:bodyPr>
          <a:lstStyle/>
          <a:p>
            <a:pPr marL="342900" indent="-342900">
              <a:buFont typeface="Wingdings" panose="05000000000000000000" pitchFamily="2" charset="2"/>
              <a:buChar char="Ø"/>
            </a:pPr>
            <a:r>
              <a:rPr lang="en-US" b="1" kern="1200" dirty="0">
                <a:solidFill>
                  <a:schemeClr val="tx1"/>
                </a:solidFill>
                <a:latin typeface="+mn-lt"/>
                <a:ea typeface="+mn-ea"/>
                <a:cs typeface="+mn-cs"/>
              </a:rPr>
              <a:t>Opioid overdose crisis in the United States*</a:t>
            </a:r>
          </a:p>
          <a:p>
            <a:pPr marL="342900" indent="-342900">
              <a:buFont typeface="Wingdings" panose="05000000000000000000" pitchFamily="2" charset="2"/>
              <a:buChar char="Ø"/>
            </a:pPr>
            <a:r>
              <a:rPr lang="en-US" b="1" kern="1200" dirty="0">
                <a:solidFill>
                  <a:schemeClr val="tx1"/>
                </a:solidFill>
                <a:latin typeface="+mn-lt"/>
                <a:ea typeface="+mn-ea"/>
                <a:cs typeface="+mn-cs"/>
              </a:rPr>
              <a:t>Prescribed opioids and prescribing patterns play a crucial role in overdose deaths.</a:t>
            </a:r>
          </a:p>
          <a:p>
            <a:pPr marL="342900" indent="-342900">
              <a:buFont typeface="Wingdings" panose="05000000000000000000" pitchFamily="2" charset="2"/>
              <a:buChar char="Ø"/>
            </a:pPr>
            <a:r>
              <a:rPr lang="en-US" b="1" kern="1200" dirty="0">
                <a:solidFill>
                  <a:schemeClr val="tx1"/>
                </a:solidFill>
                <a:latin typeface="+mn-lt"/>
                <a:ea typeface="+mn-ea"/>
                <a:cs typeface="+mn-cs"/>
              </a:rPr>
              <a:t>Concerns about abrupt changes in prescribed opioid dose</a:t>
            </a:r>
            <a:endParaRPr lang="en-US" b="1" dirty="0">
              <a:solidFill>
                <a:schemeClr val="tx1"/>
              </a:solidFill>
            </a:endParaRPr>
          </a:p>
          <a:p>
            <a:pPr marL="342900" indent="-342900">
              <a:buFont typeface="Wingdings" panose="05000000000000000000" pitchFamily="2" charset="2"/>
              <a:buChar char="Ø"/>
            </a:pPr>
            <a:endParaRPr lang="en-US" b="1" kern="1200" dirty="0">
              <a:solidFill>
                <a:schemeClr val="tx1"/>
              </a:solidFill>
              <a:latin typeface="+mn-lt"/>
              <a:ea typeface="+mn-ea"/>
              <a:cs typeface="+mn-cs"/>
            </a:endParaRPr>
          </a:p>
          <a:p>
            <a:pPr marL="342900" indent="-342900">
              <a:buFont typeface="Wingdings" panose="05000000000000000000" pitchFamily="2" charset="2"/>
              <a:buChar char="Ø"/>
            </a:pPr>
            <a:endParaRPr lang="en-US" b="1" dirty="0">
              <a:solidFill>
                <a:schemeClr val="tx1"/>
              </a:solidFill>
            </a:endParaRPr>
          </a:p>
          <a:p>
            <a:pPr marL="342900" indent="-342900">
              <a:buFont typeface="Wingdings" panose="05000000000000000000" pitchFamily="2" charset="2"/>
              <a:buChar char="Ø"/>
            </a:pPr>
            <a:endParaRPr lang="en-US" b="1" kern="1200" dirty="0">
              <a:solidFill>
                <a:schemeClr val="tx1"/>
              </a:solidFill>
              <a:latin typeface="+mn-lt"/>
              <a:ea typeface="+mn-ea"/>
              <a:cs typeface="+mn-cs"/>
            </a:endParaRPr>
          </a:p>
          <a:p>
            <a:pPr marL="342900" indent="-342900">
              <a:buFont typeface="Wingdings" panose="05000000000000000000" pitchFamily="2" charset="2"/>
              <a:buChar char="Ø"/>
            </a:pPr>
            <a:r>
              <a:rPr lang="en-US" sz="1600" b="1" dirty="0">
                <a:solidFill>
                  <a:schemeClr val="tx1"/>
                </a:solidFill>
              </a:rPr>
              <a:t>* CDC. (2023). Drug Overdose Deaths. https://www.cdc.gov/drugoverdose/deaths/index.html</a:t>
            </a:r>
            <a:endParaRPr lang="en-US" sz="1600" b="1" kern="1200" dirty="0">
              <a:solidFill>
                <a:schemeClr val="tx1"/>
              </a:solidFill>
              <a:latin typeface="+mn-lt"/>
              <a:ea typeface="+mn-ea"/>
              <a:cs typeface="+mn-cs"/>
            </a:endParaRPr>
          </a:p>
        </p:txBody>
      </p:sp>
    </p:spTree>
    <p:extLst>
      <p:ext uri="{BB962C8B-B14F-4D97-AF65-F5344CB8AC3E}">
        <p14:creationId xmlns:p14="http://schemas.microsoft.com/office/powerpoint/2010/main" val="214581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3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2560AFA-1F68-3C5A-699E-B2F212B1C596}"/>
              </a:ext>
            </a:extLst>
          </p:cNvPr>
          <p:cNvSpPr>
            <a:spLocks noGrp="1"/>
          </p:cNvSpPr>
          <p:nvPr>
            <p:ph type="ctrTitle"/>
          </p:nvPr>
        </p:nvSpPr>
        <p:spPr>
          <a:xfrm>
            <a:off x="1285241" y="1008994"/>
            <a:ext cx="9231410" cy="1409742"/>
          </a:xfrm>
        </p:spPr>
        <p:txBody>
          <a:bodyPr anchor="b">
            <a:normAutofit/>
          </a:bodyPr>
          <a:lstStyle/>
          <a:p>
            <a:pPr algn="l"/>
            <a:r>
              <a:rPr lang="en-US" sz="5400" b="1" dirty="0"/>
              <a:t>Objectives</a:t>
            </a:r>
          </a:p>
        </p:txBody>
      </p:sp>
      <p:sp>
        <p:nvSpPr>
          <p:cNvPr id="2" name="Subtitle 1">
            <a:extLst>
              <a:ext uri="{FF2B5EF4-FFF2-40B4-BE49-F238E27FC236}">
                <a16:creationId xmlns:a16="http://schemas.microsoft.com/office/drawing/2014/main" id="{469E4893-FFE0-E5C9-1AF2-855D7F14C188}"/>
              </a:ext>
            </a:extLst>
          </p:cNvPr>
          <p:cNvSpPr>
            <a:spLocks noGrp="1"/>
          </p:cNvSpPr>
          <p:nvPr>
            <p:ph type="subTitle" idx="1"/>
          </p:nvPr>
        </p:nvSpPr>
        <p:spPr>
          <a:xfrm>
            <a:off x="1285241" y="2695072"/>
            <a:ext cx="9677727" cy="3200400"/>
          </a:xfrm>
        </p:spPr>
        <p:txBody>
          <a:bodyPr anchor="t">
            <a:normAutofit/>
          </a:bodyPr>
          <a:lstStyle/>
          <a:p>
            <a:pPr marL="457200" indent="-457200" algn="l">
              <a:buFont typeface="Wingdings" panose="05000000000000000000" pitchFamily="2" charset="2"/>
              <a:buChar char="Ø"/>
            </a:pPr>
            <a:r>
              <a:rPr lang="en-US" b="1" dirty="0"/>
              <a:t>Investigate patterns of prescription opioid receipt</a:t>
            </a:r>
          </a:p>
          <a:p>
            <a:pPr marL="457200" indent="-457200" algn="l">
              <a:buFont typeface="Wingdings" panose="05000000000000000000" pitchFamily="2" charset="2"/>
              <a:buChar char="Ø"/>
            </a:pPr>
            <a:r>
              <a:rPr lang="en-US" b="1" dirty="0"/>
              <a:t>Analyze differences in patterns while considering demographic characteristics</a:t>
            </a:r>
          </a:p>
          <a:p>
            <a:pPr marL="457200" indent="-457200" algn="l">
              <a:buFont typeface="Wingdings" panose="05000000000000000000" pitchFamily="2" charset="2"/>
              <a:buChar char="Ø"/>
            </a:pPr>
            <a:endParaRPr lang="en-US" dirty="0"/>
          </a:p>
        </p:txBody>
      </p:sp>
    </p:spTree>
    <p:extLst>
      <p:ext uri="{BB962C8B-B14F-4D97-AF65-F5344CB8AC3E}">
        <p14:creationId xmlns:p14="http://schemas.microsoft.com/office/powerpoint/2010/main" val="108869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918C22B-4280-35D2-8C77-5B5B317D2475}"/>
              </a:ext>
            </a:extLst>
          </p:cNvPr>
          <p:cNvSpPr>
            <a:spLocks noGrp="1"/>
          </p:cNvSpPr>
          <p:nvPr>
            <p:ph type="title"/>
          </p:nvPr>
        </p:nvSpPr>
        <p:spPr>
          <a:xfrm>
            <a:off x="1524000" y="1248587"/>
            <a:ext cx="9144000" cy="1179981"/>
          </a:xfrm>
        </p:spPr>
        <p:txBody>
          <a:bodyPr vert="horz" lIns="91440" tIns="45720" rIns="91440" bIns="45720" rtlCol="0" anchor="b">
            <a:normAutofit/>
          </a:bodyPr>
          <a:lstStyle/>
          <a:p>
            <a:r>
              <a:rPr lang="en-US" sz="5400" b="1" kern="1200" dirty="0">
                <a:solidFill>
                  <a:schemeClr val="tx1"/>
                </a:solidFill>
                <a:latin typeface="+mj-lt"/>
                <a:ea typeface="+mj-ea"/>
                <a:cs typeface="+mj-cs"/>
              </a:rPr>
              <a:t>Methods</a:t>
            </a:r>
          </a:p>
        </p:txBody>
      </p:sp>
      <p:sp>
        <p:nvSpPr>
          <p:cNvPr id="2" name="Subtitle 1">
            <a:extLst>
              <a:ext uri="{FF2B5EF4-FFF2-40B4-BE49-F238E27FC236}">
                <a16:creationId xmlns:a16="http://schemas.microsoft.com/office/drawing/2014/main" id="{29F51F79-F2B6-6256-CBC7-961179F1B3E1}"/>
              </a:ext>
            </a:extLst>
          </p:cNvPr>
          <p:cNvSpPr>
            <a:spLocks noGrp="1"/>
          </p:cNvSpPr>
          <p:nvPr>
            <p:ph type="body" idx="1"/>
          </p:nvPr>
        </p:nvSpPr>
        <p:spPr>
          <a:xfrm>
            <a:off x="1524000" y="2556387"/>
            <a:ext cx="9144000" cy="2827637"/>
          </a:xfrm>
        </p:spPr>
        <p:txBody>
          <a:bodyPr vert="horz" lIns="91440" tIns="45720" rIns="91440" bIns="45720" rtlCol="0">
            <a:normAutofit/>
          </a:bodyPr>
          <a:lstStyle/>
          <a:p>
            <a:r>
              <a:rPr lang="en-US" b="1" i="1" kern="1200" dirty="0">
                <a:solidFill>
                  <a:schemeClr val="tx1"/>
                </a:solidFill>
                <a:latin typeface="+mn-lt"/>
                <a:ea typeface="+mn-ea"/>
                <a:cs typeface="+mn-cs"/>
              </a:rPr>
              <a:t>Data Source:</a:t>
            </a:r>
          </a:p>
          <a:p>
            <a:pPr marL="342900" indent="-342900">
              <a:buFont typeface="Wingdings" panose="05000000000000000000" pitchFamily="2" charset="2"/>
              <a:buChar char="Ø"/>
            </a:pPr>
            <a:r>
              <a:rPr lang="en-US" b="1" kern="1200" dirty="0">
                <a:solidFill>
                  <a:schemeClr val="tx1"/>
                </a:solidFill>
                <a:latin typeface="+mn-lt"/>
                <a:ea typeface="+mn-ea"/>
                <a:cs typeface="+mn-cs"/>
              </a:rPr>
              <a:t>Connecticut Prescription Monitoring and Reporting System (CPMRS), the state’s prescription drug monitoring program</a:t>
            </a:r>
          </a:p>
          <a:p>
            <a:pPr marL="342900" indent="-342900">
              <a:buFont typeface="Wingdings" panose="05000000000000000000" pitchFamily="2" charset="2"/>
              <a:buChar char="Ø"/>
            </a:pPr>
            <a:r>
              <a:rPr lang="en-US" b="1" kern="1200" dirty="0">
                <a:solidFill>
                  <a:schemeClr val="tx1"/>
                </a:solidFill>
                <a:latin typeface="+mn-lt"/>
                <a:ea typeface="+mn-ea"/>
                <a:cs typeface="+mn-cs"/>
              </a:rPr>
              <a:t>Office of Chief Medical Examiner (OCME)</a:t>
            </a:r>
          </a:p>
        </p:txBody>
      </p:sp>
      <p:cxnSp>
        <p:nvCxnSpPr>
          <p:cNvPr id="25" name="Straight Connector 2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33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Colourful carved figures of humans">
            <a:extLst>
              <a:ext uri="{FF2B5EF4-FFF2-40B4-BE49-F238E27FC236}">
                <a16:creationId xmlns:a16="http://schemas.microsoft.com/office/drawing/2014/main" id="{AA428CFB-F646-7CE7-BF48-7125FF34AEF6}"/>
              </a:ext>
            </a:extLst>
          </p:cNvPr>
          <p:cNvPicPr>
            <a:picLocks noChangeAspect="1"/>
          </p:cNvPicPr>
          <p:nvPr/>
        </p:nvPicPr>
        <p:blipFill rotWithShape="1">
          <a:blip r:embed="rId3"/>
          <a:srcRect t="459"/>
          <a:stretch/>
        </p:blipFill>
        <p:spPr>
          <a:xfrm>
            <a:off x="3608438" y="10"/>
            <a:ext cx="8583561" cy="6857990"/>
          </a:xfrm>
          <a:prstGeom prst="rect">
            <a:avLst/>
          </a:prstGeom>
        </p:spPr>
      </p:pic>
      <p:sp>
        <p:nvSpPr>
          <p:cNvPr id="38" name="Rectangle 3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414D58-795E-65CA-B884-977AC36B89A9}"/>
              </a:ext>
            </a:extLst>
          </p:cNvPr>
          <p:cNvSpPr>
            <a:spLocks noGrp="1"/>
          </p:cNvSpPr>
          <p:nvPr>
            <p:ph type="ctrTitle"/>
          </p:nvPr>
        </p:nvSpPr>
        <p:spPr>
          <a:xfrm>
            <a:off x="914263" y="762003"/>
            <a:ext cx="10314176" cy="1361765"/>
          </a:xfrm>
          <a:noFill/>
        </p:spPr>
        <p:txBody>
          <a:bodyPr>
            <a:normAutofit/>
          </a:bodyPr>
          <a:lstStyle/>
          <a:p>
            <a:pPr algn="l"/>
            <a:r>
              <a:rPr lang="en-US" sz="4800" b="1" i="1" dirty="0"/>
              <a:t>Population of Interest</a:t>
            </a:r>
            <a:endParaRPr lang="en-US" sz="4800" dirty="0"/>
          </a:p>
        </p:txBody>
      </p:sp>
      <p:sp>
        <p:nvSpPr>
          <p:cNvPr id="3" name="Subtitle 2">
            <a:extLst>
              <a:ext uri="{FF2B5EF4-FFF2-40B4-BE49-F238E27FC236}">
                <a16:creationId xmlns:a16="http://schemas.microsoft.com/office/drawing/2014/main" id="{43F0FDD7-79DE-2724-4BBA-20C7D00E1AD6}"/>
              </a:ext>
            </a:extLst>
          </p:cNvPr>
          <p:cNvSpPr>
            <a:spLocks noGrp="1"/>
          </p:cNvSpPr>
          <p:nvPr>
            <p:ph type="subTitle" idx="1"/>
          </p:nvPr>
        </p:nvSpPr>
        <p:spPr>
          <a:xfrm>
            <a:off x="833466" y="2227564"/>
            <a:ext cx="10778431" cy="3164876"/>
          </a:xfrm>
          <a:noFill/>
        </p:spPr>
        <p:txBody>
          <a:bodyPr>
            <a:normAutofit/>
          </a:bodyPr>
          <a:lstStyle/>
          <a:p>
            <a:pPr marL="342900" indent="-342900" algn="l">
              <a:buFont typeface="Wingdings" panose="05000000000000000000" pitchFamily="2" charset="2"/>
              <a:buChar char="Ø"/>
            </a:pPr>
            <a:r>
              <a:rPr lang="en-US" dirty="0"/>
              <a:t>Opioid-involved overdose deaths in Connecticut from May 2016 to January 2018.</a:t>
            </a:r>
          </a:p>
          <a:p>
            <a:pPr marL="342900" indent="-342900" algn="l">
              <a:buFont typeface="Wingdings" panose="05000000000000000000" pitchFamily="2" charset="2"/>
              <a:buChar char="Ø"/>
            </a:pPr>
            <a:r>
              <a:rPr lang="en-US" dirty="0"/>
              <a:t>Individuals on opioid therapy in the year prior to death who were prescribed opioids in the </a:t>
            </a:r>
            <a:r>
              <a:rPr lang="en-US" u="sng" dirty="0"/>
              <a:t>month of death</a:t>
            </a:r>
            <a:r>
              <a:rPr lang="en-US" dirty="0"/>
              <a:t>.</a:t>
            </a:r>
          </a:p>
          <a:p>
            <a:pPr algn="l"/>
            <a:endParaRPr lang="en-US" sz="1500" dirty="0"/>
          </a:p>
        </p:txBody>
      </p:sp>
    </p:spTree>
    <p:extLst>
      <p:ext uri="{BB962C8B-B14F-4D97-AF65-F5344CB8AC3E}">
        <p14:creationId xmlns:p14="http://schemas.microsoft.com/office/powerpoint/2010/main" val="22048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052D7-12DD-5AEE-7185-82A75327E7CE}"/>
              </a:ext>
            </a:extLst>
          </p:cNvPr>
          <p:cNvSpPr>
            <a:spLocks noGrp="1"/>
          </p:cNvSpPr>
          <p:nvPr>
            <p:ph type="title"/>
          </p:nvPr>
        </p:nvSpPr>
        <p:spPr>
          <a:xfrm>
            <a:off x="838200" y="365125"/>
            <a:ext cx="10515600" cy="1325563"/>
          </a:xfrm>
        </p:spPr>
        <p:txBody>
          <a:bodyPr>
            <a:normAutofit/>
          </a:bodyPr>
          <a:lstStyle/>
          <a:p>
            <a:r>
              <a:rPr lang="en-US" sz="5400" b="1" i="1" dirty="0"/>
              <a:t>Decedent Characteristics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44096D-1346-9228-2484-49ECD904C888}"/>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Ø"/>
            </a:pPr>
            <a:r>
              <a:rPr lang="en-US" sz="2400" dirty="0"/>
              <a:t>179 decedents on opioid therapy.</a:t>
            </a:r>
          </a:p>
          <a:p>
            <a:pPr>
              <a:buFont typeface="Wingdings" panose="05000000000000000000" pitchFamily="2" charset="2"/>
              <a:buChar char="Ø"/>
            </a:pPr>
            <a:r>
              <a:rPr lang="en-US" sz="2400" dirty="0"/>
              <a:t>Mean age: 47.3 years (range: 22-71; ±11.5)</a:t>
            </a:r>
          </a:p>
          <a:p>
            <a:pPr>
              <a:buFont typeface="Wingdings" panose="05000000000000000000" pitchFamily="2" charset="2"/>
              <a:buChar char="Ø"/>
            </a:pPr>
            <a:r>
              <a:rPr lang="en-US" sz="2400" dirty="0"/>
              <a:t>65.5% male; 81% White non-Hispanic; 9.5% Black non-Hispanic; and 9.5% Hispanic</a:t>
            </a:r>
          </a:p>
        </p:txBody>
      </p:sp>
    </p:spTree>
    <p:extLst>
      <p:ext uri="{BB962C8B-B14F-4D97-AF65-F5344CB8AC3E}">
        <p14:creationId xmlns:p14="http://schemas.microsoft.com/office/powerpoint/2010/main" val="115700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DE570B1-A8AD-1D46-1818-5C0AAB13FAA6}"/>
              </a:ext>
            </a:extLst>
          </p:cNvPr>
          <p:cNvSpPr>
            <a:spLocks noGrp="1"/>
          </p:cNvSpPr>
          <p:nvPr>
            <p:ph type="ctrTitle"/>
          </p:nvPr>
        </p:nvSpPr>
        <p:spPr>
          <a:xfrm>
            <a:off x="5199440" y="1040843"/>
            <a:ext cx="6251110" cy="1257740"/>
          </a:xfrm>
        </p:spPr>
        <p:txBody>
          <a:bodyPr vert="horz" lIns="91440" tIns="45720" rIns="91440" bIns="45720" rtlCol="0" anchor="b">
            <a:normAutofit/>
          </a:bodyPr>
          <a:lstStyle/>
          <a:p>
            <a:pPr algn="l"/>
            <a:r>
              <a:rPr lang="en-US" sz="4800" b="1" i="1" dirty="0"/>
              <a:t>Statistical Analyses</a:t>
            </a:r>
            <a:endParaRPr lang="en-US" sz="4800" dirty="0"/>
          </a:p>
        </p:txBody>
      </p:sp>
      <p:pic>
        <p:nvPicPr>
          <p:cNvPr id="17" name="Picture 16" descr="Magnifying glass showing decling performance">
            <a:extLst>
              <a:ext uri="{FF2B5EF4-FFF2-40B4-BE49-F238E27FC236}">
                <a16:creationId xmlns:a16="http://schemas.microsoft.com/office/drawing/2014/main" id="{1A71DD1C-400B-1B50-46F1-DB0778F8DC85}"/>
              </a:ext>
            </a:extLst>
          </p:cNvPr>
          <p:cNvPicPr>
            <a:picLocks noChangeAspect="1"/>
          </p:cNvPicPr>
          <p:nvPr/>
        </p:nvPicPr>
        <p:blipFill rotWithShape="1">
          <a:blip r:embed="rId3"/>
          <a:srcRect l="12053" r="42616" b="-1"/>
          <a:stretch/>
        </p:blipFill>
        <p:spPr>
          <a:xfrm>
            <a:off x="0" y="0"/>
            <a:ext cx="4000746"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a:extLst>
              <a:ext uri="{FF2B5EF4-FFF2-40B4-BE49-F238E27FC236}">
                <a16:creationId xmlns:a16="http://schemas.microsoft.com/office/drawing/2014/main" id="{600A87AC-AE49-70D8-D842-AFAC831AAD70}"/>
              </a:ext>
            </a:extLst>
          </p:cNvPr>
          <p:cNvSpPr>
            <a:spLocks noGrp="1"/>
          </p:cNvSpPr>
          <p:nvPr>
            <p:ph type="subTitle" idx="1"/>
          </p:nvPr>
        </p:nvSpPr>
        <p:spPr>
          <a:xfrm>
            <a:off x="4000746" y="2675877"/>
            <a:ext cx="7729138" cy="4012612"/>
          </a:xfrm>
        </p:spPr>
        <p:txBody>
          <a:bodyPr vert="horz" lIns="91440" tIns="45720" rIns="91440" bIns="45720" rtlCol="0">
            <a:normAutofit/>
          </a:bodyPr>
          <a:lstStyle/>
          <a:p>
            <a:pPr marL="571500" indent="-342900" algn="l">
              <a:buFont typeface="Wingdings" panose="05000000000000000000" pitchFamily="2" charset="2"/>
              <a:buChar char="Ø"/>
            </a:pPr>
            <a:r>
              <a:rPr lang="en-US" sz="2200" b="1" dirty="0"/>
              <a:t>Linear Mixed-Effects Model: </a:t>
            </a:r>
            <a:r>
              <a:rPr lang="en-US" sz="2200" dirty="0"/>
              <a:t>Estimating the slope of change in the mean daily dose of morphine milligram equivalents (MME) over the course of 12 months leading up to death.</a:t>
            </a:r>
          </a:p>
          <a:p>
            <a:pPr marL="571500" indent="-342900" algn="l">
              <a:buFont typeface="Wingdings" panose="05000000000000000000" pitchFamily="2" charset="2"/>
              <a:buChar char="Ø"/>
            </a:pPr>
            <a:r>
              <a:rPr lang="en-US" sz="2200" b="1" dirty="0"/>
              <a:t>Linear and Quadratic Time Effects of Time</a:t>
            </a:r>
            <a:endParaRPr lang="en-US" sz="2200" dirty="0"/>
          </a:p>
          <a:p>
            <a:pPr marL="571500" indent="-342900" algn="l">
              <a:buFont typeface="Wingdings" panose="05000000000000000000" pitchFamily="2" charset="2"/>
              <a:buChar char="Ø"/>
            </a:pPr>
            <a:r>
              <a:rPr lang="en-US" sz="2200" b="1" dirty="0"/>
              <a:t>Individual Characteristics:</a:t>
            </a:r>
            <a:r>
              <a:rPr lang="en-US" sz="2200" dirty="0"/>
              <a:t> Effects of age, sex, race, and ethnicity, along with their interactions with time, on MME.</a:t>
            </a:r>
          </a:p>
          <a:p>
            <a:pPr marL="571500" indent="-342900" algn="l">
              <a:buFont typeface="Wingdings" panose="05000000000000000000" pitchFamily="2" charset="2"/>
              <a:buChar char="Ø"/>
            </a:pPr>
            <a:r>
              <a:rPr lang="en-US" sz="2200" b="1" dirty="0"/>
              <a:t>Sensitivity Analysis: </a:t>
            </a:r>
            <a:r>
              <a:rPr lang="en-US" sz="2200" dirty="0"/>
              <a:t>Excluding 46 decedents not on long-term opioid therapy (LTOT)  on mean daily dose MME slopes.</a:t>
            </a:r>
          </a:p>
          <a:p>
            <a:pPr marL="571500" indent="-342900" algn="l">
              <a:buFont typeface="Wingdings" panose="05000000000000000000" pitchFamily="2" charset="2"/>
              <a:buChar char="Ø"/>
            </a:pPr>
            <a:r>
              <a:rPr lang="en-US" sz="2200" b="1" dirty="0"/>
              <a:t>Type of Opioids in Toxicology Reports: </a:t>
            </a:r>
            <a:r>
              <a:rPr lang="en-US" sz="2200" dirty="0"/>
              <a:t>Prescription opioids only and non-prescription opioids</a:t>
            </a:r>
          </a:p>
        </p:txBody>
      </p:sp>
    </p:spTree>
    <p:extLst>
      <p:ext uri="{BB962C8B-B14F-4D97-AF65-F5344CB8AC3E}">
        <p14:creationId xmlns:p14="http://schemas.microsoft.com/office/powerpoint/2010/main" val="13947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2">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0" name="Rectangle 65">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7D646-3FA8-DBD4-AEE3-FE967D1D2A04}"/>
              </a:ext>
            </a:extLst>
          </p:cNvPr>
          <p:cNvSpPr>
            <a:spLocks noGrp="1"/>
          </p:cNvSpPr>
          <p:nvPr>
            <p:ph type="ctrTitle"/>
          </p:nvPr>
        </p:nvSpPr>
        <p:spPr>
          <a:xfrm>
            <a:off x="853120" y="-11930"/>
            <a:ext cx="9933795" cy="934849"/>
          </a:xfrm>
        </p:spPr>
        <p:txBody>
          <a:bodyPr vert="horz" lIns="91440" tIns="45720" rIns="91440" bIns="45720" rtlCol="0" anchor="b">
            <a:normAutofit/>
          </a:bodyPr>
          <a:lstStyle/>
          <a:p>
            <a:pPr algn="l"/>
            <a:r>
              <a:rPr lang="en-US" sz="5400" b="1" kern="1200" dirty="0">
                <a:solidFill>
                  <a:schemeClr val="tx1"/>
                </a:solidFill>
                <a:latin typeface="+mj-lt"/>
                <a:ea typeface="+mj-ea"/>
                <a:cs typeface="+mj-cs"/>
              </a:rPr>
              <a:t>Results</a:t>
            </a:r>
          </a:p>
        </p:txBody>
      </p:sp>
      <p:sp>
        <p:nvSpPr>
          <p:cNvPr id="3" name="Subtitle 2">
            <a:extLst>
              <a:ext uri="{FF2B5EF4-FFF2-40B4-BE49-F238E27FC236}">
                <a16:creationId xmlns:a16="http://schemas.microsoft.com/office/drawing/2014/main" id="{9376C290-9B9F-C938-1001-4D321EA8C061}"/>
              </a:ext>
            </a:extLst>
          </p:cNvPr>
          <p:cNvSpPr>
            <a:spLocks noGrp="1"/>
          </p:cNvSpPr>
          <p:nvPr>
            <p:ph type="subTitle" idx="1"/>
          </p:nvPr>
        </p:nvSpPr>
        <p:spPr>
          <a:xfrm>
            <a:off x="1106599" y="1845825"/>
            <a:ext cx="10141504" cy="2715417"/>
          </a:xfrm>
        </p:spPr>
        <p:txBody>
          <a:bodyPr vert="horz" lIns="91440" tIns="45720" rIns="91440" bIns="45720" rtlCol="0" anchor="ctr">
            <a:noAutofit/>
          </a:bodyPr>
          <a:lstStyle/>
          <a:p>
            <a:pPr marL="228600" indent="-342900" algn="l">
              <a:buFont typeface="Wingdings" panose="05000000000000000000" pitchFamily="2" charset="2"/>
              <a:buChar char="Ø"/>
            </a:pPr>
            <a:r>
              <a:rPr lang="en-US" b="1" i="1" dirty="0"/>
              <a:t>Primary Analyses</a:t>
            </a:r>
          </a:p>
          <a:p>
            <a:pPr marL="228600" indent="-342900" algn="l">
              <a:buFont typeface="Wingdings" panose="05000000000000000000" pitchFamily="2" charset="2"/>
              <a:buChar char="Ø"/>
            </a:pPr>
            <a:r>
              <a:rPr lang="en-US" sz="2000" b="1" dirty="0"/>
              <a:t>Time-Only Model: </a:t>
            </a:r>
            <a:r>
              <a:rPr lang="en-US" sz="2000" dirty="0"/>
              <a:t>Linear (</a:t>
            </a:r>
            <a:r>
              <a:rPr lang="en-US" sz="2000" i="1" dirty="0"/>
              <a:t>β</a:t>
            </a:r>
            <a:r>
              <a:rPr lang="en-US" sz="2000" dirty="0"/>
              <a:t>=6.25, </a:t>
            </a:r>
            <a:r>
              <a:rPr lang="en-US" sz="2000" i="1" dirty="0"/>
              <a:t>p</a:t>
            </a:r>
            <a:r>
              <a:rPr lang="en-US" sz="2000" dirty="0"/>
              <a:t>&lt;.01) and quadratic (</a:t>
            </a:r>
            <a:r>
              <a:rPr lang="en-US" sz="2000" i="1" dirty="0"/>
              <a:t>β</a:t>
            </a:r>
            <a:r>
              <a:rPr lang="en-US" sz="2000" dirty="0"/>
              <a:t>=0.49, </a:t>
            </a:r>
            <a:r>
              <a:rPr lang="en-US" sz="2000" i="1" dirty="0"/>
              <a:t>p=</a:t>
            </a:r>
            <a:r>
              <a:rPr lang="en-US" sz="2000" dirty="0"/>
              <a:t>.02) effects of time </a:t>
            </a:r>
          </a:p>
          <a:p>
            <a:pPr marL="228600" indent="-342900" algn="l">
              <a:buFont typeface="Wingdings" panose="05000000000000000000" pitchFamily="2" charset="2"/>
              <a:buChar char="Ø"/>
            </a:pPr>
            <a:r>
              <a:rPr lang="en-US" sz="2000" b="1" dirty="0"/>
              <a:t>Gender and MME Changes: </a:t>
            </a:r>
            <a:r>
              <a:rPr lang="en-US" sz="2000" dirty="0"/>
              <a:t>Negative interaction between time and male sex (</a:t>
            </a:r>
            <a:r>
              <a:rPr lang="en-US" sz="2000" i="1" dirty="0"/>
              <a:t>β</a:t>
            </a:r>
            <a:r>
              <a:rPr lang="en-US" sz="2000" dirty="0"/>
              <a:t>=-4.87, </a:t>
            </a:r>
            <a:r>
              <a:rPr lang="en-US" sz="2000" i="1" dirty="0"/>
              <a:t>p</a:t>
            </a:r>
            <a:r>
              <a:rPr lang="en-US" sz="2000" dirty="0"/>
              <a:t>=0.03)</a:t>
            </a:r>
          </a:p>
          <a:p>
            <a:pPr marL="228600" indent="-342900" algn="l">
              <a:buFont typeface="Wingdings" panose="05000000000000000000" pitchFamily="2" charset="2"/>
              <a:buChar char="Ø"/>
            </a:pPr>
            <a:r>
              <a:rPr lang="en-US" sz="2000" b="1" dirty="0"/>
              <a:t>Patient Characteristics: </a:t>
            </a:r>
            <a:r>
              <a:rPr lang="en-US" sz="2000" dirty="0"/>
              <a:t>No</a:t>
            </a:r>
            <a:r>
              <a:rPr lang="en-US" sz="2000" b="1" dirty="0"/>
              <a:t> </a:t>
            </a:r>
            <a:r>
              <a:rPr lang="en-US" sz="2000" dirty="0"/>
              <a:t>other patient characteristics significantly predicted the MME slope.</a:t>
            </a:r>
          </a:p>
        </p:txBody>
      </p:sp>
    </p:spTree>
    <p:extLst>
      <p:ext uri="{BB962C8B-B14F-4D97-AF65-F5344CB8AC3E}">
        <p14:creationId xmlns:p14="http://schemas.microsoft.com/office/powerpoint/2010/main" val="44580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3DBC5-1052-D5C1-20C0-2D223DEB08A7}"/>
              </a:ext>
            </a:extLst>
          </p:cNvPr>
          <p:cNvSpPr>
            <a:spLocks noGrp="1"/>
          </p:cNvSpPr>
          <p:nvPr>
            <p:ph type="title"/>
          </p:nvPr>
        </p:nvSpPr>
        <p:spPr>
          <a:xfrm>
            <a:off x="344130" y="2792361"/>
            <a:ext cx="3554244" cy="1420348"/>
          </a:xfrm>
        </p:spPr>
        <p:txBody>
          <a:bodyPr vert="horz" lIns="91440" tIns="45720" rIns="91440" bIns="45720" rtlCol="0" anchor="b">
            <a:normAutofit/>
          </a:bodyPr>
          <a:lstStyle/>
          <a:p>
            <a:r>
              <a:rPr lang="en-US" b="1" kern="1200">
                <a:solidFill>
                  <a:schemeClr val="tx1"/>
                </a:solidFill>
                <a:latin typeface="+mj-lt"/>
                <a:ea typeface="+mj-ea"/>
                <a:cs typeface="+mj-cs"/>
              </a:rPr>
              <a:t>Linear Mixed-Effects Models</a:t>
            </a:r>
            <a:endParaRPr lang="en-US" b="1" kern="1200" dirty="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11061806-5988-0312-A37E-D1CF88E3B60B}"/>
              </a:ext>
            </a:extLst>
          </p:cNvPr>
          <p:cNvGraphicFramePr>
            <a:graphicFrameLocks noGrp="1"/>
          </p:cNvGraphicFramePr>
          <p:nvPr>
            <p:extLst>
              <p:ext uri="{D42A27DB-BD31-4B8C-83A1-F6EECF244321}">
                <p14:modId xmlns:p14="http://schemas.microsoft.com/office/powerpoint/2010/main" val="871378848"/>
              </p:ext>
            </p:extLst>
          </p:nvPr>
        </p:nvGraphicFramePr>
        <p:xfrm>
          <a:off x="4285513" y="557048"/>
          <a:ext cx="7097190" cy="5413172"/>
        </p:xfrm>
        <a:graphic>
          <a:graphicData uri="http://schemas.openxmlformats.org/drawingml/2006/table">
            <a:tbl>
              <a:tblPr firstRow="1" firstCol="1" bandRow="1">
                <a:tableStyleId>{5C22544A-7EE6-4342-B048-85BDC9FD1C3A}</a:tableStyleId>
              </a:tblPr>
              <a:tblGrid>
                <a:gridCol w="1873549">
                  <a:extLst>
                    <a:ext uri="{9D8B030D-6E8A-4147-A177-3AD203B41FA5}">
                      <a16:colId xmlns:a16="http://schemas.microsoft.com/office/drawing/2014/main" val="2109824578"/>
                    </a:ext>
                  </a:extLst>
                </a:gridCol>
                <a:gridCol w="1849206">
                  <a:extLst>
                    <a:ext uri="{9D8B030D-6E8A-4147-A177-3AD203B41FA5}">
                      <a16:colId xmlns:a16="http://schemas.microsoft.com/office/drawing/2014/main" val="2628362665"/>
                    </a:ext>
                  </a:extLst>
                </a:gridCol>
                <a:gridCol w="788891">
                  <a:extLst>
                    <a:ext uri="{9D8B030D-6E8A-4147-A177-3AD203B41FA5}">
                      <a16:colId xmlns:a16="http://schemas.microsoft.com/office/drawing/2014/main" val="1805402334"/>
                    </a:ext>
                  </a:extLst>
                </a:gridCol>
                <a:gridCol w="1786758">
                  <a:extLst>
                    <a:ext uri="{9D8B030D-6E8A-4147-A177-3AD203B41FA5}">
                      <a16:colId xmlns:a16="http://schemas.microsoft.com/office/drawing/2014/main" val="3396353974"/>
                    </a:ext>
                  </a:extLst>
                </a:gridCol>
                <a:gridCol w="798786">
                  <a:extLst>
                    <a:ext uri="{9D8B030D-6E8A-4147-A177-3AD203B41FA5}">
                      <a16:colId xmlns:a16="http://schemas.microsoft.com/office/drawing/2014/main" val="15375121"/>
                    </a:ext>
                  </a:extLst>
                </a:gridCol>
              </a:tblGrid>
              <a:tr h="0">
                <a:tc rowSpan="2">
                  <a:txBody>
                    <a:bodyPr/>
                    <a:lstStyle/>
                    <a:p>
                      <a:pPr marL="0" marR="0" algn="ctr">
                        <a:lnSpc>
                          <a:spcPct val="200000"/>
                        </a:lnSpc>
                        <a:spcBef>
                          <a:spcPts val="0"/>
                        </a:spcBef>
                        <a:spcAft>
                          <a:spcPts val="0"/>
                        </a:spcAft>
                      </a:pPr>
                      <a:r>
                        <a:rPr lang="en-US" sz="1600" dirty="0">
                          <a:effectLst/>
                        </a:rPr>
                        <a:t>Predictor variables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marL="0" marR="0" algn="ctr">
                        <a:lnSpc>
                          <a:spcPct val="200000"/>
                        </a:lnSpc>
                        <a:spcBef>
                          <a:spcPts val="0"/>
                        </a:spcBef>
                        <a:spcAft>
                          <a:spcPts val="0"/>
                        </a:spcAft>
                      </a:pPr>
                      <a:r>
                        <a:rPr lang="en-US" sz="1600" dirty="0">
                          <a:effectLst/>
                        </a:rPr>
                        <a:t>Time-only model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gridSpan="2">
                  <a:txBody>
                    <a:bodyPr/>
                    <a:lstStyle/>
                    <a:p>
                      <a:pPr marL="0" marR="0" algn="ctr">
                        <a:lnSpc>
                          <a:spcPct val="200000"/>
                        </a:lnSpc>
                        <a:spcBef>
                          <a:spcPts val="0"/>
                        </a:spcBef>
                        <a:spcAft>
                          <a:spcPts val="0"/>
                        </a:spcAft>
                      </a:pPr>
                      <a:r>
                        <a:rPr lang="en-US" sz="1600" dirty="0">
                          <a:effectLst/>
                        </a:rPr>
                        <a:t>Final model </a:t>
                      </a:r>
                    </a:p>
                    <a:p>
                      <a:pPr marL="0" marR="0" algn="ctr">
                        <a:lnSpc>
                          <a:spcPct val="200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74164746"/>
                  </a:ext>
                </a:extLst>
              </a:tr>
              <a:tr h="635720">
                <a:tc vMerge="1">
                  <a:txBody>
                    <a:bodyPr/>
                    <a:lstStyle/>
                    <a:p>
                      <a:endParaRPr lang="en-US"/>
                    </a:p>
                  </a:txBody>
                  <a:tcPr/>
                </a:tc>
                <a:tc>
                  <a:txBody>
                    <a:bodyPr/>
                    <a:lstStyle/>
                    <a:p>
                      <a:pPr algn="ctr"/>
                      <a:r>
                        <a:rPr lang="en-US" sz="1600" dirty="0">
                          <a:effectLst/>
                        </a:rPr>
                        <a:t>β (95% CI)</a:t>
                      </a:r>
                      <a:endParaRPr lang="en-US" dirty="0"/>
                    </a:p>
                  </a:txBody>
                  <a:tcPr marL="23501" marR="235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p-value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β (95% CI)</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p-value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40071"/>
                  </a:ext>
                </a:extLst>
              </a:tr>
              <a:tr h="525206">
                <a:tc>
                  <a:txBody>
                    <a:bodyPr/>
                    <a:lstStyle/>
                    <a:p>
                      <a:pPr marL="0" marR="0" algn="ctr">
                        <a:lnSpc>
                          <a:spcPct val="200000"/>
                        </a:lnSpc>
                        <a:spcBef>
                          <a:spcPts val="0"/>
                        </a:spcBef>
                        <a:spcAft>
                          <a:spcPts val="0"/>
                        </a:spcAft>
                      </a:pPr>
                      <a:r>
                        <a:rPr lang="en-US" sz="1600" dirty="0">
                          <a:effectLst/>
                        </a:rPr>
                        <a:t>Intercept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200000"/>
                        </a:lnSpc>
                        <a:spcBef>
                          <a:spcPts val="0"/>
                        </a:spcBef>
                        <a:spcAft>
                          <a:spcPts val="0"/>
                        </a:spcAft>
                      </a:pPr>
                      <a:r>
                        <a:rPr lang="en-US" sz="1600" dirty="0">
                          <a:effectLst/>
                        </a:rPr>
                        <a:t>69.27 (52.82-85.70)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&lt;0.001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70.30 (42.35-98.22)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b="1" dirty="0">
                          <a:effectLst/>
                        </a:rPr>
                        <a:t>&lt;0.001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4005666"/>
                  </a:ext>
                </a:extLst>
              </a:tr>
              <a:tr h="633199">
                <a:tc>
                  <a:txBody>
                    <a:bodyPr/>
                    <a:lstStyle/>
                    <a:p>
                      <a:pPr marL="0" marR="0" algn="ctr">
                        <a:lnSpc>
                          <a:spcPct val="200000"/>
                        </a:lnSpc>
                        <a:spcBef>
                          <a:spcPts val="0"/>
                        </a:spcBef>
                        <a:spcAft>
                          <a:spcPts val="0"/>
                        </a:spcAft>
                      </a:pPr>
                      <a:r>
                        <a:rPr lang="en-US" sz="1600" dirty="0">
                          <a:effectLst/>
                        </a:rPr>
                        <a:t>Time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200000"/>
                        </a:lnSpc>
                        <a:spcBef>
                          <a:spcPts val="0"/>
                        </a:spcBef>
                        <a:spcAft>
                          <a:spcPts val="0"/>
                        </a:spcAft>
                      </a:pPr>
                      <a:r>
                        <a:rPr lang="en-US" sz="1600" dirty="0">
                          <a:effectLst/>
                        </a:rPr>
                        <a:t>6.25 (1.84-10.66)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&lt;0.01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9.39 (4.17-14.62)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b="1" dirty="0">
                          <a:effectLst/>
                        </a:rPr>
                        <a:t>&lt;0.001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7706295"/>
                  </a:ext>
                </a:extLst>
              </a:tr>
              <a:tr h="624435">
                <a:tc>
                  <a:txBody>
                    <a:bodyPr/>
                    <a:lstStyle/>
                    <a:p>
                      <a:pPr marL="0" marR="0" algn="ctr">
                        <a:lnSpc>
                          <a:spcPct val="200000"/>
                        </a:lnSpc>
                        <a:spcBef>
                          <a:spcPts val="0"/>
                        </a:spcBef>
                        <a:spcAft>
                          <a:spcPts val="0"/>
                        </a:spcAft>
                      </a:pPr>
                      <a:r>
                        <a:rPr lang="en-US" sz="1600" dirty="0">
                          <a:effectLst/>
                        </a:rPr>
                        <a:t>Squared time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200000"/>
                        </a:lnSpc>
                        <a:spcBef>
                          <a:spcPts val="0"/>
                        </a:spcBef>
                        <a:spcAft>
                          <a:spcPts val="0"/>
                        </a:spcAft>
                      </a:pPr>
                      <a:r>
                        <a:rPr lang="en-US" sz="1600" dirty="0">
                          <a:effectLst/>
                        </a:rPr>
                        <a:t>0.49 (0.07-0.91)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a:effectLst/>
                        </a:rPr>
                        <a:t>0.02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0.49 (0.07-0.90)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b="1" dirty="0">
                          <a:effectLst/>
                        </a:rPr>
                        <a:t>0.02</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726714"/>
                  </a:ext>
                </a:extLst>
              </a:tr>
              <a:tr h="138804">
                <a:tc gridSpan="5">
                  <a:txBody>
                    <a:bodyPr/>
                    <a:lstStyle/>
                    <a:p>
                      <a:pPr marL="0" marR="0" algn="ctr">
                        <a:lnSpc>
                          <a:spcPct val="200000"/>
                        </a:lnSpc>
                        <a:spcBef>
                          <a:spcPts val="0"/>
                        </a:spcBef>
                        <a:spcAft>
                          <a:spcPts val="0"/>
                        </a:spcAft>
                      </a:pPr>
                      <a:r>
                        <a:rPr lang="en-US" sz="1600" dirty="0">
                          <a:effectLst/>
                        </a:rPr>
                        <a:t>Sex</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61453482"/>
                  </a:ext>
                </a:extLst>
              </a:tr>
              <a:tr h="300681">
                <a:tc>
                  <a:txBody>
                    <a:bodyPr/>
                    <a:lstStyle/>
                    <a:p>
                      <a:pPr marL="0" marR="0" algn="ctr">
                        <a:lnSpc>
                          <a:spcPct val="200000"/>
                        </a:lnSpc>
                        <a:spcBef>
                          <a:spcPts val="0"/>
                        </a:spcBef>
                        <a:spcAft>
                          <a:spcPts val="0"/>
                        </a:spcAft>
                      </a:pPr>
                      <a:r>
                        <a:rPr lang="en-US" sz="1600" dirty="0">
                          <a:effectLst/>
                        </a:rPr>
                        <a:t>Female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200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1[Reference group]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NA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706301"/>
                  </a:ext>
                </a:extLst>
              </a:tr>
              <a:tr h="624435">
                <a:tc>
                  <a:txBody>
                    <a:bodyPr/>
                    <a:lstStyle/>
                    <a:p>
                      <a:pPr marL="0" marR="0" algn="ctr">
                        <a:lnSpc>
                          <a:spcPct val="200000"/>
                        </a:lnSpc>
                        <a:spcBef>
                          <a:spcPts val="0"/>
                        </a:spcBef>
                        <a:spcAft>
                          <a:spcPts val="0"/>
                        </a:spcAft>
                      </a:pPr>
                      <a:r>
                        <a:rPr lang="en-US" sz="1600" dirty="0">
                          <a:effectLst/>
                        </a:rPr>
                        <a:t>Male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200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-1.64 (-35.40-32.12)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0.92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2031273"/>
                  </a:ext>
                </a:extLst>
              </a:tr>
              <a:tr h="624435">
                <a:tc>
                  <a:txBody>
                    <a:bodyPr/>
                    <a:lstStyle/>
                    <a:p>
                      <a:pPr marL="0" marR="0" algn="ctr">
                        <a:lnSpc>
                          <a:spcPct val="200000"/>
                        </a:lnSpc>
                        <a:spcBef>
                          <a:spcPts val="0"/>
                        </a:spcBef>
                        <a:spcAft>
                          <a:spcPts val="0"/>
                        </a:spcAft>
                      </a:pPr>
                      <a:r>
                        <a:rPr lang="en-US" sz="1600" dirty="0">
                          <a:effectLst/>
                        </a:rPr>
                        <a:t>Male*time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200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dirty="0">
                          <a:effectLst/>
                        </a:rPr>
                        <a:t>-4.87 (-9.31- -0.50)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200000"/>
                        </a:lnSpc>
                        <a:spcBef>
                          <a:spcPts val="0"/>
                        </a:spcBef>
                        <a:spcAft>
                          <a:spcPts val="0"/>
                        </a:spcAft>
                      </a:pPr>
                      <a:r>
                        <a:rPr lang="en-US" sz="1600" b="1" dirty="0">
                          <a:effectLst/>
                        </a:rPr>
                        <a:t>0.03</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23501" marR="23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1786799"/>
                  </a:ext>
                </a:extLst>
              </a:tr>
            </a:tbl>
          </a:graphicData>
        </a:graphic>
      </p:graphicFrame>
    </p:spTree>
    <p:extLst>
      <p:ext uri="{BB962C8B-B14F-4D97-AF65-F5344CB8AC3E}">
        <p14:creationId xmlns:p14="http://schemas.microsoft.com/office/powerpoint/2010/main" val="254397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856783</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2012-09-20T10:48:20+00:00</AssetStart>
    <FriendlyTitle xmlns="4873beb7-5857-4685-be1f-d57550cc96cc" xsi:nil="true"/>
    <MarketSpecific xmlns="4873beb7-5857-4685-be1f-d57550cc96cc">false</MarketSpecific>
    <TPNamespace xmlns="4873beb7-5857-4685-be1f-d57550cc96cc" xsi:nil="true"/>
    <PublishStatusLookup xmlns="4873beb7-5857-4685-be1f-d57550cc96cc">
      <Value>1622871</Value>
    </PublishStatusLookup>
    <APAuthor xmlns="4873beb7-5857-4685-be1f-d57550cc96cc">
      <UserInfo>
        <DisplayName>REDMOND\v-luannv</DisplayName>
        <AccountId>92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 xsi:nil="true"/>
    <MachineTranslated xmlns="4873beb7-5857-4685-be1f-d57550cc96cc">false</MachineTranslated>
    <OutputCachingOn xmlns="4873beb7-5857-4685-be1f-d57550cc96cc">false</OutputCachingOn>
    <TemplateStatus xmlns="4873beb7-5857-4685-be1f-d57550cc96cc">Complete</TemplateStatus>
    <IsSearchable xmlns="4873beb7-5857-4685-be1f-d57550cc96cc">false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TP103460417</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0D1C9B0-FE26-433B-8E1A-54CCDFA4EB1D}">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79EEAAAD-F811-4325-83A2-D14EDE05F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0AC149-8447-4BE5-88C7-DBE24EA73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11620</TotalTime>
  <Words>2096</Words>
  <Application>Microsoft Office PowerPoint</Application>
  <PresentationFormat>Widescreen</PresentationFormat>
  <Paragraphs>175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Prescription Opioid Receipt and Dose Change Prior to Fatal Opioid-Involved Overdose</vt:lpstr>
      <vt:lpstr>Background</vt:lpstr>
      <vt:lpstr>Objectives</vt:lpstr>
      <vt:lpstr>Methods</vt:lpstr>
      <vt:lpstr>Population of Interest</vt:lpstr>
      <vt:lpstr>Decedent Characteristics</vt:lpstr>
      <vt:lpstr>Statistical Analyses</vt:lpstr>
      <vt:lpstr>Results</vt:lpstr>
      <vt:lpstr>Linear Mixed-Effects Models</vt:lpstr>
      <vt:lpstr>Secondary Analyses</vt:lpstr>
      <vt:lpstr>Toxicology Results</vt:lpstr>
      <vt:lpstr>Discussion &amp; Conclusions</vt:lpstr>
      <vt:lpstr>Implications</vt:lpstr>
      <vt:lpstr>Limitations &amp; Recommendations</vt:lpstr>
      <vt:lpstr>Diversity, Equity, &amp; Inclusion</vt:lpstr>
      <vt:lpstr>Thank you for your attention!   Acknowledgment William C. Becker (Program in Addiction Medicine, Yale School of Medicine, New Haven, Connecticut; VA Connecticut Healthcare System)  Benjamin A. Howell (Program in Addiction Medicine, Yale School of Medicine, New Haven, Connecticut)  Anne C. Black (Program in Addiction Medicine, Yale School of Medicine, New Haven, Connecticut; VA Connecticut Healthcare System)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Prescription Opioid Receipt and Dose Change Prior to Fatal Opioid-Involved Overdose</dc:title>
  <dc:creator>Maryam Kazemitabar</dc:creator>
  <cp:lastModifiedBy>Maryam Kazemitabar</cp:lastModifiedBy>
  <cp:revision>1</cp:revision>
  <dcterms:created xsi:type="dcterms:W3CDTF">2023-07-04T15:50:02Z</dcterms:created>
  <dcterms:modified xsi:type="dcterms:W3CDTF">2023-11-02T16:22:13Z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Order">
    <vt:r8>74064500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