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147472281" r:id="rId2"/>
    <p:sldId id="2147472302" r:id="rId3"/>
    <p:sldId id="2147472303" r:id="rId4"/>
    <p:sldId id="2147472316" r:id="rId5"/>
    <p:sldId id="2147472304" r:id="rId6"/>
    <p:sldId id="2147472305" r:id="rId7"/>
    <p:sldId id="2147472307" r:id="rId8"/>
    <p:sldId id="2147472315" r:id="rId9"/>
    <p:sldId id="2147472310" r:id="rId10"/>
    <p:sldId id="2147472317" r:id="rId11"/>
    <p:sldId id="2147472312" r:id="rId12"/>
    <p:sldId id="2147472313" r:id="rId13"/>
    <p:sldId id="2147472311" r:id="rId14"/>
    <p:sldId id="2147472314" r:id="rId15"/>
    <p:sldId id="263" r:id="rId16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nattoor, Anju" initials="M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346B"/>
    <a:srgbClr val="F2F5F8"/>
    <a:srgbClr val="9DD24A"/>
    <a:srgbClr val="48A1DF"/>
    <a:srgbClr val="3FD2A3"/>
    <a:srgbClr val="3ED3E1"/>
    <a:srgbClr val="30EBEA"/>
    <a:srgbClr val="C0D64A"/>
    <a:srgbClr val="E1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 autoAdjust="0"/>
    <p:restoredTop sz="74830" autoAdjust="0"/>
  </p:normalViewPr>
  <p:slideViewPr>
    <p:cSldViewPr snapToObjects="1" showGuides="1">
      <p:cViewPr varScale="1">
        <p:scale>
          <a:sx n="94" d="100"/>
          <a:sy n="94" d="100"/>
        </p:scale>
        <p:origin x="2392" y="192"/>
      </p:cViewPr>
      <p:guideLst>
        <p:guide orient="horz" pos="52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15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04F2D-863D-4B4E-B0BD-C3332753A95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844ACD-C94F-4DEA-ADA8-19EDF4ADB5A7}">
      <dgm:prSet/>
      <dgm:spPr/>
      <dgm:t>
        <a:bodyPr/>
        <a:lstStyle/>
        <a:p>
          <a:r>
            <a:rPr lang="en-US" dirty="0"/>
            <a:t>Study design</a:t>
          </a:r>
        </a:p>
      </dgm:t>
    </dgm:pt>
    <dgm:pt modelId="{A43B990C-540B-4F1F-9320-E9CB6A8802BA}" type="parTrans" cxnId="{42C153D6-BF2B-465C-984E-8DD16FF406DE}">
      <dgm:prSet/>
      <dgm:spPr/>
      <dgm:t>
        <a:bodyPr/>
        <a:lstStyle/>
        <a:p>
          <a:endParaRPr lang="en-US"/>
        </a:p>
      </dgm:t>
    </dgm:pt>
    <dgm:pt modelId="{6F9028FD-F8A8-417A-828C-DD5CD1E872D9}" type="sibTrans" cxnId="{42C153D6-BF2B-465C-984E-8DD16FF406DE}">
      <dgm:prSet/>
      <dgm:spPr/>
      <dgm:t>
        <a:bodyPr/>
        <a:lstStyle/>
        <a:p>
          <a:endParaRPr lang="en-US"/>
        </a:p>
      </dgm:t>
    </dgm:pt>
    <dgm:pt modelId="{4E3ED6B6-3A93-4DED-914C-82450317F346}">
      <dgm:prSet/>
      <dgm:spPr/>
      <dgm:t>
        <a:bodyPr/>
        <a:lstStyle/>
        <a:p>
          <a:r>
            <a:rPr lang="en-US" dirty="0"/>
            <a:t>Retrospective cross-sectional study </a:t>
          </a:r>
        </a:p>
      </dgm:t>
    </dgm:pt>
    <dgm:pt modelId="{68820B60-96FB-423B-A8D2-1695E1A1E100}" type="parTrans" cxnId="{348133D2-DF9B-47D6-B9C2-D38B4B67FB45}">
      <dgm:prSet/>
      <dgm:spPr/>
      <dgm:t>
        <a:bodyPr/>
        <a:lstStyle/>
        <a:p>
          <a:endParaRPr lang="en-US"/>
        </a:p>
      </dgm:t>
    </dgm:pt>
    <dgm:pt modelId="{8BB0CF93-3D15-4AC1-A65C-7F32C26BB961}" type="sibTrans" cxnId="{348133D2-DF9B-47D6-B9C2-D38B4B67FB45}">
      <dgm:prSet/>
      <dgm:spPr/>
      <dgm:t>
        <a:bodyPr/>
        <a:lstStyle/>
        <a:p>
          <a:endParaRPr lang="en-US"/>
        </a:p>
      </dgm:t>
    </dgm:pt>
    <dgm:pt modelId="{6815A2BD-9B7B-4338-A330-078B4108DC62}">
      <dgm:prSet/>
      <dgm:spPr/>
      <dgm:t>
        <a:bodyPr/>
        <a:lstStyle/>
        <a:p>
          <a:r>
            <a:rPr lang="en-US"/>
            <a:t>Sample</a:t>
          </a:r>
        </a:p>
      </dgm:t>
    </dgm:pt>
    <dgm:pt modelId="{1356664D-2945-4F1E-9A98-4E9E8BC3C05A}" type="parTrans" cxnId="{0A7CE48B-18F1-4A12-A3DE-760BC0223DBA}">
      <dgm:prSet/>
      <dgm:spPr/>
      <dgm:t>
        <a:bodyPr/>
        <a:lstStyle/>
        <a:p>
          <a:endParaRPr lang="en-US"/>
        </a:p>
      </dgm:t>
    </dgm:pt>
    <dgm:pt modelId="{D96C15F2-B327-40BE-9BAF-57DA71E550DD}" type="sibTrans" cxnId="{0A7CE48B-18F1-4A12-A3DE-760BC0223DBA}">
      <dgm:prSet/>
      <dgm:spPr/>
      <dgm:t>
        <a:bodyPr/>
        <a:lstStyle/>
        <a:p>
          <a:endParaRPr lang="en-US"/>
        </a:p>
      </dgm:t>
    </dgm:pt>
    <dgm:pt modelId="{3431CDB1-0F32-46C1-AEB0-CC908D37943F}">
      <dgm:prSet/>
      <dgm:spPr/>
      <dgm:t>
        <a:bodyPr/>
        <a:lstStyle/>
        <a:p>
          <a:r>
            <a:rPr lang="en-US" dirty="0"/>
            <a:t>All ED adult patients evaluated by Project ASSERT</a:t>
          </a:r>
        </a:p>
      </dgm:t>
    </dgm:pt>
    <dgm:pt modelId="{1CE4FAEE-C50F-4368-877A-B74BCBA92748}" type="parTrans" cxnId="{71E5514F-CBFC-4D73-8D67-C595B7A752AB}">
      <dgm:prSet/>
      <dgm:spPr/>
      <dgm:t>
        <a:bodyPr/>
        <a:lstStyle/>
        <a:p>
          <a:endParaRPr lang="en-US"/>
        </a:p>
      </dgm:t>
    </dgm:pt>
    <dgm:pt modelId="{D9AB7C7E-458F-478F-B5DC-71E7F8173335}" type="sibTrans" cxnId="{71E5514F-CBFC-4D73-8D67-C595B7A752AB}">
      <dgm:prSet/>
      <dgm:spPr/>
      <dgm:t>
        <a:bodyPr/>
        <a:lstStyle/>
        <a:p>
          <a:endParaRPr lang="en-US"/>
        </a:p>
      </dgm:t>
    </dgm:pt>
    <dgm:pt modelId="{9B8A1A52-5F9A-4011-AF36-F7833ED2DD94}">
      <dgm:prSet/>
      <dgm:spPr/>
      <dgm:t>
        <a:bodyPr/>
        <a:lstStyle/>
        <a:p>
          <a:r>
            <a:rPr lang="en-US"/>
            <a:t>Time Frame	</a:t>
          </a:r>
        </a:p>
      </dgm:t>
    </dgm:pt>
    <dgm:pt modelId="{3DB98489-78FB-46B6-8476-968FBEEDC167}" type="parTrans" cxnId="{80E7D945-3F3F-4FAF-B6DC-8D0286EFC478}">
      <dgm:prSet/>
      <dgm:spPr/>
      <dgm:t>
        <a:bodyPr/>
        <a:lstStyle/>
        <a:p>
          <a:endParaRPr lang="en-US"/>
        </a:p>
      </dgm:t>
    </dgm:pt>
    <dgm:pt modelId="{447AC173-9DE9-4780-B628-822196BF272C}" type="sibTrans" cxnId="{80E7D945-3F3F-4FAF-B6DC-8D0286EFC478}">
      <dgm:prSet/>
      <dgm:spPr/>
      <dgm:t>
        <a:bodyPr/>
        <a:lstStyle/>
        <a:p>
          <a:endParaRPr lang="en-US"/>
        </a:p>
      </dgm:t>
    </dgm:pt>
    <dgm:pt modelId="{38233DFC-7FCC-4258-8779-BE6BEB5D4187}">
      <dgm:prSet/>
      <dgm:spPr/>
      <dgm:t>
        <a:bodyPr/>
        <a:lstStyle/>
        <a:p>
          <a:r>
            <a:rPr lang="en-US" dirty="0"/>
            <a:t>2022-2023</a:t>
          </a:r>
        </a:p>
      </dgm:t>
    </dgm:pt>
    <dgm:pt modelId="{D68DEB83-D398-4E62-9084-CF61B0514DC1}" type="parTrans" cxnId="{F93C2471-2A79-4BD7-9D0B-739264315DBB}">
      <dgm:prSet/>
      <dgm:spPr/>
      <dgm:t>
        <a:bodyPr/>
        <a:lstStyle/>
        <a:p>
          <a:endParaRPr lang="en-US"/>
        </a:p>
      </dgm:t>
    </dgm:pt>
    <dgm:pt modelId="{03A711F9-3C7A-4AD9-B614-91AD5F868345}" type="sibTrans" cxnId="{F93C2471-2A79-4BD7-9D0B-739264315DBB}">
      <dgm:prSet/>
      <dgm:spPr/>
      <dgm:t>
        <a:bodyPr/>
        <a:lstStyle/>
        <a:p>
          <a:endParaRPr lang="en-US"/>
        </a:p>
      </dgm:t>
    </dgm:pt>
    <dgm:pt modelId="{A8A4E555-E24E-DF4F-AC38-BCB20EB59495}">
      <dgm:prSet/>
      <dgm:spPr/>
      <dgm:t>
        <a:bodyPr/>
        <a:lstStyle/>
        <a:p>
          <a:r>
            <a:rPr lang="en-US" dirty="0"/>
            <a:t>Analytic Strategies</a:t>
          </a:r>
        </a:p>
      </dgm:t>
    </dgm:pt>
    <dgm:pt modelId="{1CB77944-3414-0A44-A5E5-682363EF8523}" type="parTrans" cxnId="{1D1CBEA8-9119-DC4E-80D9-F842A8773BA9}">
      <dgm:prSet/>
      <dgm:spPr/>
      <dgm:t>
        <a:bodyPr/>
        <a:lstStyle/>
        <a:p>
          <a:endParaRPr lang="en-US"/>
        </a:p>
      </dgm:t>
    </dgm:pt>
    <dgm:pt modelId="{FBCEC9AF-7B82-684C-ADCE-B8912CF13B63}" type="sibTrans" cxnId="{1D1CBEA8-9119-DC4E-80D9-F842A8773BA9}">
      <dgm:prSet/>
      <dgm:spPr/>
      <dgm:t>
        <a:bodyPr/>
        <a:lstStyle/>
        <a:p>
          <a:endParaRPr lang="en-US"/>
        </a:p>
      </dgm:t>
    </dgm:pt>
    <dgm:pt modelId="{C7C6F8FC-35F6-294F-B887-AE0A8EA447BE}">
      <dgm:prSet/>
      <dgm:spPr/>
      <dgm:t>
        <a:bodyPr/>
        <a:lstStyle/>
        <a:p>
          <a:r>
            <a:rPr lang="en-US" b="0" i="0" dirty="0"/>
            <a:t>Descriptive statistics: Chi square and ANOVA </a:t>
          </a:r>
          <a:endParaRPr lang="en-US" dirty="0"/>
        </a:p>
      </dgm:t>
    </dgm:pt>
    <dgm:pt modelId="{1521629E-D5AF-024C-8AC6-934375E67A66}" type="parTrans" cxnId="{D46B8742-D262-1A40-B475-BA02B9CDA9AD}">
      <dgm:prSet/>
      <dgm:spPr/>
      <dgm:t>
        <a:bodyPr/>
        <a:lstStyle/>
        <a:p>
          <a:endParaRPr lang="en-US"/>
        </a:p>
      </dgm:t>
    </dgm:pt>
    <dgm:pt modelId="{FC35CA9D-C2AC-CB42-9E55-F8DD2365B886}" type="sibTrans" cxnId="{D46B8742-D262-1A40-B475-BA02B9CDA9AD}">
      <dgm:prSet/>
      <dgm:spPr/>
      <dgm:t>
        <a:bodyPr/>
        <a:lstStyle/>
        <a:p>
          <a:endParaRPr lang="en-US"/>
        </a:p>
      </dgm:t>
    </dgm:pt>
    <dgm:pt modelId="{FFFBBA7E-5D3D-DE40-9FA5-2B4AD21E3013}">
      <dgm:prSet/>
      <dgm:spPr/>
      <dgm:t>
        <a:bodyPr/>
        <a:lstStyle/>
        <a:p>
          <a:r>
            <a:rPr lang="en-US" b="0" i="0" dirty="0"/>
            <a:t>Binary logistic regression</a:t>
          </a:r>
          <a:endParaRPr lang="en-US" dirty="0"/>
        </a:p>
      </dgm:t>
    </dgm:pt>
    <dgm:pt modelId="{22A63598-DA66-B04A-B1D8-95794F751D02}" type="parTrans" cxnId="{9FF897A2-49B2-5A4E-9470-34332A75FD68}">
      <dgm:prSet/>
      <dgm:spPr/>
      <dgm:t>
        <a:bodyPr/>
        <a:lstStyle/>
        <a:p>
          <a:endParaRPr lang="en-US"/>
        </a:p>
      </dgm:t>
    </dgm:pt>
    <dgm:pt modelId="{1EAB0BC1-EFE1-A94C-8A61-D0157C22F901}" type="sibTrans" cxnId="{9FF897A2-49B2-5A4E-9470-34332A75FD68}">
      <dgm:prSet/>
      <dgm:spPr/>
      <dgm:t>
        <a:bodyPr/>
        <a:lstStyle/>
        <a:p>
          <a:endParaRPr lang="en-US"/>
        </a:p>
      </dgm:t>
    </dgm:pt>
    <dgm:pt modelId="{0372168B-F9F8-4C99-B950-3AC382FF9B1E}">
      <dgm:prSet/>
      <dgm:spPr/>
      <dgm:t>
        <a:bodyPr/>
        <a:lstStyle/>
        <a:p>
          <a:r>
            <a:rPr lang="en-US" dirty="0"/>
            <a:t>Moderate/Severe Alcohol Use Disorder (AUD)</a:t>
          </a:r>
        </a:p>
      </dgm:t>
    </dgm:pt>
    <dgm:pt modelId="{69FAEE25-A804-4D31-ABD6-312E2A0E5942}" type="parTrans" cxnId="{970B6FB1-1272-4A78-93B8-59382FC979E6}">
      <dgm:prSet/>
      <dgm:spPr/>
      <dgm:t>
        <a:bodyPr/>
        <a:lstStyle/>
        <a:p>
          <a:endParaRPr lang="en-US"/>
        </a:p>
      </dgm:t>
    </dgm:pt>
    <dgm:pt modelId="{526AB8A3-57FC-4912-B879-0110B5C27D4B}" type="sibTrans" cxnId="{970B6FB1-1272-4A78-93B8-59382FC979E6}">
      <dgm:prSet/>
      <dgm:spPr/>
      <dgm:t>
        <a:bodyPr/>
        <a:lstStyle/>
        <a:p>
          <a:endParaRPr lang="en-US"/>
        </a:p>
      </dgm:t>
    </dgm:pt>
    <dgm:pt modelId="{3B09040F-B3CB-9141-A2E1-5CD9F8251990}" type="pres">
      <dgm:prSet presAssocID="{B3D04F2D-863D-4B4E-B0BD-C3332753A95F}" presName="linear" presStyleCnt="0">
        <dgm:presLayoutVars>
          <dgm:dir/>
          <dgm:animLvl val="lvl"/>
          <dgm:resizeHandles val="exact"/>
        </dgm:presLayoutVars>
      </dgm:prSet>
      <dgm:spPr/>
    </dgm:pt>
    <dgm:pt modelId="{FFD2122D-7A7E-F146-A6A1-58527CF8252E}" type="pres">
      <dgm:prSet presAssocID="{27844ACD-C94F-4DEA-ADA8-19EDF4ADB5A7}" presName="parentLin" presStyleCnt="0"/>
      <dgm:spPr/>
    </dgm:pt>
    <dgm:pt modelId="{E22537F8-6477-9540-8D18-D83DF4588143}" type="pres">
      <dgm:prSet presAssocID="{27844ACD-C94F-4DEA-ADA8-19EDF4ADB5A7}" presName="parentLeftMargin" presStyleLbl="node1" presStyleIdx="0" presStyleCnt="4"/>
      <dgm:spPr/>
    </dgm:pt>
    <dgm:pt modelId="{981B09B3-810F-C54A-A989-77FC698DE903}" type="pres">
      <dgm:prSet presAssocID="{27844ACD-C94F-4DEA-ADA8-19EDF4ADB5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33B690-F418-F845-B514-567CF5E16971}" type="pres">
      <dgm:prSet presAssocID="{27844ACD-C94F-4DEA-ADA8-19EDF4ADB5A7}" presName="negativeSpace" presStyleCnt="0"/>
      <dgm:spPr/>
    </dgm:pt>
    <dgm:pt modelId="{FAB3E7EB-9565-A442-A2BA-F13940C129D1}" type="pres">
      <dgm:prSet presAssocID="{27844ACD-C94F-4DEA-ADA8-19EDF4ADB5A7}" presName="childText" presStyleLbl="conFgAcc1" presStyleIdx="0" presStyleCnt="4">
        <dgm:presLayoutVars>
          <dgm:bulletEnabled val="1"/>
        </dgm:presLayoutVars>
      </dgm:prSet>
      <dgm:spPr/>
    </dgm:pt>
    <dgm:pt modelId="{3433B704-0773-C14C-B598-98109095EB82}" type="pres">
      <dgm:prSet presAssocID="{6F9028FD-F8A8-417A-828C-DD5CD1E872D9}" presName="spaceBetweenRectangles" presStyleCnt="0"/>
      <dgm:spPr/>
    </dgm:pt>
    <dgm:pt modelId="{4DF0988F-5002-DD45-9258-A51410831447}" type="pres">
      <dgm:prSet presAssocID="{6815A2BD-9B7B-4338-A330-078B4108DC62}" presName="parentLin" presStyleCnt="0"/>
      <dgm:spPr/>
    </dgm:pt>
    <dgm:pt modelId="{B9D8564D-3B7A-CA40-BB92-013A3D6FF721}" type="pres">
      <dgm:prSet presAssocID="{6815A2BD-9B7B-4338-A330-078B4108DC62}" presName="parentLeftMargin" presStyleLbl="node1" presStyleIdx="0" presStyleCnt="4"/>
      <dgm:spPr/>
    </dgm:pt>
    <dgm:pt modelId="{0BFA57BD-654D-5944-9CDB-14C5F1241EBD}" type="pres">
      <dgm:prSet presAssocID="{6815A2BD-9B7B-4338-A330-078B4108DC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DAFA94-67C1-EE4A-9794-B26913CFAEA4}" type="pres">
      <dgm:prSet presAssocID="{6815A2BD-9B7B-4338-A330-078B4108DC62}" presName="negativeSpace" presStyleCnt="0"/>
      <dgm:spPr/>
    </dgm:pt>
    <dgm:pt modelId="{DB239A3C-6E32-3D40-B788-C2BFC32B0019}" type="pres">
      <dgm:prSet presAssocID="{6815A2BD-9B7B-4338-A330-078B4108DC62}" presName="childText" presStyleLbl="conFgAcc1" presStyleIdx="1" presStyleCnt="4">
        <dgm:presLayoutVars>
          <dgm:bulletEnabled val="1"/>
        </dgm:presLayoutVars>
      </dgm:prSet>
      <dgm:spPr/>
    </dgm:pt>
    <dgm:pt modelId="{22CE478B-7F5F-F34A-A6DC-4AE0D2F4E506}" type="pres">
      <dgm:prSet presAssocID="{D96C15F2-B327-40BE-9BAF-57DA71E550DD}" presName="spaceBetweenRectangles" presStyleCnt="0"/>
      <dgm:spPr/>
    </dgm:pt>
    <dgm:pt modelId="{5D80F496-E000-4E4D-9E71-57576FAA76A2}" type="pres">
      <dgm:prSet presAssocID="{9B8A1A52-5F9A-4011-AF36-F7833ED2DD94}" presName="parentLin" presStyleCnt="0"/>
      <dgm:spPr/>
    </dgm:pt>
    <dgm:pt modelId="{7898698C-522F-314A-BC99-479614B88E85}" type="pres">
      <dgm:prSet presAssocID="{9B8A1A52-5F9A-4011-AF36-F7833ED2DD94}" presName="parentLeftMargin" presStyleLbl="node1" presStyleIdx="1" presStyleCnt="4"/>
      <dgm:spPr/>
    </dgm:pt>
    <dgm:pt modelId="{087E07F2-21B8-1A47-B3AB-A19EC6876A94}" type="pres">
      <dgm:prSet presAssocID="{9B8A1A52-5F9A-4011-AF36-F7833ED2DD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2FA246-D9D4-6145-89B1-B5E9C1995469}" type="pres">
      <dgm:prSet presAssocID="{9B8A1A52-5F9A-4011-AF36-F7833ED2DD94}" presName="negativeSpace" presStyleCnt="0"/>
      <dgm:spPr/>
    </dgm:pt>
    <dgm:pt modelId="{ED48F4FB-59DB-3443-896C-CF187D1E06A6}" type="pres">
      <dgm:prSet presAssocID="{9B8A1A52-5F9A-4011-AF36-F7833ED2DD94}" presName="childText" presStyleLbl="conFgAcc1" presStyleIdx="2" presStyleCnt="4">
        <dgm:presLayoutVars>
          <dgm:bulletEnabled val="1"/>
        </dgm:presLayoutVars>
      </dgm:prSet>
      <dgm:spPr/>
    </dgm:pt>
    <dgm:pt modelId="{123971D7-819F-514A-8E5F-D63E4114BA07}" type="pres">
      <dgm:prSet presAssocID="{447AC173-9DE9-4780-B628-822196BF272C}" presName="spaceBetweenRectangles" presStyleCnt="0"/>
      <dgm:spPr/>
    </dgm:pt>
    <dgm:pt modelId="{1F5F77AD-E496-4B49-8BD0-06150706BEC3}" type="pres">
      <dgm:prSet presAssocID="{A8A4E555-E24E-DF4F-AC38-BCB20EB59495}" presName="parentLin" presStyleCnt="0"/>
      <dgm:spPr/>
    </dgm:pt>
    <dgm:pt modelId="{2CC2C4D8-33AA-DD48-B2C2-8B0DA39DCF4A}" type="pres">
      <dgm:prSet presAssocID="{A8A4E555-E24E-DF4F-AC38-BCB20EB59495}" presName="parentLeftMargin" presStyleLbl="node1" presStyleIdx="2" presStyleCnt="4"/>
      <dgm:spPr/>
    </dgm:pt>
    <dgm:pt modelId="{33A1B978-AFF5-B143-AB54-0871D092C2EA}" type="pres">
      <dgm:prSet presAssocID="{A8A4E555-E24E-DF4F-AC38-BCB20EB5949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FF261F7-12DC-7C40-AFD5-D4DB2A92402B}" type="pres">
      <dgm:prSet presAssocID="{A8A4E555-E24E-DF4F-AC38-BCB20EB59495}" presName="negativeSpace" presStyleCnt="0"/>
      <dgm:spPr/>
    </dgm:pt>
    <dgm:pt modelId="{24EA7057-9F5A-D24A-9B03-88A719888974}" type="pres">
      <dgm:prSet presAssocID="{A8A4E555-E24E-DF4F-AC38-BCB20EB5949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F715C08-5F89-E642-AADC-312C7BDC44CE}" type="presOf" srcId="{0372168B-F9F8-4C99-B950-3AC382FF9B1E}" destId="{DB239A3C-6E32-3D40-B788-C2BFC32B0019}" srcOrd="0" destOrd="1" presId="urn:microsoft.com/office/officeart/2005/8/layout/list1"/>
    <dgm:cxn modelId="{0E59C321-9497-7D42-80D7-BF679C9021E7}" type="presOf" srcId="{38233DFC-7FCC-4258-8779-BE6BEB5D4187}" destId="{ED48F4FB-59DB-3443-896C-CF187D1E06A6}" srcOrd="0" destOrd="0" presId="urn:microsoft.com/office/officeart/2005/8/layout/list1"/>
    <dgm:cxn modelId="{D46B8742-D262-1A40-B475-BA02B9CDA9AD}" srcId="{A8A4E555-E24E-DF4F-AC38-BCB20EB59495}" destId="{C7C6F8FC-35F6-294F-B887-AE0A8EA447BE}" srcOrd="0" destOrd="0" parTransId="{1521629E-D5AF-024C-8AC6-934375E67A66}" sibTransId="{FC35CA9D-C2AC-CB42-9E55-F8DD2365B886}"/>
    <dgm:cxn modelId="{80E7D945-3F3F-4FAF-B6DC-8D0286EFC478}" srcId="{B3D04F2D-863D-4B4E-B0BD-C3332753A95F}" destId="{9B8A1A52-5F9A-4011-AF36-F7833ED2DD94}" srcOrd="2" destOrd="0" parTransId="{3DB98489-78FB-46B6-8476-968FBEEDC167}" sibTransId="{447AC173-9DE9-4780-B628-822196BF272C}"/>
    <dgm:cxn modelId="{71E5514F-CBFC-4D73-8D67-C595B7A752AB}" srcId="{6815A2BD-9B7B-4338-A330-078B4108DC62}" destId="{3431CDB1-0F32-46C1-AEB0-CC908D37943F}" srcOrd="0" destOrd="0" parTransId="{1CE4FAEE-C50F-4368-877A-B74BCBA92748}" sibTransId="{D9AB7C7E-458F-478F-B5DC-71E7F8173335}"/>
    <dgm:cxn modelId="{C8120966-B238-7E4A-B369-7ECCB6C575CD}" type="presOf" srcId="{6815A2BD-9B7B-4338-A330-078B4108DC62}" destId="{B9D8564D-3B7A-CA40-BB92-013A3D6FF721}" srcOrd="0" destOrd="0" presId="urn:microsoft.com/office/officeart/2005/8/layout/list1"/>
    <dgm:cxn modelId="{72967867-9318-3E49-AF41-A17C1D8C6D02}" type="presOf" srcId="{4E3ED6B6-3A93-4DED-914C-82450317F346}" destId="{FAB3E7EB-9565-A442-A2BA-F13940C129D1}" srcOrd="0" destOrd="0" presId="urn:microsoft.com/office/officeart/2005/8/layout/list1"/>
    <dgm:cxn modelId="{F93C2471-2A79-4BD7-9D0B-739264315DBB}" srcId="{9B8A1A52-5F9A-4011-AF36-F7833ED2DD94}" destId="{38233DFC-7FCC-4258-8779-BE6BEB5D4187}" srcOrd="0" destOrd="0" parTransId="{D68DEB83-D398-4E62-9084-CF61B0514DC1}" sibTransId="{03A711F9-3C7A-4AD9-B614-91AD5F868345}"/>
    <dgm:cxn modelId="{0AE65277-85B6-214D-B1A3-E23143E7CD6A}" type="presOf" srcId="{6815A2BD-9B7B-4338-A330-078B4108DC62}" destId="{0BFA57BD-654D-5944-9CDB-14C5F1241EBD}" srcOrd="1" destOrd="0" presId="urn:microsoft.com/office/officeart/2005/8/layout/list1"/>
    <dgm:cxn modelId="{75108278-4868-064E-95EC-15B0F304A0CE}" type="presOf" srcId="{C7C6F8FC-35F6-294F-B887-AE0A8EA447BE}" destId="{24EA7057-9F5A-D24A-9B03-88A719888974}" srcOrd="0" destOrd="0" presId="urn:microsoft.com/office/officeart/2005/8/layout/list1"/>
    <dgm:cxn modelId="{0A7CE48B-18F1-4A12-A3DE-760BC0223DBA}" srcId="{B3D04F2D-863D-4B4E-B0BD-C3332753A95F}" destId="{6815A2BD-9B7B-4338-A330-078B4108DC62}" srcOrd="1" destOrd="0" parTransId="{1356664D-2945-4F1E-9A98-4E9E8BC3C05A}" sibTransId="{D96C15F2-B327-40BE-9BAF-57DA71E550DD}"/>
    <dgm:cxn modelId="{9FF897A2-49B2-5A4E-9470-34332A75FD68}" srcId="{A8A4E555-E24E-DF4F-AC38-BCB20EB59495}" destId="{FFFBBA7E-5D3D-DE40-9FA5-2B4AD21E3013}" srcOrd="1" destOrd="0" parTransId="{22A63598-DA66-B04A-B1D8-95794F751D02}" sibTransId="{1EAB0BC1-EFE1-A94C-8A61-D0157C22F901}"/>
    <dgm:cxn modelId="{1D1CBEA8-9119-DC4E-80D9-F842A8773BA9}" srcId="{B3D04F2D-863D-4B4E-B0BD-C3332753A95F}" destId="{A8A4E555-E24E-DF4F-AC38-BCB20EB59495}" srcOrd="3" destOrd="0" parTransId="{1CB77944-3414-0A44-A5E5-682363EF8523}" sibTransId="{FBCEC9AF-7B82-684C-ADCE-B8912CF13B63}"/>
    <dgm:cxn modelId="{B2052DAD-04BF-DF4B-8CFF-951D3A53273D}" type="presOf" srcId="{27844ACD-C94F-4DEA-ADA8-19EDF4ADB5A7}" destId="{E22537F8-6477-9540-8D18-D83DF4588143}" srcOrd="0" destOrd="0" presId="urn:microsoft.com/office/officeart/2005/8/layout/list1"/>
    <dgm:cxn modelId="{970B6FB1-1272-4A78-93B8-59382FC979E6}" srcId="{6815A2BD-9B7B-4338-A330-078B4108DC62}" destId="{0372168B-F9F8-4C99-B950-3AC382FF9B1E}" srcOrd="1" destOrd="0" parTransId="{69FAEE25-A804-4D31-ABD6-312E2A0E5942}" sibTransId="{526AB8A3-57FC-4912-B879-0110B5C27D4B}"/>
    <dgm:cxn modelId="{739EADC1-7B50-5241-A2A9-30DAE0527558}" type="presOf" srcId="{9B8A1A52-5F9A-4011-AF36-F7833ED2DD94}" destId="{087E07F2-21B8-1A47-B3AB-A19EC6876A94}" srcOrd="1" destOrd="0" presId="urn:microsoft.com/office/officeart/2005/8/layout/list1"/>
    <dgm:cxn modelId="{09085CC8-2525-9547-8234-ADC6C7E86E9E}" type="presOf" srcId="{3431CDB1-0F32-46C1-AEB0-CC908D37943F}" destId="{DB239A3C-6E32-3D40-B788-C2BFC32B0019}" srcOrd="0" destOrd="0" presId="urn:microsoft.com/office/officeart/2005/8/layout/list1"/>
    <dgm:cxn modelId="{C50737CB-CCDB-4A47-A4B0-6AEF51F97520}" type="presOf" srcId="{A8A4E555-E24E-DF4F-AC38-BCB20EB59495}" destId="{2CC2C4D8-33AA-DD48-B2C2-8B0DA39DCF4A}" srcOrd="0" destOrd="0" presId="urn:microsoft.com/office/officeart/2005/8/layout/list1"/>
    <dgm:cxn modelId="{6E642BCF-624A-9048-87F8-3F7A0019C64F}" type="presOf" srcId="{9B8A1A52-5F9A-4011-AF36-F7833ED2DD94}" destId="{7898698C-522F-314A-BC99-479614B88E85}" srcOrd="0" destOrd="0" presId="urn:microsoft.com/office/officeart/2005/8/layout/list1"/>
    <dgm:cxn modelId="{348133D2-DF9B-47D6-B9C2-D38B4B67FB45}" srcId="{27844ACD-C94F-4DEA-ADA8-19EDF4ADB5A7}" destId="{4E3ED6B6-3A93-4DED-914C-82450317F346}" srcOrd="0" destOrd="0" parTransId="{68820B60-96FB-423B-A8D2-1695E1A1E100}" sibTransId="{8BB0CF93-3D15-4AC1-A65C-7F32C26BB961}"/>
    <dgm:cxn modelId="{42C153D6-BF2B-465C-984E-8DD16FF406DE}" srcId="{B3D04F2D-863D-4B4E-B0BD-C3332753A95F}" destId="{27844ACD-C94F-4DEA-ADA8-19EDF4ADB5A7}" srcOrd="0" destOrd="0" parTransId="{A43B990C-540B-4F1F-9320-E9CB6A8802BA}" sibTransId="{6F9028FD-F8A8-417A-828C-DD5CD1E872D9}"/>
    <dgm:cxn modelId="{B59D2CED-3719-C148-AD9D-BA1804B8A6B3}" type="presOf" srcId="{B3D04F2D-863D-4B4E-B0BD-C3332753A95F}" destId="{3B09040F-B3CB-9141-A2E1-5CD9F8251990}" srcOrd="0" destOrd="0" presId="urn:microsoft.com/office/officeart/2005/8/layout/list1"/>
    <dgm:cxn modelId="{8BA59CF0-0613-7745-8CE5-3F1ED0BD3E87}" type="presOf" srcId="{FFFBBA7E-5D3D-DE40-9FA5-2B4AD21E3013}" destId="{24EA7057-9F5A-D24A-9B03-88A719888974}" srcOrd="0" destOrd="1" presId="urn:microsoft.com/office/officeart/2005/8/layout/list1"/>
    <dgm:cxn modelId="{9A9657F2-AF7C-A240-870A-308F19DB7608}" type="presOf" srcId="{27844ACD-C94F-4DEA-ADA8-19EDF4ADB5A7}" destId="{981B09B3-810F-C54A-A989-77FC698DE903}" srcOrd="1" destOrd="0" presId="urn:microsoft.com/office/officeart/2005/8/layout/list1"/>
    <dgm:cxn modelId="{5DAAE5F3-2EBC-9247-AF32-676D2DC300E6}" type="presOf" srcId="{A8A4E555-E24E-DF4F-AC38-BCB20EB59495}" destId="{33A1B978-AFF5-B143-AB54-0871D092C2EA}" srcOrd="1" destOrd="0" presId="urn:microsoft.com/office/officeart/2005/8/layout/list1"/>
    <dgm:cxn modelId="{8A930A69-0D94-B043-AFB8-FDA6D743638D}" type="presParOf" srcId="{3B09040F-B3CB-9141-A2E1-5CD9F8251990}" destId="{FFD2122D-7A7E-F146-A6A1-58527CF8252E}" srcOrd="0" destOrd="0" presId="urn:microsoft.com/office/officeart/2005/8/layout/list1"/>
    <dgm:cxn modelId="{CB7AE341-17EF-E14F-BD34-4CA084B9ACE2}" type="presParOf" srcId="{FFD2122D-7A7E-F146-A6A1-58527CF8252E}" destId="{E22537F8-6477-9540-8D18-D83DF4588143}" srcOrd="0" destOrd="0" presId="urn:microsoft.com/office/officeart/2005/8/layout/list1"/>
    <dgm:cxn modelId="{66A48AD2-B0A8-E04D-9406-3E1BDEB7731F}" type="presParOf" srcId="{FFD2122D-7A7E-F146-A6A1-58527CF8252E}" destId="{981B09B3-810F-C54A-A989-77FC698DE903}" srcOrd="1" destOrd="0" presId="urn:microsoft.com/office/officeart/2005/8/layout/list1"/>
    <dgm:cxn modelId="{7FB653D2-35F3-0141-93C3-549896EFD150}" type="presParOf" srcId="{3B09040F-B3CB-9141-A2E1-5CD9F8251990}" destId="{9333B690-F418-F845-B514-567CF5E16971}" srcOrd="1" destOrd="0" presId="urn:microsoft.com/office/officeart/2005/8/layout/list1"/>
    <dgm:cxn modelId="{021FD99F-225F-9E40-B55D-AD860E9876D6}" type="presParOf" srcId="{3B09040F-B3CB-9141-A2E1-5CD9F8251990}" destId="{FAB3E7EB-9565-A442-A2BA-F13940C129D1}" srcOrd="2" destOrd="0" presId="urn:microsoft.com/office/officeart/2005/8/layout/list1"/>
    <dgm:cxn modelId="{D4026393-440C-6F40-B996-0EEE5BF67E44}" type="presParOf" srcId="{3B09040F-B3CB-9141-A2E1-5CD9F8251990}" destId="{3433B704-0773-C14C-B598-98109095EB82}" srcOrd="3" destOrd="0" presId="urn:microsoft.com/office/officeart/2005/8/layout/list1"/>
    <dgm:cxn modelId="{9EAEC972-6BFB-CB46-ADDC-77E6CD67FC79}" type="presParOf" srcId="{3B09040F-B3CB-9141-A2E1-5CD9F8251990}" destId="{4DF0988F-5002-DD45-9258-A51410831447}" srcOrd="4" destOrd="0" presId="urn:microsoft.com/office/officeart/2005/8/layout/list1"/>
    <dgm:cxn modelId="{BA45E4AC-6A82-AA43-988B-0B66900E0084}" type="presParOf" srcId="{4DF0988F-5002-DD45-9258-A51410831447}" destId="{B9D8564D-3B7A-CA40-BB92-013A3D6FF721}" srcOrd="0" destOrd="0" presId="urn:microsoft.com/office/officeart/2005/8/layout/list1"/>
    <dgm:cxn modelId="{53A712ED-60BC-DA4C-9628-FC5DC899FB78}" type="presParOf" srcId="{4DF0988F-5002-DD45-9258-A51410831447}" destId="{0BFA57BD-654D-5944-9CDB-14C5F1241EBD}" srcOrd="1" destOrd="0" presId="urn:microsoft.com/office/officeart/2005/8/layout/list1"/>
    <dgm:cxn modelId="{D4F23EFC-AA9F-234A-9AC2-B9D21A55D836}" type="presParOf" srcId="{3B09040F-B3CB-9141-A2E1-5CD9F8251990}" destId="{8CDAFA94-67C1-EE4A-9794-B26913CFAEA4}" srcOrd="5" destOrd="0" presId="urn:microsoft.com/office/officeart/2005/8/layout/list1"/>
    <dgm:cxn modelId="{FC591A50-50F6-AD4F-96C5-E12EC09C95AD}" type="presParOf" srcId="{3B09040F-B3CB-9141-A2E1-5CD9F8251990}" destId="{DB239A3C-6E32-3D40-B788-C2BFC32B0019}" srcOrd="6" destOrd="0" presId="urn:microsoft.com/office/officeart/2005/8/layout/list1"/>
    <dgm:cxn modelId="{2EA59D59-DA66-A74A-915E-D183EF3FD0D6}" type="presParOf" srcId="{3B09040F-B3CB-9141-A2E1-5CD9F8251990}" destId="{22CE478B-7F5F-F34A-A6DC-4AE0D2F4E506}" srcOrd="7" destOrd="0" presId="urn:microsoft.com/office/officeart/2005/8/layout/list1"/>
    <dgm:cxn modelId="{5D9150F5-B5BC-3B48-82C4-B18F174BF211}" type="presParOf" srcId="{3B09040F-B3CB-9141-A2E1-5CD9F8251990}" destId="{5D80F496-E000-4E4D-9E71-57576FAA76A2}" srcOrd="8" destOrd="0" presId="urn:microsoft.com/office/officeart/2005/8/layout/list1"/>
    <dgm:cxn modelId="{5141E938-021B-C544-B7E9-5AA3A456F384}" type="presParOf" srcId="{5D80F496-E000-4E4D-9E71-57576FAA76A2}" destId="{7898698C-522F-314A-BC99-479614B88E85}" srcOrd="0" destOrd="0" presId="urn:microsoft.com/office/officeart/2005/8/layout/list1"/>
    <dgm:cxn modelId="{A6A9BD19-9F98-6B45-B6DC-69453917C584}" type="presParOf" srcId="{5D80F496-E000-4E4D-9E71-57576FAA76A2}" destId="{087E07F2-21B8-1A47-B3AB-A19EC6876A94}" srcOrd="1" destOrd="0" presId="urn:microsoft.com/office/officeart/2005/8/layout/list1"/>
    <dgm:cxn modelId="{E6193FCB-9195-9048-AC40-93C7A980318A}" type="presParOf" srcId="{3B09040F-B3CB-9141-A2E1-5CD9F8251990}" destId="{BE2FA246-D9D4-6145-89B1-B5E9C1995469}" srcOrd="9" destOrd="0" presId="urn:microsoft.com/office/officeart/2005/8/layout/list1"/>
    <dgm:cxn modelId="{BDF268E4-7E75-5C41-AA1D-EFDD63D566A5}" type="presParOf" srcId="{3B09040F-B3CB-9141-A2E1-5CD9F8251990}" destId="{ED48F4FB-59DB-3443-896C-CF187D1E06A6}" srcOrd="10" destOrd="0" presId="urn:microsoft.com/office/officeart/2005/8/layout/list1"/>
    <dgm:cxn modelId="{98DBF3D3-FC82-5D46-A57A-DC4E02E24B87}" type="presParOf" srcId="{3B09040F-B3CB-9141-A2E1-5CD9F8251990}" destId="{123971D7-819F-514A-8E5F-D63E4114BA07}" srcOrd="11" destOrd="0" presId="urn:microsoft.com/office/officeart/2005/8/layout/list1"/>
    <dgm:cxn modelId="{27794280-1914-E240-BF3E-482364D5B4F5}" type="presParOf" srcId="{3B09040F-B3CB-9141-A2E1-5CD9F8251990}" destId="{1F5F77AD-E496-4B49-8BD0-06150706BEC3}" srcOrd="12" destOrd="0" presId="urn:microsoft.com/office/officeart/2005/8/layout/list1"/>
    <dgm:cxn modelId="{A85CED51-8A71-B745-B0CC-71E1D6E0C34B}" type="presParOf" srcId="{1F5F77AD-E496-4B49-8BD0-06150706BEC3}" destId="{2CC2C4D8-33AA-DD48-B2C2-8B0DA39DCF4A}" srcOrd="0" destOrd="0" presId="urn:microsoft.com/office/officeart/2005/8/layout/list1"/>
    <dgm:cxn modelId="{AA48B7C9-DE38-3A41-AA25-1913BC6E96A6}" type="presParOf" srcId="{1F5F77AD-E496-4B49-8BD0-06150706BEC3}" destId="{33A1B978-AFF5-B143-AB54-0871D092C2EA}" srcOrd="1" destOrd="0" presId="urn:microsoft.com/office/officeart/2005/8/layout/list1"/>
    <dgm:cxn modelId="{43E4EBAF-2E9E-DE4D-A250-5EB92B0A5ED5}" type="presParOf" srcId="{3B09040F-B3CB-9141-A2E1-5CD9F8251990}" destId="{0FF261F7-12DC-7C40-AFD5-D4DB2A92402B}" srcOrd="13" destOrd="0" presId="urn:microsoft.com/office/officeart/2005/8/layout/list1"/>
    <dgm:cxn modelId="{47A0B1C8-772B-AF4E-AAFC-EE076C91C3DA}" type="presParOf" srcId="{3B09040F-B3CB-9141-A2E1-5CD9F8251990}" destId="{24EA7057-9F5A-D24A-9B03-88A71988897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56905-E090-40FD-A78A-E17AACC47E7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9254194-F8A2-44EE-BCD4-40B2F40C967A}">
      <dgm:prSet custT="1"/>
      <dgm:spPr/>
      <dgm:t>
        <a:bodyPr/>
        <a:lstStyle/>
        <a:p>
          <a:r>
            <a:rPr lang="en-US" sz="1600"/>
            <a:t>Kathryn Hawk</a:t>
          </a:r>
        </a:p>
      </dgm:t>
    </dgm:pt>
    <dgm:pt modelId="{08AA4F9D-8457-402F-BF87-9DB4779474AF}" type="parTrans" cxnId="{69D60394-3FA5-43F4-B17E-5C9B9B86CA3A}">
      <dgm:prSet/>
      <dgm:spPr/>
      <dgm:t>
        <a:bodyPr/>
        <a:lstStyle/>
        <a:p>
          <a:endParaRPr lang="en-US"/>
        </a:p>
      </dgm:t>
    </dgm:pt>
    <dgm:pt modelId="{CBDBA3BD-8B51-41B9-A863-6D789A91E8BB}" type="sibTrans" cxnId="{69D60394-3FA5-43F4-B17E-5C9B9B86CA3A}">
      <dgm:prSet/>
      <dgm:spPr/>
      <dgm:t>
        <a:bodyPr/>
        <a:lstStyle/>
        <a:p>
          <a:endParaRPr lang="en-US"/>
        </a:p>
      </dgm:t>
    </dgm:pt>
    <dgm:pt modelId="{0669ABA7-F5A5-40FD-8212-8AECD7E323E5}">
      <dgm:prSet custT="1"/>
      <dgm:spPr/>
      <dgm:t>
        <a:bodyPr/>
        <a:lstStyle/>
        <a:p>
          <a:r>
            <a:rPr lang="en-US" sz="1600"/>
            <a:t>Turner Canty</a:t>
          </a:r>
        </a:p>
      </dgm:t>
    </dgm:pt>
    <dgm:pt modelId="{D7AF1CD6-DFD0-4066-A467-6C9D96A4544F}" type="parTrans" cxnId="{4C385944-069A-4294-A939-8EB6ABDEA802}">
      <dgm:prSet/>
      <dgm:spPr/>
      <dgm:t>
        <a:bodyPr/>
        <a:lstStyle/>
        <a:p>
          <a:endParaRPr lang="en-US"/>
        </a:p>
      </dgm:t>
    </dgm:pt>
    <dgm:pt modelId="{19C18D31-638F-4C58-B289-A932E71125D2}" type="sibTrans" cxnId="{4C385944-069A-4294-A939-8EB6ABDEA802}">
      <dgm:prSet/>
      <dgm:spPr/>
      <dgm:t>
        <a:bodyPr/>
        <a:lstStyle/>
        <a:p>
          <a:endParaRPr lang="en-US"/>
        </a:p>
      </dgm:t>
    </dgm:pt>
    <dgm:pt modelId="{77D710AD-926B-47B7-8A5C-91A6B9617A88}">
      <dgm:prSet custT="1"/>
      <dgm:spPr/>
      <dgm:t>
        <a:bodyPr/>
        <a:lstStyle/>
        <a:p>
          <a:r>
            <a:rPr lang="en-US" sz="1600"/>
            <a:t>Rebekah Heckmann</a:t>
          </a:r>
        </a:p>
      </dgm:t>
    </dgm:pt>
    <dgm:pt modelId="{4F5375FC-708F-4A70-B911-A71A2EC16F0F}" type="parTrans" cxnId="{2097FC9B-DF9F-4B65-9827-59F0E2553329}">
      <dgm:prSet/>
      <dgm:spPr/>
      <dgm:t>
        <a:bodyPr/>
        <a:lstStyle/>
        <a:p>
          <a:endParaRPr lang="en-US"/>
        </a:p>
      </dgm:t>
    </dgm:pt>
    <dgm:pt modelId="{8832384D-F64B-4DE8-B992-AEB7B49C6AF8}" type="sibTrans" cxnId="{2097FC9B-DF9F-4B65-9827-59F0E2553329}">
      <dgm:prSet/>
      <dgm:spPr/>
      <dgm:t>
        <a:bodyPr/>
        <a:lstStyle/>
        <a:p>
          <a:endParaRPr lang="en-US"/>
        </a:p>
      </dgm:t>
    </dgm:pt>
    <dgm:pt modelId="{B9F35F1E-F744-43EA-8D7C-9CBC0160A7F2}">
      <dgm:prSet custT="1"/>
      <dgm:spPr/>
      <dgm:t>
        <a:bodyPr/>
        <a:lstStyle/>
        <a:p>
          <a:r>
            <a:rPr lang="en-US" sz="1600"/>
            <a:t>Nasim Sabounchi</a:t>
          </a:r>
        </a:p>
      </dgm:t>
    </dgm:pt>
    <dgm:pt modelId="{80A9D670-86C3-456F-9458-19A4DECA7611}" type="parTrans" cxnId="{46633EB2-9F2C-47CE-B5BA-7D71F6B82CCD}">
      <dgm:prSet/>
      <dgm:spPr/>
      <dgm:t>
        <a:bodyPr/>
        <a:lstStyle/>
        <a:p>
          <a:endParaRPr lang="en-US"/>
        </a:p>
      </dgm:t>
    </dgm:pt>
    <dgm:pt modelId="{FC027D2E-ACEB-4CA1-AC08-4578C6DEEA84}" type="sibTrans" cxnId="{46633EB2-9F2C-47CE-B5BA-7D71F6B82CCD}">
      <dgm:prSet/>
      <dgm:spPr/>
      <dgm:t>
        <a:bodyPr/>
        <a:lstStyle/>
        <a:p>
          <a:endParaRPr lang="en-US"/>
        </a:p>
      </dgm:t>
    </dgm:pt>
    <dgm:pt modelId="{8496C7A9-2093-4636-891A-407FC215C3B5}">
      <dgm:prSet custT="1"/>
      <dgm:spPr/>
      <dgm:t>
        <a:bodyPr/>
        <a:lstStyle/>
        <a:p>
          <a:r>
            <a:rPr lang="en-US" sz="1600"/>
            <a:t>Shara Martel</a:t>
          </a:r>
        </a:p>
      </dgm:t>
    </dgm:pt>
    <dgm:pt modelId="{4E7234E8-5912-4DBC-A680-BE71108F2FBC}" type="parTrans" cxnId="{8D44E263-E6F1-4B29-A3A3-743DE4415DE5}">
      <dgm:prSet/>
      <dgm:spPr/>
      <dgm:t>
        <a:bodyPr/>
        <a:lstStyle/>
        <a:p>
          <a:endParaRPr lang="en-US"/>
        </a:p>
      </dgm:t>
    </dgm:pt>
    <dgm:pt modelId="{3C0481D1-F8B9-44EB-8923-3B07F20FEF8A}" type="sibTrans" cxnId="{8D44E263-E6F1-4B29-A3A3-743DE4415DE5}">
      <dgm:prSet/>
      <dgm:spPr/>
      <dgm:t>
        <a:bodyPr/>
        <a:lstStyle/>
        <a:p>
          <a:endParaRPr lang="en-US"/>
        </a:p>
      </dgm:t>
    </dgm:pt>
    <dgm:pt modelId="{8F8CC2A3-2FE1-4D41-BD1F-4B26D535EE50}">
      <dgm:prSet custT="1"/>
      <dgm:spPr/>
      <dgm:t>
        <a:bodyPr/>
        <a:lstStyle/>
        <a:p>
          <a:r>
            <a:rPr lang="en-US" sz="1600"/>
            <a:t>Shevonne Mack</a:t>
          </a:r>
        </a:p>
      </dgm:t>
    </dgm:pt>
    <dgm:pt modelId="{C1A9278E-D2FD-4348-A339-A3996DBC731E}" type="parTrans" cxnId="{49173DBE-FFC2-4087-9F73-E1C217BB4053}">
      <dgm:prSet/>
      <dgm:spPr/>
      <dgm:t>
        <a:bodyPr/>
        <a:lstStyle/>
        <a:p>
          <a:endParaRPr lang="en-US"/>
        </a:p>
      </dgm:t>
    </dgm:pt>
    <dgm:pt modelId="{BB285366-7F26-4A41-98EC-8884BFCABABD}" type="sibTrans" cxnId="{49173DBE-FFC2-4087-9F73-E1C217BB4053}">
      <dgm:prSet/>
      <dgm:spPr/>
      <dgm:t>
        <a:bodyPr/>
        <a:lstStyle/>
        <a:p>
          <a:endParaRPr lang="en-US"/>
        </a:p>
      </dgm:t>
    </dgm:pt>
    <dgm:pt modelId="{9E90B110-D594-4022-BC3D-B0B7F496B5D5}">
      <dgm:prSet custT="1"/>
      <dgm:spPr/>
      <dgm:t>
        <a:bodyPr/>
        <a:lstStyle/>
        <a:p>
          <a:r>
            <a:rPr lang="en-US" sz="1600"/>
            <a:t>Gregory Johnson</a:t>
          </a:r>
        </a:p>
      </dgm:t>
    </dgm:pt>
    <dgm:pt modelId="{947DCA92-C70A-4DFE-85CE-7BC7CF20265C}" type="parTrans" cxnId="{6E3ABA84-7E56-43E6-BAE7-619AE2141050}">
      <dgm:prSet/>
      <dgm:spPr/>
      <dgm:t>
        <a:bodyPr/>
        <a:lstStyle/>
        <a:p>
          <a:endParaRPr lang="en-US"/>
        </a:p>
      </dgm:t>
    </dgm:pt>
    <dgm:pt modelId="{7CCA14A0-E941-488C-8A95-C95E3AC5CE30}" type="sibTrans" cxnId="{6E3ABA84-7E56-43E6-BAE7-619AE2141050}">
      <dgm:prSet/>
      <dgm:spPr/>
      <dgm:t>
        <a:bodyPr/>
        <a:lstStyle/>
        <a:p>
          <a:endParaRPr lang="en-US"/>
        </a:p>
      </dgm:t>
    </dgm:pt>
    <dgm:pt modelId="{0D7F4E3D-F521-4264-B0B9-D0C542B37084}">
      <dgm:prSet custT="1"/>
      <dgm:spPr/>
      <dgm:t>
        <a:bodyPr/>
        <a:lstStyle/>
        <a:p>
          <a:r>
            <a:rPr lang="en-US" sz="1600"/>
            <a:t>Michael Pantalone</a:t>
          </a:r>
        </a:p>
      </dgm:t>
    </dgm:pt>
    <dgm:pt modelId="{8AEED90B-BE22-46B0-B8AF-2758C921B24C}" type="parTrans" cxnId="{443B0DC8-8BAE-48F1-AD1C-940019FD6372}">
      <dgm:prSet/>
      <dgm:spPr/>
      <dgm:t>
        <a:bodyPr/>
        <a:lstStyle/>
        <a:p>
          <a:endParaRPr lang="en-US"/>
        </a:p>
      </dgm:t>
    </dgm:pt>
    <dgm:pt modelId="{02A25252-2311-4EE8-83EC-58A4062FC517}" type="sibTrans" cxnId="{443B0DC8-8BAE-48F1-AD1C-940019FD6372}">
      <dgm:prSet/>
      <dgm:spPr/>
      <dgm:t>
        <a:bodyPr/>
        <a:lstStyle/>
        <a:p>
          <a:endParaRPr lang="en-US"/>
        </a:p>
      </dgm:t>
    </dgm:pt>
    <dgm:pt modelId="{2963A617-A74A-472A-A369-9ECCFB1F97D5}">
      <dgm:prSet custT="1"/>
      <dgm:spPr/>
      <dgm:t>
        <a:bodyPr/>
        <a:lstStyle/>
        <a:p>
          <a:r>
            <a:rPr lang="en-US" sz="1600" dirty="0"/>
            <a:t>Gail D’Onofrio</a:t>
          </a:r>
        </a:p>
      </dgm:t>
    </dgm:pt>
    <dgm:pt modelId="{0265B5B4-DE27-48D1-8F3B-8274BBE8C876}" type="parTrans" cxnId="{299B8405-47C2-44EB-922D-C9B854D41CB6}">
      <dgm:prSet/>
      <dgm:spPr/>
      <dgm:t>
        <a:bodyPr/>
        <a:lstStyle/>
        <a:p>
          <a:endParaRPr lang="en-US"/>
        </a:p>
      </dgm:t>
    </dgm:pt>
    <dgm:pt modelId="{1339EDC3-B398-4311-8B74-A8E43B597D1A}" type="sibTrans" cxnId="{299B8405-47C2-44EB-922D-C9B854D41CB6}">
      <dgm:prSet/>
      <dgm:spPr/>
      <dgm:t>
        <a:bodyPr/>
        <a:lstStyle/>
        <a:p>
          <a:endParaRPr lang="en-US"/>
        </a:p>
      </dgm:t>
    </dgm:pt>
    <dgm:pt modelId="{1781A0FE-FEFD-7B41-BBD9-1B7D455122E2}" type="pres">
      <dgm:prSet presAssocID="{F5156905-E090-40FD-A78A-E17AACC47E7E}" presName="linear" presStyleCnt="0">
        <dgm:presLayoutVars>
          <dgm:animLvl val="lvl"/>
          <dgm:resizeHandles val="exact"/>
        </dgm:presLayoutVars>
      </dgm:prSet>
      <dgm:spPr/>
    </dgm:pt>
    <dgm:pt modelId="{882376D6-233F-E449-97C1-344616C41D3B}" type="pres">
      <dgm:prSet presAssocID="{E9254194-F8A2-44EE-BCD4-40B2F40C967A}" presName="parentText" presStyleLbl="node1" presStyleIdx="0" presStyleCnt="9" custScaleY="39958">
        <dgm:presLayoutVars>
          <dgm:chMax val="0"/>
          <dgm:bulletEnabled val="1"/>
        </dgm:presLayoutVars>
      </dgm:prSet>
      <dgm:spPr/>
    </dgm:pt>
    <dgm:pt modelId="{4385C9C0-79E7-8148-A8BB-5CE264922651}" type="pres">
      <dgm:prSet presAssocID="{CBDBA3BD-8B51-41B9-A863-6D789A91E8BB}" presName="spacer" presStyleCnt="0"/>
      <dgm:spPr/>
    </dgm:pt>
    <dgm:pt modelId="{7725BE50-F49F-254A-8B0B-BF6447EF6FA5}" type="pres">
      <dgm:prSet presAssocID="{0669ABA7-F5A5-40FD-8212-8AECD7E323E5}" presName="parentText" presStyleLbl="node1" presStyleIdx="1" presStyleCnt="9" custScaleY="39958">
        <dgm:presLayoutVars>
          <dgm:chMax val="0"/>
          <dgm:bulletEnabled val="1"/>
        </dgm:presLayoutVars>
      </dgm:prSet>
      <dgm:spPr/>
    </dgm:pt>
    <dgm:pt modelId="{244DD1AB-E923-7D47-A1DF-A9EFEB58E19B}" type="pres">
      <dgm:prSet presAssocID="{19C18D31-638F-4C58-B289-A932E71125D2}" presName="spacer" presStyleCnt="0"/>
      <dgm:spPr/>
    </dgm:pt>
    <dgm:pt modelId="{62D77530-90FD-AE4A-9DB2-8BE6E2CFA24A}" type="pres">
      <dgm:prSet presAssocID="{77D710AD-926B-47B7-8A5C-91A6B9617A88}" presName="parentText" presStyleLbl="node1" presStyleIdx="2" presStyleCnt="9" custScaleY="39958">
        <dgm:presLayoutVars>
          <dgm:chMax val="0"/>
          <dgm:bulletEnabled val="1"/>
        </dgm:presLayoutVars>
      </dgm:prSet>
      <dgm:spPr/>
    </dgm:pt>
    <dgm:pt modelId="{94A503A8-F55D-CA48-BAF7-FCD9AACAA413}" type="pres">
      <dgm:prSet presAssocID="{8832384D-F64B-4DE8-B992-AEB7B49C6AF8}" presName="spacer" presStyleCnt="0"/>
      <dgm:spPr/>
    </dgm:pt>
    <dgm:pt modelId="{BFD4B0BA-D519-CE46-80A8-F17FA6BEE22A}" type="pres">
      <dgm:prSet presAssocID="{B9F35F1E-F744-43EA-8D7C-9CBC0160A7F2}" presName="parentText" presStyleLbl="node1" presStyleIdx="3" presStyleCnt="9" custScaleY="39958">
        <dgm:presLayoutVars>
          <dgm:chMax val="0"/>
          <dgm:bulletEnabled val="1"/>
        </dgm:presLayoutVars>
      </dgm:prSet>
      <dgm:spPr/>
    </dgm:pt>
    <dgm:pt modelId="{97160853-E6C2-9547-BDB8-D603EBA11C3E}" type="pres">
      <dgm:prSet presAssocID="{FC027D2E-ACEB-4CA1-AC08-4578C6DEEA84}" presName="spacer" presStyleCnt="0"/>
      <dgm:spPr/>
    </dgm:pt>
    <dgm:pt modelId="{EA64BFB1-A8D0-B74A-9BE3-71A766AD42C9}" type="pres">
      <dgm:prSet presAssocID="{8496C7A9-2093-4636-891A-407FC215C3B5}" presName="parentText" presStyleLbl="node1" presStyleIdx="4" presStyleCnt="9" custScaleY="39958">
        <dgm:presLayoutVars>
          <dgm:chMax val="0"/>
          <dgm:bulletEnabled val="1"/>
        </dgm:presLayoutVars>
      </dgm:prSet>
      <dgm:spPr/>
    </dgm:pt>
    <dgm:pt modelId="{51B2C674-ED98-A348-8F81-225249B05E72}" type="pres">
      <dgm:prSet presAssocID="{3C0481D1-F8B9-44EB-8923-3B07F20FEF8A}" presName="spacer" presStyleCnt="0"/>
      <dgm:spPr/>
    </dgm:pt>
    <dgm:pt modelId="{BFFAED93-6C4B-8245-9DA7-DEC5820E18CB}" type="pres">
      <dgm:prSet presAssocID="{8F8CC2A3-2FE1-4D41-BD1F-4B26D535EE50}" presName="parentText" presStyleLbl="node1" presStyleIdx="5" presStyleCnt="9" custScaleY="39958">
        <dgm:presLayoutVars>
          <dgm:chMax val="0"/>
          <dgm:bulletEnabled val="1"/>
        </dgm:presLayoutVars>
      </dgm:prSet>
      <dgm:spPr/>
    </dgm:pt>
    <dgm:pt modelId="{846E6266-F7A3-FB40-882D-B6E08CA5A481}" type="pres">
      <dgm:prSet presAssocID="{BB285366-7F26-4A41-98EC-8884BFCABABD}" presName="spacer" presStyleCnt="0"/>
      <dgm:spPr/>
    </dgm:pt>
    <dgm:pt modelId="{DAE99134-BC8A-3A4F-B166-CF234599DB4A}" type="pres">
      <dgm:prSet presAssocID="{9E90B110-D594-4022-BC3D-B0B7F496B5D5}" presName="parentText" presStyleLbl="node1" presStyleIdx="6" presStyleCnt="9" custScaleY="39958">
        <dgm:presLayoutVars>
          <dgm:chMax val="0"/>
          <dgm:bulletEnabled val="1"/>
        </dgm:presLayoutVars>
      </dgm:prSet>
      <dgm:spPr/>
    </dgm:pt>
    <dgm:pt modelId="{A8A23C3E-3D9B-8C45-86FE-6FF8C232A1EE}" type="pres">
      <dgm:prSet presAssocID="{7CCA14A0-E941-488C-8A95-C95E3AC5CE30}" presName="spacer" presStyleCnt="0"/>
      <dgm:spPr/>
    </dgm:pt>
    <dgm:pt modelId="{3F890E09-3E60-D24E-8535-DA1A0FDC8A49}" type="pres">
      <dgm:prSet presAssocID="{0D7F4E3D-F521-4264-B0B9-D0C542B37084}" presName="parentText" presStyleLbl="node1" presStyleIdx="7" presStyleCnt="9" custScaleY="39958">
        <dgm:presLayoutVars>
          <dgm:chMax val="0"/>
          <dgm:bulletEnabled val="1"/>
        </dgm:presLayoutVars>
      </dgm:prSet>
      <dgm:spPr/>
    </dgm:pt>
    <dgm:pt modelId="{05596C49-594D-2B40-AB9C-76904B270A40}" type="pres">
      <dgm:prSet presAssocID="{02A25252-2311-4EE8-83EC-58A4062FC517}" presName="spacer" presStyleCnt="0"/>
      <dgm:spPr/>
    </dgm:pt>
    <dgm:pt modelId="{EBB4BBD9-6987-2341-8A12-F118022792FC}" type="pres">
      <dgm:prSet presAssocID="{2963A617-A74A-472A-A369-9ECCFB1F97D5}" presName="parentText" presStyleLbl="node1" presStyleIdx="8" presStyleCnt="9" custScaleY="39958">
        <dgm:presLayoutVars>
          <dgm:chMax val="0"/>
          <dgm:bulletEnabled val="1"/>
        </dgm:presLayoutVars>
      </dgm:prSet>
      <dgm:spPr/>
    </dgm:pt>
  </dgm:ptLst>
  <dgm:cxnLst>
    <dgm:cxn modelId="{299B8405-47C2-44EB-922D-C9B854D41CB6}" srcId="{F5156905-E090-40FD-A78A-E17AACC47E7E}" destId="{2963A617-A74A-472A-A369-9ECCFB1F97D5}" srcOrd="8" destOrd="0" parTransId="{0265B5B4-DE27-48D1-8F3B-8274BBE8C876}" sibTransId="{1339EDC3-B398-4311-8B74-A8E43B597D1A}"/>
    <dgm:cxn modelId="{FE969B25-6D57-984C-B9C7-E24806B6529A}" type="presOf" srcId="{0D7F4E3D-F521-4264-B0B9-D0C542B37084}" destId="{3F890E09-3E60-D24E-8535-DA1A0FDC8A49}" srcOrd="0" destOrd="0" presId="urn:microsoft.com/office/officeart/2005/8/layout/vList2"/>
    <dgm:cxn modelId="{69D7BB27-004D-FD46-98AB-DD4DB113DB31}" type="presOf" srcId="{2963A617-A74A-472A-A369-9ECCFB1F97D5}" destId="{EBB4BBD9-6987-2341-8A12-F118022792FC}" srcOrd="0" destOrd="0" presId="urn:microsoft.com/office/officeart/2005/8/layout/vList2"/>
    <dgm:cxn modelId="{7F603A28-831A-1A4B-8500-E3DA2EC55C4B}" type="presOf" srcId="{F5156905-E090-40FD-A78A-E17AACC47E7E}" destId="{1781A0FE-FEFD-7B41-BBD9-1B7D455122E2}" srcOrd="0" destOrd="0" presId="urn:microsoft.com/office/officeart/2005/8/layout/vList2"/>
    <dgm:cxn modelId="{4C385944-069A-4294-A939-8EB6ABDEA802}" srcId="{F5156905-E090-40FD-A78A-E17AACC47E7E}" destId="{0669ABA7-F5A5-40FD-8212-8AECD7E323E5}" srcOrd="1" destOrd="0" parTransId="{D7AF1CD6-DFD0-4066-A467-6C9D96A4544F}" sibTransId="{19C18D31-638F-4C58-B289-A932E71125D2}"/>
    <dgm:cxn modelId="{AEA48F5F-6589-3A41-AC79-528A89B17417}" type="presOf" srcId="{9E90B110-D594-4022-BC3D-B0B7F496B5D5}" destId="{DAE99134-BC8A-3A4F-B166-CF234599DB4A}" srcOrd="0" destOrd="0" presId="urn:microsoft.com/office/officeart/2005/8/layout/vList2"/>
    <dgm:cxn modelId="{8D44E263-E6F1-4B29-A3A3-743DE4415DE5}" srcId="{F5156905-E090-40FD-A78A-E17AACC47E7E}" destId="{8496C7A9-2093-4636-891A-407FC215C3B5}" srcOrd="4" destOrd="0" parTransId="{4E7234E8-5912-4DBC-A680-BE71108F2FBC}" sibTransId="{3C0481D1-F8B9-44EB-8923-3B07F20FEF8A}"/>
    <dgm:cxn modelId="{6E3ABA84-7E56-43E6-BAE7-619AE2141050}" srcId="{F5156905-E090-40FD-A78A-E17AACC47E7E}" destId="{9E90B110-D594-4022-BC3D-B0B7F496B5D5}" srcOrd="6" destOrd="0" parTransId="{947DCA92-C70A-4DFE-85CE-7BC7CF20265C}" sibTransId="{7CCA14A0-E941-488C-8A95-C95E3AC5CE30}"/>
    <dgm:cxn modelId="{69D60394-3FA5-43F4-B17E-5C9B9B86CA3A}" srcId="{F5156905-E090-40FD-A78A-E17AACC47E7E}" destId="{E9254194-F8A2-44EE-BCD4-40B2F40C967A}" srcOrd="0" destOrd="0" parTransId="{08AA4F9D-8457-402F-BF87-9DB4779474AF}" sibTransId="{CBDBA3BD-8B51-41B9-A863-6D789A91E8BB}"/>
    <dgm:cxn modelId="{A15B4799-7CAA-7F4E-9831-7C9EA2AE0DBE}" type="presOf" srcId="{B9F35F1E-F744-43EA-8D7C-9CBC0160A7F2}" destId="{BFD4B0BA-D519-CE46-80A8-F17FA6BEE22A}" srcOrd="0" destOrd="0" presId="urn:microsoft.com/office/officeart/2005/8/layout/vList2"/>
    <dgm:cxn modelId="{2097FC9B-DF9F-4B65-9827-59F0E2553329}" srcId="{F5156905-E090-40FD-A78A-E17AACC47E7E}" destId="{77D710AD-926B-47B7-8A5C-91A6B9617A88}" srcOrd="2" destOrd="0" parTransId="{4F5375FC-708F-4A70-B911-A71A2EC16F0F}" sibTransId="{8832384D-F64B-4DE8-B992-AEB7B49C6AF8}"/>
    <dgm:cxn modelId="{32120DB1-09E4-6F4C-AFF1-2975130FC2E7}" type="presOf" srcId="{77D710AD-926B-47B7-8A5C-91A6B9617A88}" destId="{62D77530-90FD-AE4A-9DB2-8BE6E2CFA24A}" srcOrd="0" destOrd="0" presId="urn:microsoft.com/office/officeart/2005/8/layout/vList2"/>
    <dgm:cxn modelId="{46633EB2-9F2C-47CE-B5BA-7D71F6B82CCD}" srcId="{F5156905-E090-40FD-A78A-E17AACC47E7E}" destId="{B9F35F1E-F744-43EA-8D7C-9CBC0160A7F2}" srcOrd="3" destOrd="0" parTransId="{80A9D670-86C3-456F-9458-19A4DECA7611}" sibTransId="{FC027D2E-ACEB-4CA1-AC08-4578C6DEEA84}"/>
    <dgm:cxn modelId="{090E3FB4-5D9E-5F43-8168-AEBF77D2D5D5}" type="presOf" srcId="{E9254194-F8A2-44EE-BCD4-40B2F40C967A}" destId="{882376D6-233F-E449-97C1-344616C41D3B}" srcOrd="0" destOrd="0" presId="urn:microsoft.com/office/officeart/2005/8/layout/vList2"/>
    <dgm:cxn modelId="{49173DBE-FFC2-4087-9F73-E1C217BB4053}" srcId="{F5156905-E090-40FD-A78A-E17AACC47E7E}" destId="{8F8CC2A3-2FE1-4D41-BD1F-4B26D535EE50}" srcOrd="5" destOrd="0" parTransId="{C1A9278E-D2FD-4348-A339-A3996DBC731E}" sibTransId="{BB285366-7F26-4A41-98EC-8884BFCABABD}"/>
    <dgm:cxn modelId="{443B0DC8-8BAE-48F1-AD1C-940019FD6372}" srcId="{F5156905-E090-40FD-A78A-E17AACC47E7E}" destId="{0D7F4E3D-F521-4264-B0B9-D0C542B37084}" srcOrd="7" destOrd="0" parTransId="{8AEED90B-BE22-46B0-B8AF-2758C921B24C}" sibTransId="{02A25252-2311-4EE8-83EC-58A4062FC517}"/>
    <dgm:cxn modelId="{993125EB-5279-F843-A2D4-F3702D194E26}" type="presOf" srcId="{8496C7A9-2093-4636-891A-407FC215C3B5}" destId="{EA64BFB1-A8D0-B74A-9BE3-71A766AD42C9}" srcOrd="0" destOrd="0" presId="urn:microsoft.com/office/officeart/2005/8/layout/vList2"/>
    <dgm:cxn modelId="{04CAC2EE-9A09-CD4C-AE40-8FD353C3F3EF}" type="presOf" srcId="{0669ABA7-F5A5-40FD-8212-8AECD7E323E5}" destId="{7725BE50-F49F-254A-8B0B-BF6447EF6FA5}" srcOrd="0" destOrd="0" presId="urn:microsoft.com/office/officeart/2005/8/layout/vList2"/>
    <dgm:cxn modelId="{8AC11EFB-E9DC-0041-8F80-E051EA34D2D3}" type="presOf" srcId="{8F8CC2A3-2FE1-4D41-BD1F-4B26D535EE50}" destId="{BFFAED93-6C4B-8245-9DA7-DEC5820E18CB}" srcOrd="0" destOrd="0" presId="urn:microsoft.com/office/officeart/2005/8/layout/vList2"/>
    <dgm:cxn modelId="{CA6EA35D-0D91-6B49-9D19-B9FAC9079E24}" type="presParOf" srcId="{1781A0FE-FEFD-7B41-BBD9-1B7D455122E2}" destId="{882376D6-233F-E449-97C1-344616C41D3B}" srcOrd="0" destOrd="0" presId="urn:microsoft.com/office/officeart/2005/8/layout/vList2"/>
    <dgm:cxn modelId="{05B0D09E-84C4-BF46-ABAF-0B08B9845BAA}" type="presParOf" srcId="{1781A0FE-FEFD-7B41-BBD9-1B7D455122E2}" destId="{4385C9C0-79E7-8148-A8BB-5CE264922651}" srcOrd="1" destOrd="0" presId="urn:microsoft.com/office/officeart/2005/8/layout/vList2"/>
    <dgm:cxn modelId="{2AE7FE9C-6BA1-2445-9F72-BB741C548C24}" type="presParOf" srcId="{1781A0FE-FEFD-7B41-BBD9-1B7D455122E2}" destId="{7725BE50-F49F-254A-8B0B-BF6447EF6FA5}" srcOrd="2" destOrd="0" presId="urn:microsoft.com/office/officeart/2005/8/layout/vList2"/>
    <dgm:cxn modelId="{0E5177E1-6029-A640-9314-6032F9748728}" type="presParOf" srcId="{1781A0FE-FEFD-7B41-BBD9-1B7D455122E2}" destId="{244DD1AB-E923-7D47-A1DF-A9EFEB58E19B}" srcOrd="3" destOrd="0" presId="urn:microsoft.com/office/officeart/2005/8/layout/vList2"/>
    <dgm:cxn modelId="{3B740716-9059-BA4A-BFD2-62194139C06F}" type="presParOf" srcId="{1781A0FE-FEFD-7B41-BBD9-1B7D455122E2}" destId="{62D77530-90FD-AE4A-9DB2-8BE6E2CFA24A}" srcOrd="4" destOrd="0" presId="urn:microsoft.com/office/officeart/2005/8/layout/vList2"/>
    <dgm:cxn modelId="{1871BE6D-1A2E-D649-979D-7BF9118B03D6}" type="presParOf" srcId="{1781A0FE-FEFD-7B41-BBD9-1B7D455122E2}" destId="{94A503A8-F55D-CA48-BAF7-FCD9AACAA413}" srcOrd="5" destOrd="0" presId="urn:microsoft.com/office/officeart/2005/8/layout/vList2"/>
    <dgm:cxn modelId="{6FF8B092-4BEC-BD43-88AB-E1D3E52DC61D}" type="presParOf" srcId="{1781A0FE-FEFD-7B41-BBD9-1B7D455122E2}" destId="{BFD4B0BA-D519-CE46-80A8-F17FA6BEE22A}" srcOrd="6" destOrd="0" presId="urn:microsoft.com/office/officeart/2005/8/layout/vList2"/>
    <dgm:cxn modelId="{16CBB599-AE60-A641-A2F1-21C17026D7E1}" type="presParOf" srcId="{1781A0FE-FEFD-7B41-BBD9-1B7D455122E2}" destId="{97160853-E6C2-9547-BDB8-D603EBA11C3E}" srcOrd="7" destOrd="0" presId="urn:microsoft.com/office/officeart/2005/8/layout/vList2"/>
    <dgm:cxn modelId="{AFBBC156-3920-9945-8F3E-F559AC78E8C6}" type="presParOf" srcId="{1781A0FE-FEFD-7B41-BBD9-1B7D455122E2}" destId="{EA64BFB1-A8D0-B74A-9BE3-71A766AD42C9}" srcOrd="8" destOrd="0" presId="urn:microsoft.com/office/officeart/2005/8/layout/vList2"/>
    <dgm:cxn modelId="{6B36BE87-F1CF-4F47-9606-9BEF1EDDDFB8}" type="presParOf" srcId="{1781A0FE-FEFD-7B41-BBD9-1B7D455122E2}" destId="{51B2C674-ED98-A348-8F81-225249B05E72}" srcOrd="9" destOrd="0" presId="urn:microsoft.com/office/officeart/2005/8/layout/vList2"/>
    <dgm:cxn modelId="{31B91787-AB96-7D49-B330-DA92793E9FBA}" type="presParOf" srcId="{1781A0FE-FEFD-7B41-BBD9-1B7D455122E2}" destId="{BFFAED93-6C4B-8245-9DA7-DEC5820E18CB}" srcOrd="10" destOrd="0" presId="urn:microsoft.com/office/officeart/2005/8/layout/vList2"/>
    <dgm:cxn modelId="{28B51D54-4CF3-784C-A5E1-68190E9EC8A1}" type="presParOf" srcId="{1781A0FE-FEFD-7B41-BBD9-1B7D455122E2}" destId="{846E6266-F7A3-FB40-882D-B6E08CA5A481}" srcOrd="11" destOrd="0" presId="urn:microsoft.com/office/officeart/2005/8/layout/vList2"/>
    <dgm:cxn modelId="{AC55DB6D-D999-144A-BD12-357398818556}" type="presParOf" srcId="{1781A0FE-FEFD-7B41-BBD9-1B7D455122E2}" destId="{DAE99134-BC8A-3A4F-B166-CF234599DB4A}" srcOrd="12" destOrd="0" presId="urn:microsoft.com/office/officeart/2005/8/layout/vList2"/>
    <dgm:cxn modelId="{9076EB77-974A-DF43-AC78-E760BCBF4585}" type="presParOf" srcId="{1781A0FE-FEFD-7B41-BBD9-1B7D455122E2}" destId="{A8A23C3E-3D9B-8C45-86FE-6FF8C232A1EE}" srcOrd="13" destOrd="0" presId="urn:microsoft.com/office/officeart/2005/8/layout/vList2"/>
    <dgm:cxn modelId="{F80D3458-30EC-3541-AFC1-7AB62746B476}" type="presParOf" srcId="{1781A0FE-FEFD-7B41-BBD9-1B7D455122E2}" destId="{3F890E09-3E60-D24E-8535-DA1A0FDC8A49}" srcOrd="14" destOrd="0" presId="urn:microsoft.com/office/officeart/2005/8/layout/vList2"/>
    <dgm:cxn modelId="{C7E98B21-9DBF-4949-925A-CA7DF4D1B864}" type="presParOf" srcId="{1781A0FE-FEFD-7B41-BBD9-1B7D455122E2}" destId="{05596C49-594D-2B40-AB9C-76904B270A40}" srcOrd="15" destOrd="0" presId="urn:microsoft.com/office/officeart/2005/8/layout/vList2"/>
    <dgm:cxn modelId="{560ED05F-AEF8-3546-8F63-75207822E127}" type="presParOf" srcId="{1781A0FE-FEFD-7B41-BBD9-1B7D455122E2}" destId="{EBB4BBD9-6987-2341-8A12-F118022792F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3E7EB-9565-A442-A2BA-F13940C129D1}">
      <dsp:nvSpPr>
        <dsp:cNvPr id="0" name=""/>
        <dsp:cNvSpPr/>
      </dsp:nvSpPr>
      <dsp:spPr>
        <a:xfrm>
          <a:off x="0" y="357840"/>
          <a:ext cx="10828337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99" tIns="333248" rIns="8403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Retrospective cross-sectional study </a:t>
          </a:r>
        </a:p>
      </dsp:txBody>
      <dsp:txXfrm>
        <a:off x="0" y="357840"/>
        <a:ext cx="10828337" cy="655200"/>
      </dsp:txXfrm>
    </dsp:sp>
    <dsp:sp modelId="{981B09B3-810F-C54A-A989-77FC698DE903}">
      <dsp:nvSpPr>
        <dsp:cNvPr id="0" name=""/>
        <dsp:cNvSpPr/>
      </dsp:nvSpPr>
      <dsp:spPr>
        <a:xfrm>
          <a:off x="541416" y="121680"/>
          <a:ext cx="7579835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00" tIns="0" rIns="2865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Study design</a:t>
          </a:r>
        </a:p>
      </dsp:txBody>
      <dsp:txXfrm>
        <a:off x="564473" y="144737"/>
        <a:ext cx="7533721" cy="426206"/>
      </dsp:txXfrm>
    </dsp:sp>
    <dsp:sp modelId="{DB239A3C-6E32-3D40-B788-C2BFC32B0019}">
      <dsp:nvSpPr>
        <dsp:cNvPr id="0" name=""/>
        <dsp:cNvSpPr/>
      </dsp:nvSpPr>
      <dsp:spPr>
        <a:xfrm>
          <a:off x="0" y="1335600"/>
          <a:ext cx="10828337" cy="9071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99" tIns="333248" rIns="8403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ED adult patients evaluated by Project ASSERT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Moderate/Severe Alcohol Use Disorder (AUD)</a:t>
          </a:r>
        </a:p>
      </dsp:txBody>
      <dsp:txXfrm>
        <a:off x="0" y="1335600"/>
        <a:ext cx="10828337" cy="907199"/>
      </dsp:txXfrm>
    </dsp:sp>
    <dsp:sp modelId="{0BFA57BD-654D-5944-9CDB-14C5F1241EBD}">
      <dsp:nvSpPr>
        <dsp:cNvPr id="0" name=""/>
        <dsp:cNvSpPr/>
      </dsp:nvSpPr>
      <dsp:spPr>
        <a:xfrm>
          <a:off x="541416" y="1099440"/>
          <a:ext cx="7579835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00" tIns="0" rIns="2865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Sample</a:t>
          </a:r>
        </a:p>
      </dsp:txBody>
      <dsp:txXfrm>
        <a:off x="564473" y="1122497"/>
        <a:ext cx="7533721" cy="426206"/>
      </dsp:txXfrm>
    </dsp:sp>
    <dsp:sp modelId="{ED48F4FB-59DB-3443-896C-CF187D1E06A6}">
      <dsp:nvSpPr>
        <dsp:cNvPr id="0" name=""/>
        <dsp:cNvSpPr/>
      </dsp:nvSpPr>
      <dsp:spPr>
        <a:xfrm>
          <a:off x="0" y="2565359"/>
          <a:ext cx="10828337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99" tIns="333248" rIns="8403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2022-2023</a:t>
          </a:r>
        </a:p>
      </dsp:txBody>
      <dsp:txXfrm>
        <a:off x="0" y="2565359"/>
        <a:ext cx="10828337" cy="655200"/>
      </dsp:txXfrm>
    </dsp:sp>
    <dsp:sp modelId="{087E07F2-21B8-1A47-B3AB-A19EC6876A94}">
      <dsp:nvSpPr>
        <dsp:cNvPr id="0" name=""/>
        <dsp:cNvSpPr/>
      </dsp:nvSpPr>
      <dsp:spPr>
        <a:xfrm>
          <a:off x="541416" y="2329200"/>
          <a:ext cx="7579835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00" tIns="0" rIns="2865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 Frame	</a:t>
          </a:r>
        </a:p>
      </dsp:txBody>
      <dsp:txXfrm>
        <a:off x="564473" y="2352257"/>
        <a:ext cx="7533721" cy="426206"/>
      </dsp:txXfrm>
    </dsp:sp>
    <dsp:sp modelId="{24EA7057-9F5A-D24A-9B03-88A719888974}">
      <dsp:nvSpPr>
        <dsp:cNvPr id="0" name=""/>
        <dsp:cNvSpPr/>
      </dsp:nvSpPr>
      <dsp:spPr>
        <a:xfrm>
          <a:off x="0" y="3543120"/>
          <a:ext cx="10828337" cy="9071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99" tIns="333248" rIns="8403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Descriptive statistics: Chi square and ANOVA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Binary logistic regression</a:t>
          </a:r>
          <a:endParaRPr lang="en-US" sz="1600" kern="1200" dirty="0"/>
        </a:p>
      </dsp:txBody>
      <dsp:txXfrm>
        <a:off x="0" y="3543120"/>
        <a:ext cx="10828337" cy="907199"/>
      </dsp:txXfrm>
    </dsp:sp>
    <dsp:sp modelId="{33A1B978-AFF5-B143-AB54-0871D092C2EA}">
      <dsp:nvSpPr>
        <dsp:cNvPr id="0" name=""/>
        <dsp:cNvSpPr/>
      </dsp:nvSpPr>
      <dsp:spPr>
        <a:xfrm>
          <a:off x="541416" y="3306960"/>
          <a:ext cx="7579835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00" tIns="0" rIns="2865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Analytic Strategies</a:t>
          </a:r>
        </a:p>
      </dsp:txBody>
      <dsp:txXfrm>
        <a:off x="564473" y="3330017"/>
        <a:ext cx="753372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76D6-233F-E449-97C1-344616C41D3B}">
      <dsp:nvSpPr>
        <dsp:cNvPr id="0" name=""/>
        <dsp:cNvSpPr/>
      </dsp:nvSpPr>
      <dsp:spPr>
        <a:xfrm>
          <a:off x="0" y="13875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Kathryn Hawk</a:t>
          </a:r>
        </a:p>
      </dsp:txBody>
      <dsp:txXfrm>
        <a:off x="14241" y="28116"/>
        <a:ext cx="5305518" cy="263243"/>
      </dsp:txXfrm>
    </dsp:sp>
    <dsp:sp modelId="{7725BE50-F49F-254A-8B0B-BF6447EF6FA5}">
      <dsp:nvSpPr>
        <dsp:cNvPr id="0" name=""/>
        <dsp:cNvSpPr/>
      </dsp:nvSpPr>
      <dsp:spPr>
        <a:xfrm>
          <a:off x="0" y="417920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Turner Canty</a:t>
          </a:r>
        </a:p>
      </dsp:txBody>
      <dsp:txXfrm>
        <a:off x="14241" y="432161"/>
        <a:ext cx="5305518" cy="263243"/>
      </dsp:txXfrm>
    </dsp:sp>
    <dsp:sp modelId="{62D77530-90FD-AE4A-9DB2-8BE6E2CFA24A}">
      <dsp:nvSpPr>
        <dsp:cNvPr id="0" name=""/>
        <dsp:cNvSpPr/>
      </dsp:nvSpPr>
      <dsp:spPr>
        <a:xfrm>
          <a:off x="0" y="821966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Rebekah Heckmann</a:t>
          </a:r>
        </a:p>
      </dsp:txBody>
      <dsp:txXfrm>
        <a:off x="14241" y="836207"/>
        <a:ext cx="5305518" cy="263243"/>
      </dsp:txXfrm>
    </dsp:sp>
    <dsp:sp modelId="{BFD4B0BA-D519-CE46-80A8-F17FA6BEE22A}">
      <dsp:nvSpPr>
        <dsp:cNvPr id="0" name=""/>
        <dsp:cNvSpPr/>
      </dsp:nvSpPr>
      <dsp:spPr>
        <a:xfrm>
          <a:off x="0" y="1226011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Nasim Sabounchi</a:t>
          </a:r>
        </a:p>
      </dsp:txBody>
      <dsp:txXfrm>
        <a:off x="14241" y="1240252"/>
        <a:ext cx="5305518" cy="263243"/>
      </dsp:txXfrm>
    </dsp:sp>
    <dsp:sp modelId="{EA64BFB1-A8D0-B74A-9BE3-71A766AD42C9}">
      <dsp:nvSpPr>
        <dsp:cNvPr id="0" name=""/>
        <dsp:cNvSpPr/>
      </dsp:nvSpPr>
      <dsp:spPr>
        <a:xfrm>
          <a:off x="0" y="1630056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Shara Martel</a:t>
          </a:r>
        </a:p>
      </dsp:txBody>
      <dsp:txXfrm>
        <a:off x="14241" y="1644297"/>
        <a:ext cx="5305518" cy="263243"/>
      </dsp:txXfrm>
    </dsp:sp>
    <dsp:sp modelId="{BFFAED93-6C4B-8245-9DA7-DEC5820E18CB}">
      <dsp:nvSpPr>
        <dsp:cNvPr id="0" name=""/>
        <dsp:cNvSpPr/>
      </dsp:nvSpPr>
      <dsp:spPr>
        <a:xfrm>
          <a:off x="0" y="2034102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Shevonne Mack</a:t>
          </a:r>
        </a:p>
      </dsp:txBody>
      <dsp:txXfrm>
        <a:off x="14241" y="2048343"/>
        <a:ext cx="5305518" cy="263243"/>
      </dsp:txXfrm>
    </dsp:sp>
    <dsp:sp modelId="{DAE99134-BC8A-3A4F-B166-CF234599DB4A}">
      <dsp:nvSpPr>
        <dsp:cNvPr id="0" name=""/>
        <dsp:cNvSpPr/>
      </dsp:nvSpPr>
      <dsp:spPr>
        <a:xfrm>
          <a:off x="0" y="2438147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Gregory Johnson</a:t>
          </a:r>
        </a:p>
      </dsp:txBody>
      <dsp:txXfrm>
        <a:off x="14241" y="2452388"/>
        <a:ext cx="5305518" cy="263243"/>
      </dsp:txXfrm>
    </dsp:sp>
    <dsp:sp modelId="{3F890E09-3E60-D24E-8535-DA1A0FDC8A49}">
      <dsp:nvSpPr>
        <dsp:cNvPr id="0" name=""/>
        <dsp:cNvSpPr/>
      </dsp:nvSpPr>
      <dsp:spPr>
        <a:xfrm>
          <a:off x="0" y="2842192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Michael Pantalone</a:t>
          </a:r>
        </a:p>
      </dsp:txBody>
      <dsp:txXfrm>
        <a:off x="14241" y="2856433"/>
        <a:ext cx="5305518" cy="263243"/>
      </dsp:txXfrm>
    </dsp:sp>
    <dsp:sp modelId="{EBB4BBD9-6987-2341-8A12-F118022792FC}">
      <dsp:nvSpPr>
        <dsp:cNvPr id="0" name=""/>
        <dsp:cNvSpPr/>
      </dsp:nvSpPr>
      <dsp:spPr>
        <a:xfrm>
          <a:off x="0" y="3246238"/>
          <a:ext cx="5334000" cy="2917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Gail D’Onofrio</a:t>
          </a:r>
        </a:p>
      </dsp:txBody>
      <dsp:txXfrm>
        <a:off x="14241" y="3260479"/>
        <a:ext cx="5305518" cy="26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7ECD89-6E20-46AE-9126-502B3E017C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>
                <a:latin typeface="Georgia" charset="0"/>
              </a:defRPr>
            </a:lvl1pPr>
          </a:lstStyle>
          <a:p>
            <a:pPr>
              <a:defRPr/>
            </a:pPr>
            <a:endParaRPr lang="en-US" dirty="0">
              <a:latin typeface="News Gothic MT" panose="020B0503020103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4E869-0EDA-405A-A7D9-92382A74B1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E9ADAC2C-45C6-B44F-B589-619C21E27118}" type="datetimeFigureOut">
              <a:rPr lang="en-US">
                <a:latin typeface="News Gothic MT" panose="020B0503020103020203" pitchFamily="34" charset="0"/>
              </a:rPr>
              <a:pPr>
                <a:defRPr/>
              </a:pPr>
              <a:t>11/21/24</a:t>
            </a:fld>
            <a:endParaRPr lang="en-US" dirty="0">
              <a:latin typeface="News Gothic MT" panose="020B0503020103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25ED6-0A32-448F-AA08-448AC7575C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>
                <a:latin typeface="Georgia" charset="0"/>
              </a:defRPr>
            </a:lvl1pPr>
          </a:lstStyle>
          <a:p>
            <a:pPr>
              <a:defRPr/>
            </a:pPr>
            <a:endParaRPr lang="en-US" dirty="0">
              <a:latin typeface="News Gothic MT" panose="020B0503020103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6E6DB-0B8B-4BBC-AD9C-0B53FCAAEB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5383DF5D-FA39-A949-850F-48BE7279BF40}" type="slidenum">
              <a:rPr lang="en-US">
                <a:latin typeface="News Gothic MT" panose="020B0503020103020203" pitchFamily="34" charset="0"/>
              </a:rPr>
              <a:pPr>
                <a:defRPr/>
              </a:pPr>
              <a:t>‹#›</a:t>
            </a:fld>
            <a:endParaRPr lang="en-US" dirty="0">
              <a:latin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16D5F-FE40-4A50-B7E9-DD127F1D35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B2DAD-7CD6-467A-B323-A8AEE8812A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fld id="{74B7D46C-3B4A-8F42-A8CB-618954543440}" type="datetimeFigureOut">
              <a:rPr lang="en-US" smtClean="0"/>
              <a:pPr>
                <a:defRPr/>
              </a:pPr>
              <a:t>11/21/24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33CAE2-D2DF-49E8-B278-19644862ED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2D9E76-C867-45C3-AAD3-4CCDCDFF3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AA36D-2403-4F2D-AAAA-5386649095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DBE23-BAC4-4B9F-9C72-C1B920F6A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4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35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1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5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4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7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2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8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6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5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2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5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30022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311573"/>
            <a:ext cx="10896196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chemeClr val="tx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504" y="34594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D46E4-B48E-FEBD-2BE5-1F78F1DB5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876800"/>
            <a:ext cx="6858000" cy="5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30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Az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622F-487B-E241-B84C-53A83BDC9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324100"/>
            <a:ext cx="11430000" cy="2209800"/>
          </a:xfrm>
        </p:spPr>
        <p:txBody>
          <a:bodyPr anchor="ctr"/>
          <a:lstStyle>
            <a:lvl1pPr>
              <a:defRPr sz="80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BABAD-CDB8-2F86-7BD3-AFEE837A0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99E16-838A-8BB5-5FC1-5671FA830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192215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0793-E1F7-4143-8EEE-B1FF00AA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666" y="1143000"/>
            <a:ext cx="10828337" cy="365760"/>
          </a:xfrm>
          <a:solidFill>
            <a:schemeClr val="accent1"/>
          </a:solidFill>
        </p:spPr>
        <p:txBody>
          <a:bodyPr anchor="ctr"/>
          <a:lstStyle>
            <a:lvl1pPr marL="91436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3FC3-5296-964B-AD6E-84BADB8C2A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676400"/>
            <a:ext cx="5334000" cy="45720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5A66AA7-1DC7-CD42-AA8F-4303706B46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829" y="1676400"/>
            <a:ext cx="5334000" cy="45720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6AFAD6-96C3-E8F7-F033-95D8928B3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0CE5E-0350-8E82-1220-DD8CF7457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4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1580" y="1143000"/>
            <a:ext cx="10828421" cy="4800600"/>
          </a:xfrm>
        </p:spPr>
        <p:txBody>
          <a:bodyPr/>
          <a:lstStyle>
            <a:lvl1pPr marL="214303" indent="-214303">
              <a:buFont typeface="Arial" panose="020B0604020202020204" pitchFamily="34" charset="0"/>
              <a:buChar char="•"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4D0F1AC-7ED8-91D1-1A4E-159EBD339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54B6-4CDF-9A7B-FCE4-340D50FF9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azur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1" y="1143000"/>
            <a:ext cx="10896196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10896600" cy="4075308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F12CAC7-5A48-793A-AC06-3D5A7572C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AF1A7-0BD9-029E-FE75-25830B525D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lue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1" y="1143000"/>
            <a:ext cx="10896196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0184" y="1703387"/>
            <a:ext cx="10896600" cy="4075308"/>
          </a:xfrm>
        </p:spPr>
        <p:txBody>
          <a:bodyPr/>
          <a:lstStyle>
            <a:lvl1pPr marL="342882" indent="-342882">
              <a:buFont typeface="Arial" panose="020B0604020202020204" pitchFamily="34" charset="0"/>
              <a:buChar char="•"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19" indent="-285737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altLang="en-US" dirty="0"/>
              <a:t>Bullet</a:t>
            </a:r>
          </a:p>
          <a:p>
            <a:pPr lvl="1"/>
            <a:r>
              <a:rPr lang="en-US" altLang="en-US" dirty="0"/>
              <a:t>Sub-bullet</a:t>
            </a:r>
          </a:p>
          <a:p>
            <a:pPr lvl="2"/>
            <a:r>
              <a:rPr lang="en-US" altLang="en-US" dirty="0"/>
              <a:t>Sub-bullet</a:t>
            </a:r>
          </a:p>
          <a:p>
            <a:pPr lvl="3"/>
            <a:r>
              <a:rPr lang="en-US" altLang="en-US" dirty="0"/>
              <a:t>Sub-bullet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472A27-3D74-C06C-4EF9-6617AF52D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A3F53-BA9B-B04A-FAFA-50692978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lue SUBTITLE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69B0B1-812C-844D-9925-F70677E515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3" y="1143000"/>
            <a:ext cx="5322708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322708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6"/>
            <a:ext cx="5323416" cy="4316413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38E0C2-D2FB-31E3-F386-FF2C9F7A3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8F5FE-1CE8-AB7C-0E8F-65FD8D832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6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 with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219200"/>
            <a:ext cx="5475816" cy="49530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61722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CCC9A2-C6CE-AE64-3AA7-D257878EE9A0}"/>
              </a:ext>
            </a:extLst>
          </p:cNvPr>
          <p:cNvSpPr txBox="1">
            <a:spLocks/>
          </p:cNvSpPr>
          <p:nvPr userDrawn="1"/>
        </p:nvSpPr>
        <p:spPr>
          <a:xfrm>
            <a:off x="601663" y="6202023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prstClr val="black">
                    <a:tint val="75000"/>
                  </a:prstClr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AC134-A7D3-E5AB-B92B-223C4D7F9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7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with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2" y="1143000"/>
            <a:ext cx="5475613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5475816" cy="397474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61722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870E8-361F-D0C6-4C24-C0CF7D0F3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C60D-5EB9-82F4-DD3B-0705555CFB22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 blue subtitle grey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2" y="1143000"/>
            <a:ext cx="5475613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5475816" cy="397474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61722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01AF0-689A-721B-28F7-CFD70A8C9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23B94-729A-605A-9343-9FE6ADD8AC65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76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 blue subtitle azur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2" y="1143000"/>
            <a:ext cx="5475613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5475816" cy="397474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61722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27257-BCEB-6B44-9E95-74CFB6DC8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B470-F8CB-D813-C22D-8962E3E9F4C4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7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30022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311573"/>
            <a:ext cx="10896196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chemeClr val="bg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504" y="34594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772B0-8559-83BE-A8C5-0AB62D1B2B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873756"/>
            <a:ext cx="6858000" cy="5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 with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482292" y="1143000"/>
            <a:ext cx="5475816" cy="48768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894DDC1-84FF-EE40-A217-B9E305079F8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715" y="1143000"/>
            <a:ext cx="5475287" cy="48768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003343-8A22-F14D-1465-526563DE7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D5D63-847A-C2CF-45AF-05762267D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 grey block w photo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92B01F2-5ECA-4C44-B61B-55D5DF47E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3" y="6356350"/>
            <a:ext cx="2553005" cy="1828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-101322" y="14177"/>
            <a:ext cx="62239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066800"/>
            <a:ext cx="4942416" cy="48768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0E1F1D-0737-D353-67C6-91897B8484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06D58-E15D-05C0-1C12-FBBFA6A57D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54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ith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5646819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18EBAF-6748-534E-B6F6-2CFDB7BFCA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5475816" cy="397474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B51FA-CAAB-8D2E-DD66-2D96688B6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A2A07E-415D-E899-2EF5-BA83E69D26B6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06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- with blu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8BC2-EA92-8546-B889-F3A835E4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4D4E49-BC50-6B44-ADC4-5B983089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0403" y="1143005"/>
            <a:ext cx="7046383" cy="415721"/>
          </a:xfrm>
        </p:spPr>
        <p:txBody>
          <a:bodyPr anchor="ctr"/>
          <a:lstStyle>
            <a:lvl1pPr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F4D3B4-098D-3445-96AB-6DB6760E303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470399" y="1754705"/>
            <a:ext cx="7046385" cy="4341295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F77CD-DE2C-6C46-B3BD-5480D5AA88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184" y="1143000"/>
            <a:ext cx="3657600" cy="4953000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924D3D-5CAD-08CF-348D-9E2B1D6E96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33968-CC4A-4C6A-FFB2-8C465B64E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10915203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5DC785-F02F-1500-B554-CFCEBA2F4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A9E8E-5966-60FF-531C-BC67F4CE9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80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10915203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3C28AD7E-ACE2-E5B9-3B09-F9784FD9FE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9436734"/>
              </p:ext>
            </p:extLst>
          </p:nvPr>
        </p:nvGraphicFramePr>
        <p:xfrm>
          <a:off x="581260" y="3352800"/>
          <a:ext cx="1091520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421">
                  <a:extLst>
                    <a:ext uri="{9D8B030D-6E8A-4147-A177-3AD203B41FA5}">
                      <a16:colId xmlns:a16="http://schemas.microsoft.com/office/drawing/2014/main" val="3429916056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2698864332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132158099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2018797195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2494321953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529521210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569456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63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61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2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8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6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1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9443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A8645-9E99-3730-1BCA-0EAE187B5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37" y="1172888"/>
            <a:ext cx="10915651" cy="1981200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468FCD-5D62-4E30-36FB-299EACDFC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EABC4-74F6-C86A-5F57-A8BBE7DFD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1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n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10915203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2E2D5-E1E5-5990-913B-CC7F4F186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61DB55-FEE2-8BDD-3616-5EFC47B5E13F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2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n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10915203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C0326-8A21-92C6-425C-6AD587535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B91C3D1-3DDB-DC6F-8CDC-CBCA801EFA18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5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46C6E7-C4F4-BBC6-1135-E1D68B015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905A5-BF54-117E-09D3-F41791C28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119A-19D4-5042-BD25-4B26A7DA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3D392CC4-5A4E-4A4C-9411-B96922F9F67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0184" y="1143000"/>
            <a:ext cx="10896600" cy="46482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D4E05B-CE2A-CE08-3364-1634AF268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ADD4A-124A-19BA-415E-FFBF0E015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3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z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30022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311573"/>
            <a:ext cx="10896196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chemeClr val="tx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504" y="34594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2F019-A68E-9F64-F234-21885EC0A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876800"/>
            <a:ext cx="6858000" cy="5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3" y="466350"/>
            <a:ext cx="10907183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0112" y="4572006"/>
            <a:ext cx="10906669" cy="1567543"/>
          </a:xfrm>
        </p:spPr>
        <p:txBody>
          <a:bodyPr/>
          <a:lstStyle>
            <a:lvl1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AC54179-3132-9C4B-A9F4-C91CCD1FF78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0186" y="1143000"/>
            <a:ext cx="10896599" cy="31242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90E276-E553-9B19-8B14-B43A32F96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FBCDF-26D8-11CD-9ABD-E585EF73C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2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5B4D-21F8-AA4B-A4AB-F901C3E2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1577DB20-3A75-5540-A8B7-AC25C38E506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20184" y="1143000"/>
            <a:ext cx="10896600" cy="50292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FD63FF-9DC8-7595-39B1-9D15A955E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B17DA-7BC2-DAD4-9499-F0F60E2B3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8680FF-786A-F44A-94C3-DAF6CFD975C1}"/>
              </a:ext>
            </a:extLst>
          </p:cNvPr>
          <p:cNvSpPr/>
          <p:nvPr userDrawn="1"/>
        </p:nvSpPr>
        <p:spPr>
          <a:xfrm>
            <a:off x="0" y="0"/>
            <a:ext cx="12192000" cy="68949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YaleNew" panose="02000602050000020003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BD2504-2234-DB4A-9011-7F2E5781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7951" y="1629568"/>
            <a:ext cx="4165600" cy="3581400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7A635-4865-8B4D-9E7F-F1B8102F0005}"/>
              </a:ext>
            </a:extLst>
          </p:cNvPr>
          <p:cNvSpPr txBox="1"/>
          <p:nvPr userDrawn="1"/>
        </p:nvSpPr>
        <p:spPr>
          <a:xfrm>
            <a:off x="577084" y="1295400"/>
            <a:ext cx="649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E4072-686C-D907-3BCD-838DE0BD6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E1D75-A0C4-DB67-33E1-0466113AD25A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206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lone">
    <p:bg>
      <p:bgPr>
        <a:solidFill>
          <a:schemeClr val="accent1">
            <a:alpha val="8038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3D3B9E-2470-B649-B01F-0F1C1B86A2E0}"/>
              </a:ext>
            </a:extLst>
          </p:cNvPr>
          <p:cNvSpPr txBox="1"/>
          <p:nvPr userDrawn="1"/>
        </p:nvSpPr>
        <p:spPr>
          <a:xfrm>
            <a:off x="1176558" y="1757025"/>
            <a:ext cx="649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0092-31A2-E943-A83A-88B613D0A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0468" y="2133600"/>
            <a:ext cx="8830733" cy="2667000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D130D-9E9F-C246-F3E8-4B14E5DC2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57A5AB-A06F-94DF-70AE-6BAB22E3A360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0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8174736" cy="704088"/>
          </a:xfr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719531-B12C-AAB9-6320-28AF4C010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21744-7DCE-1688-F84D-2FC9405926DD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0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2F87A6-A280-FA4B-9E06-EA5E8C554BB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AB551-9F05-240E-6CCC-2C196DA2A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D524A9E-B306-5E46-98CD-D906F89F01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"/>
            <a:ext cx="12192000" cy="350904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C30ADB-0272-764D-8129-4CD4C33A4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663496"/>
            <a:ext cx="10895293" cy="274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2B27C2-7468-CA48-BBE2-03D15C938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806" y="3956367"/>
            <a:ext cx="10896196" cy="507831"/>
          </a:xfrm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695E12F-DFE3-ED48-A11A-378A21155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5120696"/>
            <a:ext cx="10895293" cy="274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24834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1580" y="1143000"/>
            <a:ext cx="10828421" cy="4876800"/>
          </a:xfrm>
        </p:spPr>
        <p:txBody>
          <a:bodyPr/>
          <a:lstStyle>
            <a:lvl1pPr marL="0" indent="0">
              <a:buFont typeface="Arial" charset="0"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B476D3-3AC0-071D-EA7A-565DA913B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8C727-1194-4B0C-5ECF-B5FCB082F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30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1580" y="1677585"/>
            <a:ext cx="10828421" cy="4342217"/>
          </a:xfrm>
        </p:spPr>
        <p:txBody>
          <a:bodyPr/>
          <a:lstStyle>
            <a:lvl1pPr marL="0" indent="0">
              <a:buFont typeface="Arial" charset="0"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0793-E1F7-4143-8EEE-B1FF00AA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666" y="1143000"/>
            <a:ext cx="10828337" cy="365760"/>
          </a:xfrm>
          <a:noFill/>
        </p:spPr>
        <p:txBody>
          <a:bodyPr anchor="ctr"/>
          <a:lstStyle>
            <a:lvl1pPr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4F79-A218-A1D1-302C-1C48EE166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24A9-B967-37BA-B3D7-EB1BCD23D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thick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FAE46-5523-A449-BBC9-B01DE2E34319}"/>
              </a:ext>
            </a:extLst>
          </p:cNvPr>
          <p:cNvSpPr/>
          <p:nvPr userDrawn="1"/>
        </p:nvSpPr>
        <p:spPr>
          <a:xfrm>
            <a:off x="0" y="1050376"/>
            <a:ext cx="12192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0C22-5402-1741-9ACA-7B960AF53E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90" y="1355176"/>
            <a:ext cx="10828337" cy="762000"/>
          </a:xfrm>
        </p:spPr>
        <p:txBody>
          <a:bodyPr anchor="ctr"/>
          <a:lstStyle>
            <a:lvl1pPr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3A0CFA-19B1-E741-9C2C-F4F262C3C6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1290" y="2599291"/>
            <a:ext cx="10828337" cy="3420513"/>
          </a:xfrm>
        </p:spPr>
        <p:txBody>
          <a:bodyPr/>
          <a:lstStyle>
            <a:lvl1pPr>
              <a:defRPr sz="20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7C8B5-D002-3F5C-AD31-DF804ECE5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FD81A-D4E5-1126-D89A-AACFFAB2D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 thick header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FAE46-5523-A449-BBC9-B01DE2E34319}"/>
              </a:ext>
            </a:extLst>
          </p:cNvPr>
          <p:cNvSpPr/>
          <p:nvPr userDrawn="1"/>
        </p:nvSpPr>
        <p:spPr>
          <a:xfrm>
            <a:off x="0" y="1050376"/>
            <a:ext cx="12192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0C22-5402-1741-9ACA-7B960AF53E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90" y="1355176"/>
            <a:ext cx="10828337" cy="762000"/>
          </a:xfrm>
        </p:spPr>
        <p:txBody>
          <a:bodyPr anchor="ctr"/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3A0CFA-19B1-E741-9C2C-F4F262C3C6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1290" y="2599291"/>
            <a:ext cx="10828337" cy="3420513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F8EE18-DBB1-4871-CECA-C7F6C6A49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A837D-A902-16E4-9F8E-577D77960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22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622F-487B-E241-B84C-53A83BDC9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324100"/>
            <a:ext cx="11430000" cy="2209800"/>
          </a:xfrm>
        </p:spPr>
        <p:txBody>
          <a:bodyPr anchor="ctr"/>
          <a:lstStyle>
            <a:lvl1pPr>
              <a:defRPr sz="8000" b="0" i="0"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F1D172-39B2-E7DD-D7FE-7A9615363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068BD-3C79-3C8E-A7CC-608396429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2636B2-A160-994F-823A-B484284348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0184" y="466725"/>
            <a:ext cx="10896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DDAC83-1CA6-5842-93DA-FC551F2B8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0184" y="1323975"/>
            <a:ext cx="10896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BFCD74-2D11-411D-BA34-B9AF6CDF1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84" y="6407155"/>
            <a:ext cx="2743200" cy="214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defTabSz="342882" eaLnBrk="1" fontAlgn="auto" hangingPunct="1">
              <a:spcBef>
                <a:spcPts val="0"/>
              </a:spcBef>
              <a:spcAft>
                <a:spcPts val="0"/>
              </a:spcAft>
              <a:defRPr sz="900" b="0" i="0" baseline="0">
                <a:solidFill>
                  <a:prstClr val="black">
                    <a:tint val="75000"/>
                  </a:prstClr>
                </a:solidFill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98" r:id="rId2"/>
    <p:sldLayoutId id="2147483900" r:id="rId3"/>
    <p:sldLayoutId id="2147483809" r:id="rId4"/>
    <p:sldLayoutId id="2147483783" r:id="rId5"/>
    <p:sldLayoutId id="2147483844" r:id="rId6"/>
    <p:sldLayoutId id="2147483843" r:id="rId7"/>
    <p:sldLayoutId id="2147483902" r:id="rId8"/>
    <p:sldLayoutId id="2147483865" r:id="rId9"/>
    <p:sldLayoutId id="2147483903" r:id="rId10"/>
    <p:sldLayoutId id="2147483845" r:id="rId11"/>
    <p:sldLayoutId id="2147483784" r:id="rId12"/>
    <p:sldLayoutId id="2147483803" r:id="rId13"/>
    <p:sldLayoutId id="2147483812" r:id="rId14"/>
    <p:sldLayoutId id="2147483814" r:id="rId15"/>
    <p:sldLayoutId id="2147483897" r:id="rId16"/>
    <p:sldLayoutId id="2147483838" r:id="rId17"/>
    <p:sldLayoutId id="2147483840" r:id="rId18"/>
    <p:sldLayoutId id="2147483899" r:id="rId19"/>
    <p:sldLayoutId id="2147483842" r:id="rId20"/>
    <p:sldLayoutId id="2147483841" r:id="rId21"/>
    <p:sldLayoutId id="2147483839" r:id="rId22"/>
    <p:sldLayoutId id="2147483802" r:id="rId23"/>
    <p:sldLayoutId id="2147483798" r:id="rId24"/>
    <p:sldLayoutId id="2147483904" r:id="rId25"/>
    <p:sldLayoutId id="2147483816" r:id="rId26"/>
    <p:sldLayoutId id="2147483901" r:id="rId27"/>
    <p:sldLayoutId id="2147483788" r:id="rId28"/>
    <p:sldLayoutId id="2147483804" r:id="rId29"/>
    <p:sldLayoutId id="2147483789" r:id="rId30"/>
    <p:sldLayoutId id="2147483805" r:id="rId31"/>
    <p:sldLayoutId id="2147483806" r:id="rId32"/>
    <p:sldLayoutId id="2147483807" r:id="rId33"/>
    <p:sldLayoutId id="2147483795" r:id="rId34"/>
  </p:sldLayoutIdLst>
  <p:hf hdr="0" ftr="0" dt="0"/>
  <p:txStyles>
    <p:titleStyle>
      <a:lvl1pPr algn="l" defTabSz="685766" rtl="0" eaLnBrk="1" fontAlgn="base" hangingPunct="1">
        <a:spcBef>
          <a:spcPts val="751"/>
        </a:spcBef>
        <a:spcAft>
          <a:spcPct val="0"/>
        </a:spcAft>
        <a:defRPr sz="3600" b="0" i="0" kern="1200">
          <a:solidFill>
            <a:schemeClr val="tx2"/>
          </a:solidFill>
          <a:latin typeface="YaleNew" panose="02000602050000020003" pitchFamily="2" charset="77"/>
          <a:ea typeface="+mj-ea"/>
          <a:cs typeface="Microsoft Sans Serif" panose="020B0604020202020204" pitchFamily="34" charset="0"/>
        </a:defRPr>
      </a:lvl1pPr>
      <a:lvl2pPr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178"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354"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532"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709"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defTabSz="685766" rtl="0" eaLnBrk="1" fontAlgn="base" hangingPunct="1">
        <a:lnSpc>
          <a:spcPct val="120000"/>
        </a:lnSpc>
        <a:spcBef>
          <a:spcPts val="751"/>
        </a:spcBef>
        <a:spcAft>
          <a:spcPct val="0"/>
        </a:spcAft>
        <a:buFont typeface="Arial" panose="020B0604020202020204" pitchFamily="34" charset="0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85" indent="-214303" algn="l" defTabSz="685766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68" indent="-214303" algn="l" defTabSz="685766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952" indent="-214303" algn="l" defTabSz="685766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835" indent="-214303" algn="l" defTabSz="685766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F6997-3910-963B-C586-59BDE6BEC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54" y="3485050"/>
            <a:ext cx="10895293" cy="2743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Caitlin Ryus MD MPH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Yale Department of Emergency Medicine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1486D-C429-19D6-040E-253923DB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4" y="1676400"/>
            <a:ext cx="10896196" cy="507831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Self-Reported Readiness to Change Alcohol Use in Emergency Department Patients With Alcohol Use Disorder Predicts Successful Linkage to Treatment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1D9F-0AFD-6C5F-5F9A-98BFD1CFDD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9553" y="4094141"/>
            <a:ext cx="10895293" cy="2743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Friday November 15, 2025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AMERSA 48</a:t>
            </a:r>
            <a:r>
              <a:rPr lang="en-US" sz="1400" baseline="30000" dirty="0"/>
              <a:t>th</a:t>
            </a:r>
            <a:r>
              <a:rPr lang="en-US" sz="1400" dirty="0"/>
              <a:t> Annual 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1FA6B-F66D-9BF0-6E7F-DD099720EB2B}"/>
              </a:ext>
            </a:extLst>
          </p:cNvPr>
          <p:cNvSpPr txBox="1"/>
          <p:nvPr/>
        </p:nvSpPr>
        <p:spPr>
          <a:xfrm>
            <a:off x="54800" y="6477000"/>
            <a:ext cx="11440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 NIAA-1R01AA030568-01 (KH), NIDA - 2K12DA033312-11(CR, GD) and R61DA057675 (RH, TC, NS, MP, GD)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615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CA697-67DF-C5BE-20BE-4A801756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1EFC2-E98A-30ED-8EDB-822BB9183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032CB75-B696-5580-1E54-521A84EC0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68635"/>
              </p:ext>
            </p:extLst>
          </p:nvPr>
        </p:nvGraphicFramePr>
        <p:xfrm>
          <a:off x="932794" y="2083578"/>
          <a:ext cx="50292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97826178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4629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13186216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Total Count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Mean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4315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2648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53.94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99015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9DCC6DC-4BC0-617D-5946-D499FC672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93410"/>
              </p:ext>
            </p:extLst>
          </p:nvPr>
        </p:nvGraphicFramePr>
        <p:xfrm>
          <a:off x="932794" y="2987161"/>
          <a:ext cx="5029200" cy="10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5560969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6716752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8214320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96451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216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81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Trans/Non-Binary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8679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213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99CC85-C69E-77C2-5689-923A45DE7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01756"/>
              </p:ext>
            </p:extLst>
          </p:nvPr>
        </p:nvGraphicFramePr>
        <p:xfrm>
          <a:off x="6479701" y="2072892"/>
          <a:ext cx="5029200" cy="2141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10814801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783957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2316510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5812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486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or African American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9183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839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 or Alaska Native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263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 Hawaiian or Pacific Islander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050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403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9407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538A853-31F7-EF2D-A94C-07377B189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07147"/>
              </p:ext>
            </p:extLst>
          </p:nvPr>
        </p:nvGraphicFramePr>
        <p:xfrm>
          <a:off x="6479701" y="4652437"/>
          <a:ext cx="5029200" cy="98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07450781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4195518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4292361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 or Latino Ethnicity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04767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69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998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1026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26E3CFB-4300-0DCE-9A51-27DBAE3C5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25585"/>
              </p:ext>
            </p:extLst>
          </p:nvPr>
        </p:nvGraphicFramePr>
        <p:xfrm>
          <a:off x="932794" y="4417947"/>
          <a:ext cx="50292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6819836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6506057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2733262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Type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5483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368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8223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67.70%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227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Other/None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716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2837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D776FE3-7B67-3DED-ACC1-216805ECB2B8}"/>
              </a:ext>
            </a:extLst>
          </p:cNvPr>
          <p:cNvSpPr txBox="1"/>
          <p:nvPr/>
        </p:nvSpPr>
        <p:spPr>
          <a:xfrm>
            <a:off x="932794" y="1179447"/>
            <a:ext cx="9241220" cy="62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Analytic Sample Size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N= 2,648 visits by patients with AUD and a Brief Intervention by Project Assert</a:t>
            </a:r>
          </a:p>
        </p:txBody>
      </p:sp>
    </p:spTree>
    <p:extLst>
      <p:ext uri="{BB962C8B-B14F-4D97-AF65-F5344CB8AC3E}">
        <p14:creationId xmlns:p14="http://schemas.microsoft.com/office/powerpoint/2010/main" val="128025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CFDCC2-96D8-C230-86A4-91D188DE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84" y="466725"/>
            <a:ext cx="10896600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A92F9-4E3B-8D12-19F7-670DBE181FCE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auto">
          <a:xfrm>
            <a:off x="620184" y="1080748"/>
            <a:ext cx="7046385" cy="5121275"/>
          </a:xfrm>
        </p:spPr>
        <p:txBody>
          <a:bodyPr wrap="square" anchor="t">
            <a:norm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/>
              <a:t>Analytic Sample Size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N= 2,648 visits by patients with AUD and a Brief Intervention by Project Assert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/>
              <a:t>Referral to Treatment Program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2389 (90.2%) received a referral to treatment</a:t>
            </a:r>
          </a:p>
          <a:p>
            <a:pPr lvl="2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1,013 direct (42.4%)</a:t>
            </a:r>
          </a:p>
          <a:p>
            <a:pPr lvl="2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1,376 indirect (57.6%)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/>
              <a:t>Readiness to Change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The mean readiness to change alcohol use 7.14 (SD, 2.92)</a:t>
            </a:r>
          </a:p>
          <a:p>
            <a:pPr lvl="2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Received a direct referral (M=8.32, SD=2.03) </a:t>
            </a:r>
          </a:p>
          <a:p>
            <a:pPr lvl="2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Received indirect referral (M=6.50, SD=3.17) </a:t>
            </a:r>
          </a:p>
          <a:p>
            <a:pPr lvl="2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Refused referral (M=5.14, SD=2.73)</a:t>
            </a:r>
          </a:p>
          <a:p>
            <a:pPr lvl="3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/>
              <a:t>Between group differences were significant, ANOVA, p&lt;0.001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/>
              <a:t>Follow up at 30 days</a:t>
            </a:r>
          </a:p>
          <a:p>
            <a:pPr marL="557784" indent="-285750"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200" dirty="0"/>
              <a:t>1,242 were</a:t>
            </a:r>
            <a:r>
              <a:rPr lang="en-US" sz="1400" dirty="0"/>
              <a:t> </a:t>
            </a:r>
            <a:r>
              <a:rPr lang="en-US" sz="1400" kern="1200" dirty="0"/>
              <a:t>enrolled in </a:t>
            </a:r>
            <a:r>
              <a:rPr lang="en-US" sz="1400" dirty="0"/>
              <a:t>AUD</a:t>
            </a:r>
            <a:r>
              <a:rPr lang="en-US" sz="1400" kern="1200" dirty="0"/>
              <a:t> treatment (46.9%)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1300" kern="1200" dirty="0"/>
          </a:p>
        </p:txBody>
      </p:sp>
      <p:pic>
        <p:nvPicPr>
          <p:cNvPr id="3075" name="Picture 3" descr="Output image">
            <a:extLst>
              <a:ext uri="{FF2B5EF4-FFF2-40B4-BE49-F238E27FC236}">
                <a16:creationId xmlns:a16="http://schemas.microsoft.com/office/drawing/2014/main" id="{9B329639-7D0A-A787-D61A-055D73ED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8149" b="3"/>
          <a:stretch/>
        </p:blipFill>
        <p:spPr bwMode="auto">
          <a:xfrm>
            <a:off x="7695250" y="1915072"/>
            <a:ext cx="3657600" cy="302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7F7E1-7D49-C27D-0CE3-7B9CA12B4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5787A-E33B-86B4-D414-BAEE2E633E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580" y="1143000"/>
            <a:ext cx="10828421" cy="4800600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readiness to change alcohol use corresponds to increased odds of treatment enrollment at 30 day follow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every single point increase on the readiness to change scale the odds of successful treatment linkage within 30 days increased by 15.7%  </a:t>
            </a:r>
          </a:p>
          <a:p>
            <a:pPr marL="900085" lvl="1" indent="-342900"/>
            <a:r>
              <a:rPr lang="en-US" sz="2000" dirty="0"/>
              <a:t>AOR 1.157, 95% CI 1.093-1.22</a:t>
            </a:r>
          </a:p>
          <a:p>
            <a:pPr marL="900085" lvl="1" indent="-342900"/>
            <a:r>
              <a:rPr lang="en-US" sz="2000" dirty="0"/>
              <a:t>Controlling for demographics and insurance status</a:t>
            </a:r>
          </a:p>
          <a:p>
            <a:pPr marL="900085" lvl="1" indent="-342900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7998BA-A623-9E56-997F-535D727C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50B33-361D-B73D-097E-804647DCD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5745C8-AFE8-3824-13B1-9BDBCCC0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84" y="466725"/>
            <a:ext cx="10896600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F4E8-A180-FAD7-FF75-F89C52C7E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BA1D5-9591-DC86-0045-6FB0CFCC7119}"/>
              </a:ext>
            </a:extLst>
          </p:cNvPr>
          <p:cNvSpPr txBox="1"/>
          <p:nvPr/>
        </p:nvSpPr>
        <p:spPr>
          <a:xfrm>
            <a:off x="1066800" y="1387136"/>
            <a:ext cx="876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0" i="0" dirty="0">
                <a:latin typeface="Arial" panose="020B0604020202020204" pitchFamily="34" charset="0"/>
                <a:cs typeface="Arial" panose="020B0604020202020204" pitchFamily="34" charset="0"/>
              </a:rPr>
              <a:t>elf-reported readiness to change alcohol use is a strong predictor of successful linkage to treatment within 30 days.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9C237-2C42-8D7B-895C-617AD98378C1}"/>
              </a:ext>
            </a:extLst>
          </p:cNvPr>
          <p:cNvSpPr txBox="1"/>
          <p:nvPr/>
        </p:nvSpPr>
        <p:spPr>
          <a:xfrm>
            <a:off x="1066800" y="3276600"/>
            <a:ext cx="10896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latin typeface="Arial" panose="020B0604020202020204" pitchFamily="34" charset="0"/>
                <a:cs typeface="Arial" panose="020B0604020202020204" pitchFamily="34" charset="0"/>
              </a:rPr>
              <a:t>Given the large morbidity and mortality associated with AUD and recognized gaps in treatment, strategies to increase ED patient readiness to change alcohol use should be widely disseminated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64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ABF2-4FC2-7986-3B56-8D92F252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0" kern="1200" dirty="0"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A09C6-A760-0518-689C-D9C83382AC28}"/>
              </a:ext>
            </a:extLst>
          </p:cNvPr>
          <p:cNvSpPr txBox="1"/>
          <p:nvPr/>
        </p:nvSpPr>
        <p:spPr bwMode="auto">
          <a:xfrm>
            <a:off x="621983" y="5683863"/>
            <a:ext cx="10828337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91436" defTabSz="685766" eaLnBrk="1" hangingPunct="1">
              <a:lnSpc>
                <a:spcPct val="110000"/>
              </a:lnSpc>
              <a:spcBef>
                <a:spcPts val="751"/>
              </a:spcBef>
              <a:buFont typeface="Arial" panose="020B0604020202020204" pitchFamily="34" charset="0"/>
            </a:pPr>
            <a:r>
              <a:rPr lang="en-US" sz="10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Funding: NIAA-1R01AA030568-01 (KH), NIDA - 2K12DA033312-11(CR, GD) and R61DA057675 (RH, TC, NS, MP, GD)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434E573-32CE-1F80-DAE7-14739A317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51469BF3-3B97-8F5F-0852-DFC72D04A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122390"/>
              </p:ext>
            </p:extLst>
          </p:nvPr>
        </p:nvGraphicFramePr>
        <p:xfrm>
          <a:off x="6116320" y="1629760"/>
          <a:ext cx="5334000" cy="355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YNHH plans to reopen temporary emergency annex, make it permanent">
            <a:extLst>
              <a:ext uri="{FF2B5EF4-FFF2-40B4-BE49-F238E27FC236}">
                <a16:creationId xmlns:a16="http://schemas.microsoft.com/office/drawing/2014/main" id="{50AB8523-33C1-04CD-0B84-0A9A29B2BD32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1629761"/>
            <a:ext cx="5335481" cy="35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3E45-BDB5-4D45-99EA-A338F1B8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54E91D-23CE-F7E1-EC03-7D16E3A0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0"/>
            <a:ext cx="8174736" cy="704088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Disclosures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FF5D1CF6-2B56-26B5-FD4B-BADB08803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1663" y="6192215"/>
            <a:ext cx="2743200" cy="21431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68F5-8658-A148-B3A0-9540E884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84" y="466725"/>
            <a:ext cx="6771216" cy="508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Background: Project ASSERT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C6AE19D-A469-F1AF-12B2-F727DF9D6EB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Project Alcohol and Substance use Services Education and Referral to Treatment (ASSERT)</a:t>
            </a:r>
          </a:p>
          <a:p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Emergency Department (ED) based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Health Promotion Advocates (HPAs) perform screening, brief intervention, and referral to treatment program for unhealthy alcohol and other drug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Long-standing program (since 1999) at Yale New Haven Hospitals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239FD-CAEA-8E95-2AC4-E9F900CAF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4" descr="HPAs">
            <a:extLst>
              <a:ext uri="{FF2B5EF4-FFF2-40B4-BE49-F238E27FC236}">
                <a16:creationId xmlns:a16="http://schemas.microsoft.com/office/drawing/2014/main" id="{5622A10E-A029-187B-09AF-5B60421DC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49"/>
          <a:stretch/>
        </p:blipFill>
        <p:spPr bwMode="auto">
          <a:xfrm>
            <a:off x="7013004" y="1535206"/>
            <a:ext cx="4558281" cy="22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13781BE-3C2F-97F9-4C5E-0D057E5C2F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587"/>
          <a:stretch/>
        </p:blipFill>
        <p:spPr>
          <a:xfrm>
            <a:off x="6705600" y="3844516"/>
            <a:ext cx="5099312" cy="1762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0E80FC-41E6-D08C-44D5-2A4A3A1ED43B}"/>
              </a:ext>
            </a:extLst>
          </p:cNvPr>
          <p:cNvSpPr txBox="1"/>
          <p:nvPr/>
        </p:nvSpPr>
        <p:spPr>
          <a:xfrm>
            <a:off x="601663" y="6355376"/>
            <a:ext cx="547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D’Onofrio G, Acad Emerg Med 2010 Aug;17(8):903-11.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5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45275-9C10-17EF-C172-C33D6FE1BF0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663" y="984341"/>
            <a:ext cx="10828421" cy="4800600"/>
          </a:xfrm>
        </p:spPr>
        <p:txBody>
          <a:bodyPr wrap="square" anchor="t">
            <a:normAutofit/>
          </a:bodyPr>
          <a:lstStyle/>
          <a:p>
            <a:pPr lvl="1" indent="0">
              <a:lnSpc>
                <a:spcPct val="110000"/>
              </a:lnSpc>
              <a:buNone/>
            </a:pPr>
            <a:endParaRPr lang="en-US" sz="1700" dirty="0"/>
          </a:p>
          <a:p>
            <a:pPr lvl="1" indent="0">
              <a:lnSpc>
                <a:spcPct val="110000"/>
              </a:lnSpc>
              <a:buNone/>
            </a:pPr>
            <a:r>
              <a:rPr lang="en-US" sz="1700" b="1" dirty="0"/>
              <a:t>BNI is a brief, structured conversation designed to motivate individuals with alcohol or substance use disorder to consider making a change.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b="1" dirty="0"/>
              <a:t>Core Elements of BNI</a:t>
            </a:r>
            <a:endParaRPr lang="en-US" sz="1700" dirty="0"/>
          </a:p>
          <a:p>
            <a:pPr lvl="1">
              <a:lnSpc>
                <a:spcPct val="110000"/>
              </a:lnSpc>
            </a:pPr>
            <a:r>
              <a:rPr lang="en-US" sz="1600" b="1" dirty="0"/>
              <a:t>Raise the Subject: </a:t>
            </a:r>
            <a:r>
              <a:rPr lang="en-US" sz="1600" dirty="0"/>
              <a:t>Establishing rapport and trust with the patient.</a:t>
            </a:r>
          </a:p>
          <a:p>
            <a:pPr lvl="2">
              <a:lnSpc>
                <a:spcPct val="110000"/>
              </a:lnSpc>
            </a:pPr>
            <a:r>
              <a:rPr lang="en-US" sz="1500" i="1" dirty="0"/>
              <a:t>Example</a:t>
            </a:r>
            <a:r>
              <a:rPr lang="en-US" sz="1500" dirty="0"/>
              <a:t>: Ask “ Would you mind taking a few minutes to talk with me about your alcohol use…. </a:t>
            </a:r>
          </a:p>
          <a:p>
            <a:pPr lvl="1">
              <a:lnSpc>
                <a:spcPct val="110000"/>
              </a:lnSpc>
            </a:pPr>
            <a:r>
              <a:rPr lang="en-US" sz="1600" b="1" dirty="0"/>
              <a:t>Provide Feedback: </a:t>
            </a:r>
            <a:r>
              <a:rPr lang="en-US" sz="1600" dirty="0"/>
              <a:t>Review Screen, Make a Connection and Offer Guidelines </a:t>
            </a:r>
          </a:p>
          <a:p>
            <a:pPr lvl="2">
              <a:lnSpc>
                <a:spcPct val="110000"/>
              </a:lnSpc>
            </a:pPr>
            <a:r>
              <a:rPr lang="en-US" sz="1500" i="1" dirty="0"/>
              <a:t>Example: </a:t>
            </a:r>
            <a:r>
              <a:rPr lang="en-US" sz="1500" b="1" i="1" dirty="0"/>
              <a:t>“ </a:t>
            </a:r>
            <a:r>
              <a:rPr lang="en-US" sz="1500" dirty="0"/>
              <a:t>From what I understand you are drinking…… I am concerned about your use. What connection do you see between our drinking, and this ED visit? (or other medical issue)?  </a:t>
            </a:r>
          </a:p>
          <a:p>
            <a:pPr lvl="1">
              <a:lnSpc>
                <a:spcPct val="110000"/>
              </a:lnSpc>
            </a:pPr>
            <a:r>
              <a:rPr lang="en-US" sz="1600" b="1" dirty="0"/>
              <a:t>Enhance Motivation</a:t>
            </a:r>
            <a:r>
              <a:rPr lang="en-US" sz="1600" dirty="0"/>
              <a:t>: Elicit reasons to change</a:t>
            </a:r>
          </a:p>
          <a:p>
            <a:pPr lvl="2">
              <a:lnSpc>
                <a:spcPct val="110000"/>
              </a:lnSpc>
            </a:pPr>
            <a:r>
              <a:rPr lang="en-US" sz="1500" i="1" dirty="0"/>
              <a:t>Example: </a:t>
            </a:r>
            <a:r>
              <a:rPr lang="en-US" sz="1500" dirty="0"/>
              <a:t>“On a scale of 1-10 how ready are you to change any aspect of your drinking?” “Why did you not choose a lower number?” </a:t>
            </a:r>
          </a:p>
          <a:p>
            <a:pPr lvl="1">
              <a:lnSpc>
                <a:spcPct val="110000"/>
              </a:lnSpc>
            </a:pPr>
            <a:r>
              <a:rPr lang="en-US" sz="1600" b="1" dirty="0"/>
              <a:t>Negotiate and Advise: </a:t>
            </a:r>
            <a:r>
              <a:rPr lang="en-US" sz="1600" dirty="0"/>
              <a:t>Negotiate a goal, give advice, summarize and refer</a:t>
            </a:r>
          </a:p>
          <a:p>
            <a:pPr lvl="2">
              <a:lnSpc>
                <a:spcPct val="110000"/>
              </a:lnSpc>
            </a:pPr>
            <a:r>
              <a:rPr lang="en-US" sz="1500" dirty="0"/>
              <a:t>Example: “What’s the next step?” “What I hear you saying….”  “Sounds like a good plan.”  Arrange direct or indirect referrals.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602E4-5B6D-0E80-56A6-61DF501F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Background: Brief Negotiation Interview (BNI)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E4162-F24B-AB7D-6EB3-C5651F97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25EC5-6CC2-DB88-7120-62BF4B77DE3E}"/>
              </a:ext>
            </a:extLst>
          </p:cNvPr>
          <p:cNvSpPr txBox="1"/>
          <p:nvPr/>
        </p:nvSpPr>
        <p:spPr>
          <a:xfrm>
            <a:off x="601583" y="639165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D’Onofrio Acad Emerg Med. 2005 March; 12(3): 249–256. 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3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31E28-7603-4D91-E278-F1887F4A98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580" y="2438400"/>
            <a:ext cx="10828421" cy="3581400"/>
          </a:xfrm>
        </p:spPr>
        <p:txBody>
          <a:bodyPr/>
          <a:lstStyle/>
          <a:p>
            <a:pPr algn="ctr"/>
            <a:r>
              <a:rPr lang="en-US" dirty="0"/>
              <a:t>To identify the relationship between patient self-reported readiness to change alcohol use and treatment engagement within 30 days among ED patients with alcohol use disorder who received a Brief Intervention during their ED encounter.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FB0EB6-D124-6825-EFA1-C42ED591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6A2D6-2C9B-6D75-BA64-60EFCD7A7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FC766-835D-5979-48CB-82095B68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0"/>
            <a:ext cx="8174736" cy="704088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F6B2C1DF-5B39-BC16-B87F-12206B572F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1663" y="6192215"/>
            <a:ext cx="2743200" cy="21431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BA001-CD2C-309B-CB47-4E81D64B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E790485-F5A4-6235-1225-6CE7483D64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6" y="1143000"/>
            <a:ext cx="10828337" cy="365760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C4D14-4B2E-109E-B496-6F13B4BCC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graphicFrame>
        <p:nvGraphicFramePr>
          <p:cNvPr id="9" name="Text Placeholder 1">
            <a:extLst>
              <a:ext uri="{FF2B5EF4-FFF2-40B4-BE49-F238E27FC236}">
                <a16:creationId xmlns:a16="http://schemas.microsoft.com/office/drawing/2014/main" id="{771118BB-3C59-93C9-6EDC-9856D0A8A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224268"/>
              </p:ext>
            </p:extLst>
          </p:nvPr>
        </p:nvGraphicFramePr>
        <p:xfrm>
          <a:off x="601582" y="1677579"/>
          <a:ext cx="1082833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17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8A628FE-3940-05DD-3347-39B9E0EF62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580" y="1677585"/>
            <a:ext cx="10828421" cy="4342217"/>
          </a:xfrm>
        </p:spPr>
        <p:txBody>
          <a:bodyPr wrap="square" anchor="t">
            <a:normAutofit/>
          </a:bodyPr>
          <a:lstStyle/>
          <a:p>
            <a:r>
              <a:rPr lang="en-US" b="1" dirty="0"/>
              <a:t>Outcomes:</a:t>
            </a:r>
            <a:endParaRPr lang="en-US" b="1"/>
          </a:p>
          <a:p>
            <a:pPr lvl="1"/>
            <a:r>
              <a:rPr lang="en-US" sz="2000"/>
              <a:t>Receipt of a direct referral (same day enrollment), indirect referral (provided with treatment program information), or declined referral</a:t>
            </a:r>
          </a:p>
          <a:p>
            <a:pPr lvl="1"/>
            <a:r>
              <a:rPr lang="en-US" sz="2000"/>
              <a:t>Enrolled in treatment at the 30 day follow up</a:t>
            </a:r>
          </a:p>
          <a:p>
            <a:r>
              <a:rPr lang="en-US" b="1" dirty="0"/>
              <a:t>Independent Variable of interest:</a:t>
            </a:r>
            <a:endParaRPr lang="en-US"/>
          </a:p>
          <a:p>
            <a:pPr lvl="1"/>
            <a:r>
              <a:rPr lang="en-US" sz="2000"/>
              <a:t>Self reported readiness to change alcohol use score (scale from 1-10)</a:t>
            </a:r>
            <a:endParaRPr lang="en-US" sz="2000" b="1"/>
          </a:p>
          <a:p>
            <a:r>
              <a:rPr lang="en-US" b="1" dirty="0"/>
              <a:t>Covariates included in the model:</a:t>
            </a:r>
            <a:endParaRPr lang="en-US" b="1"/>
          </a:p>
          <a:p>
            <a:pPr lvl="1"/>
            <a:r>
              <a:rPr lang="en-US" sz="2000"/>
              <a:t>Age, Gender, Race, Ethnicity, Insurance type</a:t>
            </a:r>
          </a:p>
          <a:p>
            <a:pPr lvl="1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339CD-10F7-027E-98AD-A96CB03C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DA79C-0EAD-22E3-AB92-0382C9F57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8668EA-B89E-C233-330C-1157654E6B27}"/>
              </a:ext>
            </a:extLst>
          </p:cNvPr>
          <p:cNvSpPr txBox="1">
            <a:spLocks/>
          </p:cNvSpPr>
          <p:nvPr/>
        </p:nvSpPr>
        <p:spPr bwMode="auto">
          <a:xfrm>
            <a:off x="601666" y="1143000"/>
            <a:ext cx="10828337" cy="3657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85766" rtl="0" eaLnBrk="1" fontAlgn="base" hangingPunct="1">
              <a:lnSpc>
                <a:spcPct val="120000"/>
              </a:lnSpc>
              <a:spcBef>
                <a:spcPts val="751"/>
              </a:spcBef>
              <a:spcAft>
                <a:spcPct val="0"/>
              </a:spcAft>
              <a:buFont typeface="Arial" panose="020B0604020202020204" pitchFamily="34" charset="0"/>
              <a:defRPr sz="24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85" indent="-214303" algn="l" defTabSz="685766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68" indent="-214303" algn="l" defTabSz="685766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2952" indent="-214303" algn="l" defTabSz="685766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85835" indent="-214303" algn="l" defTabSz="685766" rtl="0" eaLnBrk="1" fontAlgn="base" hangingPunct="1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7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23352-3016-4978-8025-3C618879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0"/>
            <a:ext cx="8174736" cy="704088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E836B41-2EBF-6A5C-DCBD-4A766DB5C9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1663" y="6192215"/>
            <a:ext cx="2743200" cy="21431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48725E7-0BCD-FA4A-B64F-9E36BFFE79F3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617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- Master">
  <a:themeElements>
    <a:clrScheme name="007377">
      <a:dk1>
        <a:srgbClr val="00346B"/>
      </a:dk1>
      <a:lt1>
        <a:srgbClr val="FFFFFF"/>
      </a:lt1>
      <a:dk2>
        <a:srgbClr val="00346B"/>
      </a:dk2>
      <a:lt2>
        <a:srgbClr val="F5F7F9"/>
      </a:lt2>
      <a:accent1>
        <a:srgbClr val="00A9E0"/>
      </a:accent1>
      <a:accent2>
        <a:srgbClr val="E14242"/>
      </a:accent2>
      <a:accent3>
        <a:srgbClr val="BFCEDB"/>
      </a:accent3>
      <a:accent4>
        <a:srgbClr val="007377"/>
      </a:accent4>
      <a:accent5>
        <a:srgbClr val="F2A900"/>
      </a:accent5>
      <a:accent6>
        <a:srgbClr val="1271E3"/>
      </a:accent6>
      <a:hlink>
        <a:srgbClr val="00A9E3"/>
      </a:hlink>
      <a:folHlink>
        <a:srgbClr val="B3E7F8"/>
      </a:folHlink>
    </a:clrScheme>
    <a:fontScheme name="Custom 2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ale new_ynhhs_ysm_ppt_template_010324 widescreen_472073_421576_55959_v2" id="{E9E2C585-CE64-6947-81E7-489EF52E269A}" vid="{5647E925-38A7-E348-89C3-6B82400BD6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d8cbebb-2139-4df8-b411-4e3e87abeb5c}" enabled="0" method="" siteId="{dd8cbebb-2139-4df8-b411-4e3e87abeb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Content Slide- Master</Template>
  <TotalTime>3533</TotalTime>
  <Words>929</Words>
  <Application>Microsoft Macintosh PowerPoint</Application>
  <PresentationFormat>Widescreen</PresentationFormat>
  <Paragraphs>193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Georgia</vt:lpstr>
      <vt:lpstr>News Gothic MT</vt:lpstr>
      <vt:lpstr>Proxima Nova Regular</vt:lpstr>
      <vt:lpstr>YaleNew</vt:lpstr>
      <vt:lpstr>Content Slide- Master</vt:lpstr>
      <vt:lpstr>Self-Reported Readiness to Change Alcohol Use in Emergency Department Patients With Alcohol Use Disorder Predicts Successful Linkage to Treatment</vt:lpstr>
      <vt:lpstr>No Disclosures</vt:lpstr>
      <vt:lpstr>Background: Project ASSERT</vt:lpstr>
      <vt:lpstr>Background: Brief Negotiation Interview (BNI)</vt:lpstr>
      <vt:lpstr>Objective</vt:lpstr>
      <vt:lpstr>Methods</vt:lpstr>
      <vt:lpstr>Methods</vt:lpstr>
      <vt:lpstr>Methods</vt:lpstr>
      <vt:lpstr>Results</vt:lpstr>
      <vt:lpstr>Results</vt:lpstr>
      <vt:lpstr>Results</vt:lpstr>
      <vt:lpstr>Results</vt:lpstr>
      <vt:lpstr>Conclusions</vt:lpstr>
      <vt:lpstr>Acknowledgements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Ryus, Caitlin</dc:creator>
  <cp:lastModifiedBy>Ryus, Caitlin</cp:lastModifiedBy>
  <cp:revision>10</cp:revision>
  <cp:lastPrinted>2020-06-12T14:24:39Z</cp:lastPrinted>
  <dcterms:created xsi:type="dcterms:W3CDTF">2024-11-06T14:39:57Z</dcterms:created>
  <dcterms:modified xsi:type="dcterms:W3CDTF">2024-11-21T19:54:35Z</dcterms:modified>
</cp:coreProperties>
</file>