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80" r:id="rId2"/>
    <p:sldMasterId id="2147483671" r:id="rId3"/>
  </p:sldMasterIdLst>
  <p:notesMasterIdLst>
    <p:notesMasterId r:id="rId31"/>
  </p:notesMasterIdLst>
  <p:handoutMasterIdLst>
    <p:handoutMasterId r:id="rId32"/>
  </p:handoutMasterIdLst>
  <p:sldIdLst>
    <p:sldId id="277" r:id="rId4"/>
    <p:sldId id="287" r:id="rId5"/>
    <p:sldId id="366" r:id="rId6"/>
    <p:sldId id="278" r:id="rId7"/>
    <p:sldId id="2480" r:id="rId8"/>
    <p:sldId id="2486" r:id="rId9"/>
    <p:sldId id="387" r:id="rId10"/>
    <p:sldId id="426" r:id="rId11"/>
    <p:sldId id="448" r:id="rId12"/>
    <p:sldId id="444" r:id="rId13"/>
    <p:sldId id="445" r:id="rId14"/>
    <p:sldId id="2485" r:id="rId15"/>
    <p:sldId id="452" r:id="rId16"/>
    <p:sldId id="450" r:id="rId17"/>
    <p:sldId id="454" r:id="rId18"/>
    <p:sldId id="456" r:id="rId19"/>
    <p:sldId id="455" r:id="rId20"/>
    <p:sldId id="453" r:id="rId21"/>
    <p:sldId id="457" r:id="rId22"/>
    <p:sldId id="458" r:id="rId23"/>
    <p:sldId id="459" r:id="rId24"/>
    <p:sldId id="461" r:id="rId25"/>
    <p:sldId id="462" r:id="rId26"/>
    <p:sldId id="2479" r:id="rId27"/>
    <p:sldId id="303" r:id="rId28"/>
    <p:sldId id="2481" r:id="rId29"/>
    <p:sldId id="2482"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A179178-035B-AA48-A7B2-F5D4A62D6433}">
          <p14:sldIdLst>
            <p14:sldId id="277"/>
            <p14:sldId id="287"/>
            <p14:sldId id="366"/>
            <p14:sldId id="278"/>
            <p14:sldId id="2480"/>
            <p14:sldId id="2486"/>
            <p14:sldId id="387"/>
            <p14:sldId id="426"/>
            <p14:sldId id="448"/>
            <p14:sldId id="444"/>
            <p14:sldId id="445"/>
            <p14:sldId id="2485"/>
            <p14:sldId id="452"/>
            <p14:sldId id="450"/>
            <p14:sldId id="454"/>
            <p14:sldId id="456"/>
            <p14:sldId id="455"/>
            <p14:sldId id="453"/>
            <p14:sldId id="457"/>
            <p14:sldId id="458"/>
            <p14:sldId id="459"/>
            <p14:sldId id="461"/>
            <p14:sldId id="462"/>
            <p14:sldId id="2479"/>
          </p14:sldIdLst>
        </p14:section>
        <p14:section name="Closing" id="{302FC87D-150A-6243-A00F-5C0F6CCE82F2}">
          <p14:sldIdLst>
            <p14:sldId id="303"/>
            <p14:sldId id="2481"/>
            <p14:sldId id="24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DCA"/>
    <a:srgbClr val="585E60"/>
    <a:srgbClr val="F6F6F6"/>
    <a:srgbClr val="000000"/>
    <a:srgbClr val="002776"/>
    <a:srgbClr val="2F92D5"/>
    <a:srgbClr val="397EC1"/>
    <a:srgbClr val="364852"/>
    <a:srgbClr val="2F92D4"/>
    <a:srgbClr val="2B91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8"/>
    <p:restoredTop sz="87084"/>
  </p:normalViewPr>
  <p:slideViewPr>
    <p:cSldViewPr snapToGrid="0">
      <p:cViewPr varScale="1">
        <p:scale>
          <a:sx n="121" d="100"/>
          <a:sy n="121" d="100"/>
        </p:scale>
        <p:origin x="168" y="664"/>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Hoover" userId="6b191d16-c247-458c-b32a-e27477e6f579" providerId="ADAL" clId="{66594883-70B3-0D4A-BFE9-4C3335FF40B5}"/>
    <pc:docChg chg="undo redo custSel addSld delSld modSld sldOrd delSection modSection">
      <pc:chgData name="Daniel Hoover" userId="6b191d16-c247-458c-b32a-e27477e6f579" providerId="ADAL" clId="{66594883-70B3-0D4A-BFE9-4C3335FF40B5}" dt="2023-11-04T12:40:39.466" v="5907" actId="20578"/>
      <pc:docMkLst>
        <pc:docMk/>
      </pc:docMkLst>
      <pc:sldChg chg="addSp modSp mod">
        <pc:chgData name="Daniel Hoover" userId="6b191d16-c247-458c-b32a-e27477e6f579" providerId="ADAL" clId="{66594883-70B3-0D4A-BFE9-4C3335FF40B5}" dt="2023-11-04T03:29:44.461" v="5831" actId="1076"/>
        <pc:sldMkLst>
          <pc:docMk/>
          <pc:sldMk cId="550729123" sldId="277"/>
        </pc:sldMkLst>
        <pc:spChg chg="mod">
          <ac:chgData name="Daniel Hoover" userId="6b191d16-c247-458c-b32a-e27477e6f579" providerId="ADAL" clId="{66594883-70B3-0D4A-BFE9-4C3335FF40B5}" dt="2023-11-04T02:36:44.165" v="5099" actId="403"/>
          <ac:spMkLst>
            <pc:docMk/>
            <pc:sldMk cId="550729123" sldId="277"/>
            <ac:spMk id="14" creationId="{00000000-0000-0000-0000-000000000000}"/>
          </ac:spMkLst>
        </pc:spChg>
        <pc:spChg chg="mod">
          <ac:chgData name="Daniel Hoover" userId="6b191d16-c247-458c-b32a-e27477e6f579" providerId="ADAL" clId="{66594883-70B3-0D4A-BFE9-4C3335FF40B5}" dt="2023-11-01T17:49:07.229" v="61" actId="403"/>
          <ac:spMkLst>
            <pc:docMk/>
            <pc:sldMk cId="550729123" sldId="277"/>
            <ac:spMk id="16" creationId="{00000000-0000-0000-0000-000000000000}"/>
          </ac:spMkLst>
        </pc:spChg>
        <pc:picChg chg="add mod">
          <ac:chgData name="Daniel Hoover" userId="6b191d16-c247-458c-b32a-e27477e6f579" providerId="ADAL" clId="{66594883-70B3-0D4A-BFE9-4C3335FF40B5}" dt="2023-11-04T03:29:41.601" v="5829" actId="1076"/>
          <ac:picMkLst>
            <pc:docMk/>
            <pc:sldMk cId="550729123" sldId="277"/>
            <ac:picMk id="2" creationId="{7ACB7589-8BC4-7CBF-B8CB-33E0A6FCBE7B}"/>
          </ac:picMkLst>
        </pc:picChg>
        <pc:picChg chg="mod">
          <ac:chgData name="Daniel Hoover" userId="6b191d16-c247-458c-b32a-e27477e6f579" providerId="ADAL" clId="{66594883-70B3-0D4A-BFE9-4C3335FF40B5}" dt="2023-11-04T03:29:44.461" v="5831" actId="1076"/>
          <ac:picMkLst>
            <pc:docMk/>
            <pc:sldMk cId="550729123" sldId="277"/>
            <ac:picMk id="6" creationId="{00000000-0000-0000-0000-000000000000}"/>
          </ac:picMkLst>
        </pc:picChg>
      </pc:sldChg>
      <pc:sldChg chg="addSp delSp modSp mod modNotesTx">
        <pc:chgData name="Daniel Hoover" userId="6b191d16-c247-458c-b32a-e27477e6f579" providerId="ADAL" clId="{66594883-70B3-0D4A-BFE9-4C3335FF40B5}" dt="2023-11-04T03:14:49.156" v="5564" actId="1076"/>
        <pc:sldMkLst>
          <pc:docMk/>
          <pc:sldMk cId="2920998092" sldId="278"/>
        </pc:sldMkLst>
        <pc:spChg chg="del">
          <ac:chgData name="Daniel Hoover" userId="6b191d16-c247-458c-b32a-e27477e6f579" providerId="ADAL" clId="{66594883-70B3-0D4A-BFE9-4C3335FF40B5}" dt="2023-11-01T18:00:57.993" v="530" actId="478"/>
          <ac:spMkLst>
            <pc:docMk/>
            <pc:sldMk cId="2920998092" sldId="278"/>
            <ac:spMk id="5" creationId="{00000000-0000-0000-0000-000000000000}"/>
          </ac:spMkLst>
        </pc:spChg>
        <pc:spChg chg="add del mod">
          <ac:chgData name="Daniel Hoover" userId="6b191d16-c247-458c-b32a-e27477e6f579" providerId="ADAL" clId="{66594883-70B3-0D4A-BFE9-4C3335FF40B5}" dt="2023-11-04T03:13:08.480" v="5547"/>
          <ac:spMkLst>
            <pc:docMk/>
            <pc:sldMk cId="2920998092" sldId="278"/>
            <ac:spMk id="6" creationId="{B3E992E6-A671-8EE4-20E4-C39A832484FD}"/>
          </ac:spMkLst>
        </pc:spChg>
        <pc:spChg chg="del mod">
          <ac:chgData name="Daniel Hoover" userId="6b191d16-c247-458c-b32a-e27477e6f579" providerId="ADAL" clId="{66594883-70B3-0D4A-BFE9-4C3335FF40B5}" dt="2023-11-04T03:13:16.259" v="5549" actId="478"/>
          <ac:spMkLst>
            <pc:docMk/>
            <pc:sldMk cId="2920998092" sldId="278"/>
            <ac:spMk id="7" creationId="{00000000-0000-0000-0000-000000000000}"/>
          </ac:spMkLst>
        </pc:spChg>
        <pc:spChg chg="add mod">
          <ac:chgData name="Daniel Hoover" userId="6b191d16-c247-458c-b32a-e27477e6f579" providerId="ADAL" clId="{66594883-70B3-0D4A-BFE9-4C3335FF40B5}" dt="2023-11-04T03:14:37.655" v="5560" actId="403"/>
          <ac:spMkLst>
            <pc:docMk/>
            <pc:sldMk cId="2920998092" sldId="278"/>
            <ac:spMk id="9" creationId="{2F9AE6B4-FEF6-47F4-9770-782DB3FC13F3}"/>
          </ac:spMkLst>
        </pc:spChg>
        <pc:picChg chg="mod">
          <ac:chgData name="Daniel Hoover" userId="6b191d16-c247-458c-b32a-e27477e6f579" providerId="ADAL" clId="{66594883-70B3-0D4A-BFE9-4C3335FF40B5}" dt="2023-11-04T03:11:22.894" v="5479" actId="14100"/>
          <ac:picMkLst>
            <pc:docMk/>
            <pc:sldMk cId="2920998092" sldId="278"/>
            <ac:picMk id="2" creationId="{00000000-0000-0000-0000-000000000000}"/>
          </ac:picMkLst>
        </pc:picChg>
        <pc:picChg chg="del mod">
          <ac:chgData name="Daniel Hoover" userId="6b191d16-c247-458c-b32a-e27477e6f579" providerId="ADAL" clId="{66594883-70B3-0D4A-BFE9-4C3335FF40B5}" dt="2023-11-04T03:14:25.033" v="5554" actId="478"/>
          <ac:picMkLst>
            <pc:docMk/>
            <pc:sldMk cId="2920998092" sldId="278"/>
            <ac:picMk id="3" creationId="{00000000-0000-0000-0000-000000000000}"/>
          </ac:picMkLst>
        </pc:picChg>
        <pc:picChg chg="del mod">
          <ac:chgData name="Daniel Hoover" userId="6b191d16-c247-458c-b32a-e27477e6f579" providerId="ADAL" clId="{66594883-70B3-0D4A-BFE9-4C3335FF40B5}" dt="2023-11-04T03:14:25.033" v="5554" actId="478"/>
          <ac:picMkLst>
            <pc:docMk/>
            <pc:sldMk cId="2920998092" sldId="278"/>
            <ac:picMk id="4" creationId="{00000000-0000-0000-0000-000000000000}"/>
          </ac:picMkLst>
        </pc:picChg>
        <pc:picChg chg="add mod">
          <ac:chgData name="Daniel Hoover" userId="6b191d16-c247-458c-b32a-e27477e6f579" providerId="ADAL" clId="{66594883-70B3-0D4A-BFE9-4C3335FF40B5}" dt="2023-11-04T03:14:49.156" v="5564" actId="1076"/>
          <ac:picMkLst>
            <pc:docMk/>
            <pc:sldMk cId="2920998092" sldId="278"/>
            <ac:picMk id="5" creationId="{42780BCD-4FEB-B60D-4C29-095F8D6C3A79}"/>
          </ac:picMkLst>
        </pc:picChg>
        <pc:picChg chg="del">
          <ac:chgData name="Daniel Hoover" userId="6b191d16-c247-458c-b32a-e27477e6f579" providerId="ADAL" clId="{66594883-70B3-0D4A-BFE9-4C3335FF40B5}" dt="2023-11-01T18:00:27.699" v="521" actId="478"/>
          <ac:picMkLst>
            <pc:docMk/>
            <pc:sldMk cId="2920998092" sldId="278"/>
            <ac:picMk id="6" creationId="{00000000-0000-0000-0000-000000000000}"/>
          </ac:picMkLst>
        </pc:picChg>
        <pc:picChg chg="add del mod">
          <ac:chgData name="Daniel Hoover" userId="6b191d16-c247-458c-b32a-e27477e6f579" providerId="ADAL" clId="{66594883-70B3-0D4A-BFE9-4C3335FF40B5}" dt="2023-11-04T03:10:41.679" v="5469" actId="478"/>
          <ac:picMkLst>
            <pc:docMk/>
            <pc:sldMk cId="2920998092" sldId="278"/>
            <ac:picMk id="8" creationId="{AA3B04A7-D16F-6680-8930-55C5C6D10CC3}"/>
          </ac:picMkLst>
        </pc:picChg>
        <pc:picChg chg="add mod">
          <ac:chgData name="Daniel Hoover" userId="6b191d16-c247-458c-b32a-e27477e6f579" providerId="ADAL" clId="{66594883-70B3-0D4A-BFE9-4C3335FF40B5}" dt="2023-11-04T03:14:28.836" v="5556" actId="1076"/>
          <ac:picMkLst>
            <pc:docMk/>
            <pc:sldMk cId="2920998092" sldId="278"/>
            <ac:picMk id="10" creationId="{66C6AE68-3C50-54EE-F774-77156D7C964D}"/>
          </ac:picMkLst>
        </pc:picChg>
      </pc:sldChg>
      <pc:sldChg chg="del">
        <pc:chgData name="Daniel Hoover" userId="6b191d16-c247-458c-b32a-e27477e6f579" providerId="ADAL" clId="{66594883-70B3-0D4A-BFE9-4C3335FF40B5}" dt="2023-11-01T18:02:39.165" v="569" actId="2696"/>
        <pc:sldMkLst>
          <pc:docMk/>
          <pc:sldMk cId="3275479436" sldId="279"/>
        </pc:sldMkLst>
      </pc:sldChg>
      <pc:sldChg chg="modSp del">
        <pc:chgData name="Daniel Hoover" userId="6b191d16-c247-458c-b32a-e27477e6f579" providerId="ADAL" clId="{66594883-70B3-0D4A-BFE9-4C3335FF40B5}" dt="2023-11-01T18:02:39.183" v="571" actId="2696"/>
        <pc:sldMkLst>
          <pc:docMk/>
          <pc:sldMk cId="2388361507" sldId="281"/>
        </pc:sldMkLst>
        <pc:picChg chg="mod">
          <ac:chgData name="Daniel Hoover" userId="6b191d16-c247-458c-b32a-e27477e6f579" providerId="ADAL" clId="{66594883-70B3-0D4A-BFE9-4C3335FF40B5}" dt="2023-11-01T18:00:12.043" v="519" actId="1076"/>
          <ac:picMkLst>
            <pc:docMk/>
            <pc:sldMk cId="2388361507" sldId="281"/>
            <ac:picMk id="10245" creationId="{00000000-0000-0000-0000-000000000000}"/>
          </ac:picMkLst>
        </pc:picChg>
      </pc:sldChg>
      <pc:sldChg chg="delSp del mod">
        <pc:chgData name="Daniel Hoover" userId="6b191d16-c247-458c-b32a-e27477e6f579" providerId="ADAL" clId="{66594883-70B3-0D4A-BFE9-4C3335FF40B5}" dt="2023-11-01T18:02:39.169" v="570" actId="2696"/>
        <pc:sldMkLst>
          <pc:docMk/>
          <pc:sldMk cId="1491359124" sldId="282"/>
        </pc:sldMkLst>
        <pc:picChg chg="del">
          <ac:chgData name="Daniel Hoover" userId="6b191d16-c247-458c-b32a-e27477e6f579" providerId="ADAL" clId="{66594883-70B3-0D4A-BFE9-4C3335FF40B5}" dt="2023-11-01T18:00:22.705" v="520" actId="21"/>
          <ac:picMkLst>
            <pc:docMk/>
            <pc:sldMk cId="1491359124" sldId="282"/>
            <ac:picMk id="7" creationId="{00000000-0000-0000-0000-000000000000}"/>
          </ac:picMkLst>
        </pc:picChg>
      </pc:sldChg>
      <pc:sldChg chg="addSp delSp modSp mod">
        <pc:chgData name="Daniel Hoover" userId="6b191d16-c247-458c-b32a-e27477e6f579" providerId="ADAL" clId="{66594883-70B3-0D4A-BFE9-4C3335FF40B5}" dt="2023-11-04T03:27:29.108" v="5819" actId="1076"/>
        <pc:sldMkLst>
          <pc:docMk/>
          <pc:sldMk cId="2617246997" sldId="287"/>
        </pc:sldMkLst>
        <pc:spChg chg="mod">
          <ac:chgData name="Daniel Hoover" userId="6b191d16-c247-458c-b32a-e27477e6f579" providerId="ADAL" clId="{66594883-70B3-0D4A-BFE9-4C3335FF40B5}" dt="2023-11-04T03:25:54.687" v="5789" actId="1035"/>
          <ac:spMkLst>
            <pc:docMk/>
            <pc:sldMk cId="2617246997" sldId="287"/>
            <ac:spMk id="2" creationId="{00000000-0000-0000-0000-000000000000}"/>
          </ac:spMkLst>
        </pc:spChg>
        <pc:spChg chg="mod">
          <ac:chgData name="Daniel Hoover" userId="6b191d16-c247-458c-b32a-e27477e6f579" providerId="ADAL" clId="{66594883-70B3-0D4A-BFE9-4C3335FF40B5}" dt="2023-11-04T03:25:54.687" v="5789" actId="1035"/>
          <ac:spMkLst>
            <pc:docMk/>
            <pc:sldMk cId="2617246997" sldId="287"/>
            <ac:spMk id="3" creationId="{00000000-0000-0000-0000-000000000000}"/>
          </ac:spMkLst>
        </pc:spChg>
        <pc:picChg chg="add mod">
          <ac:chgData name="Daniel Hoover" userId="6b191d16-c247-458c-b32a-e27477e6f579" providerId="ADAL" clId="{66594883-70B3-0D4A-BFE9-4C3335FF40B5}" dt="2023-11-04T03:27:29.108" v="5819" actId="1076"/>
          <ac:picMkLst>
            <pc:docMk/>
            <pc:sldMk cId="2617246997" sldId="287"/>
            <ac:picMk id="4" creationId="{BCEEFDDE-1C37-86BC-DFC8-6793B74A1F2A}"/>
          </ac:picMkLst>
        </pc:picChg>
        <pc:picChg chg="add del">
          <ac:chgData name="Daniel Hoover" userId="6b191d16-c247-458c-b32a-e27477e6f579" providerId="ADAL" clId="{66594883-70B3-0D4A-BFE9-4C3335FF40B5}" dt="2023-11-04T03:14:16.759" v="5553" actId="478"/>
          <ac:picMkLst>
            <pc:docMk/>
            <pc:sldMk cId="2617246997" sldId="287"/>
            <ac:picMk id="5" creationId="{FAD199FC-28A5-0877-7862-9AA34014DEDE}"/>
          </ac:picMkLst>
        </pc:picChg>
      </pc:sldChg>
      <pc:sldChg chg="delSp modSp add del mod">
        <pc:chgData name="Daniel Hoover" userId="6b191d16-c247-458c-b32a-e27477e6f579" providerId="ADAL" clId="{66594883-70B3-0D4A-BFE9-4C3335FF40B5}" dt="2023-11-01T20:10:46.609" v="2296" actId="2696"/>
        <pc:sldMkLst>
          <pc:docMk/>
          <pc:sldMk cId="3436319606" sldId="298"/>
        </pc:sldMkLst>
        <pc:picChg chg="del mod">
          <ac:chgData name="Daniel Hoover" userId="6b191d16-c247-458c-b32a-e27477e6f579" providerId="ADAL" clId="{66594883-70B3-0D4A-BFE9-4C3335FF40B5}" dt="2023-11-01T20:10:08.195" v="2285" actId="21"/>
          <ac:picMkLst>
            <pc:docMk/>
            <pc:sldMk cId="3436319606" sldId="298"/>
            <ac:picMk id="7" creationId="{ABCB480D-A18B-776F-75E9-C20138ABF9D5}"/>
          </ac:picMkLst>
        </pc:picChg>
      </pc:sldChg>
      <pc:sldChg chg="del">
        <pc:chgData name="Daniel Hoover" userId="6b191d16-c247-458c-b32a-e27477e6f579" providerId="ADAL" clId="{66594883-70B3-0D4A-BFE9-4C3335FF40B5}" dt="2023-11-01T21:26:55.792" v="4356" actId="2696"/>
        <pc:sldMkLst>
          <pc:docMk/>
          <pc:sldMk cId="289143870" sldId="302"/>
        </pc:sldMkLst>
      </pc:sldChg>
      <pc:sldChg chg="addSp delSp modSp mod">
        <pc:chgData name="Daniel Hoover" userId="6b191d16-c247-458c-b32a-e27477e6f579" providerId="ADAL" clId="{66594883-70B3-0D4A-BFE9-4C3335FF40B5}" dt="2023-11-04T03:19:13.765" v="5593" actId="1076"/>
        <pc:sldMkLst>
          <pc:docMk/>
          <pc:sldMk cId="3439686301" sldId="303"/>
        </pc:sldMkLst>
        <pc:spChg chg="del">
          <ac:chgData name="Daniel Hoover" userId="6b191d16-c247-458c-b32a-e27477e6f579" providerId="ADAL" clId="{66594883-70B3-0D4A-BFE9-4C3335FF40B5}" dt="2023-11-01T21:28:58.948" v="4415" actId="478"/>
          <ac:spMkLst>
            <pc:docMk/>
            <pc:sldMk cId="3439686301" sldId="303"/>
            <ac:spMk id="3" creationId="{BFBDF24E-AC55-9B26-EF62-8063ED76497D}"/>
          </ac:spMkLst>
        </pc:spChg>
        <pc:spChg chg="del">
          <ac:chgData name="Daniel Hoover" userId="6b191d16-c247-458c-b32a-e27477e6f579" providerId="ADAL" clId="{66594883-70B3-0D4A-BFE9-4C3335FF40B5}" dt="2023-11-01T21:27:14.579" v="4370" actId="478"/>
          <ac:spMkLst>
            <pc:docMk/>
            <pc:sldMk cId="3439686301" sldId="303"/>
            <ac:spMk id="5" creationId="{98BC8D3F-2940-0B77-E63F-3FF9DCF248E9}"/>
          </ac:spMkLst>
        </pc:spChg>
        <pc:spChg chg="mod">
          <ac:chgData name="Daniel Hoover" userId="6b191d16-c247-458c-b32a-e27477e6f579" providerId="ADAL" clId="{66594883-70B3-0D4A-BFE9-4C3335FF40B5}" dt="2023-11-04T03:19:10.594" v="5592" actId="1076"/>
          <ac:spMkLst>
            <pc:docMk/>
            <pc:sldMk cId="3439686301" sldId="303"/>
            <ac:spMk id="6" creationId="{73363F8C-499D-0BD4-E3C0-0F68F8680877}"/>
          </ac:spMkLst>
        </pc:spChg>
        <pc:spChg chg="mod">
          <ac:chgData name="Daniel Hoover" userId="6b191d16-c247-458c-b32a-e27477e6f579" providerId="ADAL" clId="{66594883-70B3-0D4A-BFE9-4C3335FF40B5}" dt="2023-11-01T21:29:04.389" v="4417" actId="1076"/>
          <ac:spMkLst>
            <pc:docMk/>
            <pc:sldMk cId="3439686301" sldId="303"/>
            <ac:spMk id="7" creationId="{00000000-0000-0000-0000-000000000000}"/>
          </ac:spMkLst>
        </pc:spChg>
        <pc:spChg chg="add mod">
          <ac:chgData name="Daniel Hoover" userId="6b191d16-c247-458c-b32a-e27477e6f579" providerId="ADAL" clId="{66594883-70B3-0D4A-BFE9-4C3335FF40B5}" dt="2023-11-04T03:19:13.765" v="5593" actId="1076"/>
          <ac:spMkLst>
            <pc:docMk/>
            <pc:sldMk cId="3439686301" sldId="303"/>
            <ac:spMk id="8" creationId="{7DAD4FE2-88D3-0BD3-4940-867BB9F861D2}"/>
          </ac:spMkLst>
        </pc:spChg>
        <pc:picChg chg="mod">
          <ac:chgData name="Daniel Hoover" userId="6b191d16-c247-458c-b32a-e27477e6f579" providerId="ADAL" clId="{66594883-70B3-0D4A-BFE9-4C3335FF40B5}" dt="2023-11-01T21:28:55.914" v="4414" actId="1076"/>
          <ac:picMkLst>
            <pc:docMk/>
            <pc:sldMk cId="3439686301" sldId="303"/>
            <ac:picMk id="2" creationId="{00000000-0000-0000-0000-000000000000}"/>
          </ac:picMkLst>
        </pc:picChg>
        <pc:picChg chg="mod">
          <ac:chgData name="Daniel Hoover" userId="6b191d16-c247-458c-b32a-e27477e6f579" providerId="ADAL" clId="{66594883-70B3-0D4A-BFE9-4C3335FF40B5}" dt="2023-11-01T21:29:00.884" v="4416" actId="1076"/>
          <ac:picMkLst>
            <pc:docMk/>
            <pc:sldMk cId="3439686301" sldId="303"/>
            <ac:picMk id="4" creationId="{B0FC5BA7-E1D6-2F35-5035-F2C433C0821C}"/>
          </ac:picMkLst>
        </pc:picChg>
      </pc:sldChg>
      <pc:sldChg chg="modSp mod">
        <pc:chgData name="Daniel Hoover" userId="6b191d16-c247-458c-b32a-e27477e6f579" providerId="ADAL" clId="{66594883-70B3-0D4A-BFE9-4C3335FF40B5}" dt="2023-11-04T03:25:42.160" v="5782" actId="403"/>
        <pc:sldMkLst>
          <pc:docMk/>
          <pc:sldMk cId="3062806219" sldId="366"/>
        </pc:sldMkLst>
        <pc:spChg chg="mod">
          <ac:chgData name="Daniel Hoover" userId="6b191d16-c247-458c-b32a-e27477e6f579" providerId="ADAL" clId="{66594883-70B3-0D4A-BFE9-4C3335FF40B5}" dt="2023-11-04T03:25:39.450" v="5780" actId="1076"/>
          <ac:spMkLst>
            <pc:docMk/>
            <pc:sldMk cId="3062806219" sldId="366"/>
            <ac:spMk id="2" creationId="{00000000-0000-0000-0000-000000000000}"/>
          </ac:spMkLst>
        </pc:spChg>
        <pc:spChg chg="mod">
          <ac:chgData name="Daniel Hoover" userId="6b191d16-c247-458c-b32a-e27477e6f579" providerId="ADAL" clId="{66594883-70B3-0D4A-BFE9-4C3335FF40B5}" dt="2023-11-04T03:25:42.160" v="5782" actId="403"/>
          <ac:spMkLst>
            <pc:docMk/>
            <pc:sldMk cId="3062806219" sldId="366"/>
            <ac:spMk id="3" creationId="{00000000-0000-0000-0000-000000000000}"/>
          </ac:spMkLst>
        </pc:spChg>
      </pc:sldChg>
      <pc:sldChg chg="del">
        <pc:chgData name="Daniel Hoover" userId="6b191d16-c247-458c-b32a-e27477e6f579" providerId="ADAL" clId="{66594883-70B3-0D4A-BFE9-4C3335FF40B5}" dt="2023-11-01T21:26:55.788" v="4352" actId="2696"/>
        <pc:sldMkLst>
          <pc:docMk/>
          <pc:sldMk cId="1363271580" sldId="367"/>
        </pc:sldMkLst>
      </pc:sldChg>
      <pc:sldChg chg="del">
        <pc:chgData name="Daniel Hoover" userId="6b191d16-c247-458c-b32a-e27477e6f579" providerId="ADAL" clId="{66594883-70B3-0D4A-BFE9-4C3335FF40B5}" dt="2023-11-01T21:26:55.729" v="4328" actId="2696"/>
        <pc:sldMkLst>
          <pc:docMk/>
          <pc:sldMk cId="395426154" sldId="372"/>
        </pc:sldMkLst>
      </pc:sldChg>
      <pc:sldChg chg="addSp delSp modSp mod">
        <pc:chgData name="Daniel Hoover" userId="6b191d16-c247-458c-b32a-e27477e6f579" providerId="ADAL" clId="{66594883-70B3-0D4A-BFE9-4C3335FF40B5}" dt="2023-11-04T03:21:38.032" v="5639" actId="20577"/>
        <pc:sldMkLst>
          <pc:docMk/>
          <pc:sldMk cId="2723306364" sldId="387"/>
        </pc:sldMkLst>
        <pc:spChg chg="mod">
          <ac:chgData name="Daniel Hoover" userId="6b191d16-c247-458c-b32a-e27477e6f579" providerId="ADAL" clId="{66594883-70B3-0D4A-BFE9-4C3335FF40B5}" dt="2023-11-04T03:16:02.491" v="5581" actId="1076"/>
          <ac:spMkLst>
            <pc:docMk/>
            <pc:sldMk cId="2723306364" sldId="387"/>
            <ac:spMk id="2" creationId="{00000000-0000-0000-0000-000000000000}"/>
          </ac:spMkLst>
        </pc:spChg>
        <pc:spChg chg="del mod">
          <ac:chgData name="Daniel Hoover" userId="6b191d16-c247-458c-b32a-e27477e6f579" providerId="ADAL" clId="{66594883-70B3-0D4A-BFE9-4C3335FF40B5}" dt="2023-11-01T18:13:26.946" v="1319" actId="478"/>
          <ac:spMkLst>
            <pc:docMk/>
            <pc:sldMk cId="2723306364" sldId="387"/>
            <ac:spMk id="3" creationId="{00000000-0000-0000-0000-000000000000}"/>
          </ac:spMkLst>
        </pc:spChg>
        <pc:spChg chg="add del mod">
          <ac:chgData name="Daniel Hoover" userId="6b191d16-c247-458c-b32a-e27477e6f579" providerId="ADAL" clId="{66594883-70B3-0D4A-BFE9-4C3335FF40B5}" dt="2023-11-01T18:13:34.526" v="1321" actId="478"/>
          <ac:spMkLst>
            <pc:docMk/>
            <pc:sldMk cId="2723306364" sldId="387"/>
            <ac:spMk id="8" creationId="{1BDE06D8-E26A-179A-9DDA-6F6104914D25}"/>
          </ac:spMkLst>
        </pc:spChg>
        <pc:graphicFrameChg chg="add mod modGraphic">
          <ac:chgData name="Daniel Hoover" userId="6b191d16-c247-458c-b32a-e27477e6f579" providerId="ADAL" clId="{66594883-70B3-0D4A-BFE9-4C3335FF40B5}" dt="2023-11-04T03:21:38.032" v="5639" actId="20577"/>
          <ac:graphicFrameMkLst>
            <pc:docMk/>
            <pc:sldMk cId="2723306364" sldId="387"/>
            <ac:graphicFrameMk id="5" creationId="{37871EBD-FDA2-3EDF-0339-990614200943}"/>
          </ac:graphicFrameMkLst>
        </pc:graphicFrameChg>
        <pc:picChg chg="del mod">
          <ac:chgData name="Daniel Hoover" userId="6b191d16-c247-458c-b32a-e27477e6f579" providerId="ADAL" clId="{66594883-70B3-0D4A-BFE9-4C3335FF40B5}" dt="2023-11-01T18:26:23.156" v="1480" actId="21"/>
          <ac:picMkLst>
            <pc:docMk/>
            <pc:sldMk cId="2723306364" sldId="387"/>
            <ac:picMk id="6" creationId="{D2FFF491-D767-DCC8-0BBE-148AA60553A7}"/>
          </ac:picMkLst>
        </pc:picChg>
      </pc:sldChg>
      <pc:sldChg chg="del">
        <pc:chgData name="Daniel Hoover" userId="6b191d16-c247-458c-b32a-e27477e6f579" providerId="ADAL" clId="{66594883-70B3-0D4A-BFE9-4C3335FF40B5}" dt="2023-11-01T21:26:55.794" v="4357" actId="2696"/>
        <pc:sldMkLst>
          <pc:docMk/>
          <pc:sldMk cId="1123207660" sldId="395"/>
        </pc:sldMkLst>
      </pc:sldChg>
      <pc:sldChg chg="del">
        <pc:chgData name="Daniel Hoover" userId="6b191d16-c247-458c-b32a-e27477e6f579" providerId="ADAL" clId="{66594883-70B3-0D4A-BFE9-4C3335FF40B5}" dt="2023-11-01T21:26:55.789" v="4353" actId="2696"/>
        <pc:sldMkLst>
          <pc:docMk/>
          <pc:sldMk cId="4000684919" sldId="401"/>
        </pc:sldMkLst>
      </pc:sldChg>
      <pc:sldChg chg="del">
        <pc:chgData name="Daniel Hoover" userId="6b191d16-c247-458c-b32a-e27477e6f579" providerId="ADAL" clId="{66594883-70B3-0D4A-BFE9-4C3335FF40B5}" dt="2023-11-01T21:26:55.822" v="4364" actId="2696"/>
        <pc:sldMkLst>
          <pc:docMk/>
          <pc:sldMk cId="3083707024" sldId="402"/>
        </pc:sldMkLst>
      </pc:sldChg>
      <pc:sldChg chg="del">
        <pc:chgData name="Daniel Hoover" userId="6b191d16-c247-458c-b32a-e27477e6f579" providerId="ADAL" clId="{66594883-70B3-0D4A-BFE9-4C3335FF40B5}" dt="2023-11-01T21:26:55.797" v="4360" actId="2696"/>
        <pc:sldMkLst>
          <pc:docMk/>
          <pc:sldMk cId="3620190648" sldId="403"/>
        </pc:sldMkLst>
      </pc:sldChg>
      <pc:sldChg chg="del">
        <pc:chgData name="Daniel Hoover" userId="6b191d16-c247-458c-b32a-e27477e6f579" providerId="ADAL" clId="{66594883-70B3-0D4A-BFE9-4C3335FF40B5}" dt="2023-11-01T21:26:55.727" v="4327" actId="2696"/>
        <pc:sldMkLst>
          <pc:docMk/>
          <pc:sldMk cId="2808127183" sldId="404"/>
        </pc:sldMkLst>
      </pc:sldChg>
      <pc:sldChg chg="del">
        <pc:chgData name="Daniel Hoover" userId="6b191d16-c247-458c-b32a-e27477e6f579" providerId="ADAL" clId="{66594883-70B3-0D4A-BFE9-4C3335FF40B5}" dt="2023-11-01T21:26:55.741" v="4332" actId="2696"/>
        <pc:sldMkLst>
          <pc:docMk/>
          <pc:sldMk cId="2983593374" sldId="405"/>
        </pc:sldMkLst>
      </pc:sldChg>
      <pc:sldChg chg="del">
        <pc:chgData name="Daniel Hoover" userId="6b191d16-c247-458c-b32a-e27477e6f579" providerId="ADAL" clId="{66594883-70B3-0D4A-BFE9-4C3335FF40B5}" dt="2023-11-01T21:26:55.760" v="4342" actId="2696"/>
        <pc:sldMkLst>
          <pc:docMk/>
          <pc:sldMk cId="1155056726" sldId="406"/>
        </pc:sldMkLst>
      </pc:sldChg>
      <pc:sldChg chg="del">
        <pc:chgData name="Daniel Hoover" userId="6b191d16-c247-458c-b32a-e27477e6f579" providerId="ADAL" clId="{66594883-70B3-0D4A-BFE9-4C3335FF40B5}" dt="2023-11-01T21:26:55.754" v="4338" actId="2696"/>
        <pc:sldMkLst>
          <pc:docMk/>
          <pc:sldMk cId="3342781876" sldId="407"/>
        </pc:sldMkLst>
      </pc:sldChg>
      <pc:sldChg chg="del">
        <pc:chgData name="Daniel Hoover" userId="6b191d16-c247-458c-b32a-e27477e6f579" providerId="ADAL" clId="{66594883-70B3-0D4A-BFE9-4C3335FF40B5}" dt="2023-11-01T21:26:55.837" v="4366" actId="2696"/>
        <pc:sldMkLst>
          <pc:docMk/>
          <pc:sldMk cId="2176373532" sldId="408"/>
        </pc:sldMkLst>
      </pc:sldChg>
      <pc:sldChg chg="del">
        <pc:chgData name="Daniel Hoover" userId="6b191d16-c247-458c-b32a-e27477e6f579" providerId="ADAL" clId="{66594883-70B3-0D4A-BFE9-4C3335FF40B5}" dt="2023-11-01T21:26:55.808" v="4362" actId="2696"/>
        <pc:sldMkLst>
          <pc:docMk/>
          <pc:sldMk cId="1456655719" sldId="409"/>
        </pc:sldMkLst>
      </pc:sldChg>
      <pc:sldChg chg="del">
        <pc:chgData name="Daniel Hoover" userId="6b191d16-c247-458c-b32a-e27477e6f579" providerId="ADAL" clId="{66594883-70B3-0D4A-BFE9-4C3335FF40B5}" dt="2023-11-01T21:26:55.753" v="4337" actId="2696"/>
        <pc:sldMkLst>
          <pc:docMk/>
          <pc:sldMk cId="1067835174" sldId="410"/>
        </pc:sldMkLst>
      </pc:sldChg>
      <pc:sldChg chg="del">
        <pc:chgData name="Daniel Hoover" userId="6b191d16-c247-458c-b32a-e27477e6f579" providerId="ADAL" clId="{66594883-70B3-0D4A-BFE9-4C3335FF40B5}" dt="2023-11-01T21:26:55.770" v="4346" actId="2696"/>
        <pc:sldMkLst>
          <pc:docMk/>
          <pc:sldMk cId="2490273716" sldId="411"/>
        </pc:sldMkLst>
      </pc:sldChg>
      <pc:sldChg chg="del">
        <pc:chgData name="Daniel Hoover" userId="6b191d16-c247-458c-b32a-e27477e6f579" providerId="ADAL" clId="{66594883-70B3-0D4A-BFE9-4C3335FF40B5}" dt="2023-11-01T21:26:55.746" v="4334" actId="2696"/>
        <pc:sldMkLst>
          <pc:docMk/>
          <pc:sldMk cId="646864201" sldId="412"/>
        </pc:sldMkLst>
      </pc:sldChg>
      <pc:sldChg chg="del">
        <pc:chgData name="Daniel Hoover" userId="6b191d16-c247-458c-b32a-e27477e6f579" providerId="ADAL" clId="{66594883-70B3-0D4A-BFE9-4C3335FF40B5}" dt="2023-11-01T21:26:55.796" v="4359" actId="2696"/>
        <pc:sldMkLst>
          <pc:docMk/>
          <pc:sldMk cId="1895602152" sldId="413"/>
        </pc:sldMkLst>
      </pc:sldChg>
      <pc:sldChg chg="del">
        <pc:chgData name="Daniel Hoover" userId="6b191d16-c247-458c-b32a-e27477e6f579" providerId="ADAL" clId="{66594883-70B3-0D4A-BFE9-4C3335FF40B5}" dt="2023-11-01T21:26:55.785" v="4349" actId="2696"/>
        <pc:sldMkLst>
          <pc:docMk/>
          <pc:sldMk cId="2112005645" sldId="414"/>
        </pc:sldMkLst>
      </pc:sldChg>
      <pc:sldChg chg="del">
        <pc:chgData name="Daniel Hoover" userId="6b191d16-c247-458c-b32a-e27477e6f579" providerId="ADAL" clId="{66594883-70B3-0D4A-BFE9-4C3335FF40B5}" dt="2023-11-01T21:26:55.759" v="4341" actId="2696"/>
        <pc:sldMkLst>
          <pc:docMk/>
          <pc:sldMk cId="334007656" sldId="415"/>
        </pc:sldMkLst>
      </pc:sldChg>
      <pc:sldChg chg="del">
        <pc:chgData name="Daniel Hoover" userId="6b191d16-c247-458c-b32a-e27477e6f579" providerId="ADAL" clId="{66594883-70B3-0D4A-BFE9-4C3335FF40B5}" dt="2023-11-01T21:26:55.756" v="4339" actId="2696"/>
        <pc:sldMkLst>
          <pc:docMk/>
          <pc:sldMk cId="2596662556" sldId="416"/>
        </pc:sldMkLst>
      </pc:sldChg>
      <pc:sldChg chg="del">
        <pc:chgData name="Daniel Hoover" userId="6b191d16-c247-458c-b32a-e27477e6f579" providerId="ADAL" clId="{66594883-70B3-0D4A-BFE9-4C3335FF40B5}" dt="2023-11-01T21:26:55.790" v="4354" actId="2696"/>
        <pc:sldMkLst>
          <pc:docMk/>
          <pc:sldMk cId="1154346160" sldId="417"/>
        </pc:sldMkLst>
      </pc:sldChg>
      <pc:sldChg chg="del">
        <pc:chgData name="Daniel Hoover" userId="6b191d16-c247-458c-b32a-e27477e6f579" providerId="ADAL" clId="{66594883-70B3-0D4A-BFE9-4C3335FF40B5}" dt="2023-11-01T21:26:55.786" v="4350" actId="2696"/>
        <pc:sldMkLst>
          <pc:docMk/>
          <pc:sldMk cId="510660951" sldId="419"/>
        </pc:sldMkLst>
      </pc:sldChg>
      <pc:sldChg chg="del">
        <pc:chgData name="Daniel Hoover" userId="6b191d16-c247-458c-b32a-e27477e6f579" providerId="ADAL" clId="{66594883-70B3-0D4A-BFE9-4C3335FF40B5}" dt="2023-11-01T21:26:55.787" v="4351" actId="2696"/>
        <pc:sldMkLst>
          <pc:docMk/>
          <pc:sldMk cId="169369356" sldId="420"/>
        </pc:sldMkLst>
      </pc:sldChg>
      <pc:sldChg chg="del">
        <pc:chgData name="Daniel Hoover" userId="6b191d16-c247-458c-b32a-e27477e6f579" providerId="ADAL" clId="{66594883-70B3-0D4A-BFE9-4C3335FF40B5}" dt="2023-11-01T21:26:55.791" v="4355" actId="2696"/>
        <pc:sldMkLst>
          <pc:docMk/>
          <pc:sldMk cId="172802703" sldId="421"/>
        </pc:sldMkLst>
      </pc:sldChg>
      <pc:sldChg chg="del">
        <pc:chgData name="Daniel Hoover" userId="6b191d16-c247-458c-b32a-e27477e6f579" providerId="ADAL" clId="{66594883-70B3-0D4A-BFE9-4C3335FF40B5}" dt="2023-11-01T21:26:55.751" v="4336" actId="2696"/>
        <pc:sldMkLst>
          <pc:docMk/>
          <pc:sldMk cId="3691162592" sldId="422"/>
        </pc:sldMkLst>
      </pc:sldChg>
      <pc:sldChg chg="delSp modSp add del mod">
        <pc:chgData name="Daniel Hoover" userId="6b191d16-c247-458c-b32a-e27477e6f579" providerId="ADAL" clId="{66594883-70B3-0D4A-BFE9-4C3335FF40B5}" dt="2023-11-01T17:49:56.018" v="82" actId="2696"/>
        <pc:sldMkLst>
          <pc:docMk/>
          <pc:sldMk cId="1721068296" sldId="423"/>
        </pc:sldMkLst>
        <pc:spChg chg="mod">
          <ac:chgData name="Daniel Hoover" userId="6b191d16-c247-458c-b32a-e27477e6f579" providerId="ADAL" clId="{66594883-70B3-0D4A-BFE9-4C3335FF40B5}" dt="2023-11-01T17:43:23.966" v="18" actId="27636"/>
          <ac:spMkLst>
            <pc:docMk/>
            <pc:sldMk cId="1721068296" sldId="423"/>
            <ac:spMk id="3" creationId="{00000000-0000-0000-0000-000000000000}"/>
          </ac:spMkLst>
        </pc:spChg>
        <pc:picChg chg="del">
          <ac:chgData name="Daniel Hoover" userId="6b191d16-c247-458c-b32a-e27477e6f579" providerId="ADAL" clId="{66594883-70B3-0D4A-BFE9-4C3335FF40B5}" dt="2023-11-01T17:47:52.468" v="49" actId="21"/>
          <ac:picMkLst>
            <pc:docMk/>
            <pc:sldMk cId="1721068296" sldId="423"/>
            <ac:picMk id="7" creationId="{BB5277A9-C732-6C5B-2BAB-CA46DFAAAA14}"/>
          </ac:picMkLst>
        </pc:picChg>
      </pc:sldChg>
      <pc:sldChg chg="modSp add del mod">
        <pc:chgData name="Daniel Hoover" userId="6b191d16-c247-458c-b32a-e27477e6f579" providerId="ADAL" clId="{66594883-70B3-0D4A-BFE9-4C3335FF40B5}" dt="2023-11-01T17:47:46.192" v="48" actId="2696"/>
        <pc:sldMkLst>
          <pc:docMk/>
          <pc:sldMk cId="1085074691" sldId="424"/>
        </pc:sldMkLst>
        <pc:spChg chg="mod">
          <ac:chgData name="Daniel Hoover" userId="6b191d16-c247-458c-b32a-e27477e6f579" providerId="ADAL" clId="{66594883-70B3-0D4A-BFE9-4C3335FF40B5}" dt="2023-11-01T17:43:23.996" v="19" actId="27636"/>
          <ac:spMkLst>
            <pc:docMk/>
            <pc:sldMk cId="1085074691" sldId="424"/>
            <ac:spMk id="4" creationId="{D1F69D7C-92D7-C936-D317-ED8FCEECF426}"/>
          </ac:spMkLst>
        </pc:spChg>
      </pc:sldChg>
      <pc:sldChg chg="modSp add del mod">
        <pc:chgData name="Daniel Hoover" userId="6b191d16-c247-458c-b32a-e27477e6f579" providerId="ADAL" clId="{66594883-70B3-0D4A-BFE9-4C3335FF40B5}" dt="2023-11-01T17:45:09.671" v="39" actId="2696"/>
        <pc:sldMkLst>
          <pc:docMk/>
          <pc:sldMk cId="1257673539" sldId="425"/>
        </pc:sldMkLst>
        <pc:spChg chg="mod">
          <ac:chgData name="Daniel Hoover" userId="6b191d16-c247-458c-b32a-e27477e6f579" providerId="ADAL" clId="{66594883-70B3-0D4A-BFE9-4C3335FF40B5}" dt="2023-11-01T17:43:24.004" v="20" actId="27636"/>
          <ac:spMkLst>
            <pc:docMk/>
            <pc:sldMk cId="1257673539" sldId="425"/>
            <ac:spMk id="2" creationId="{4515E0D8-E7DF-CF99-01BF-BE1D1F4B26AB}"/>
          </ac:spMkLst>
        </pc:spChg>
      </pc:sldChg>
      <pc:sldChg chg="addSp delSp modSp add mod modNotesTx">
        <pc:chgData name="Daniel Hoover" userId="6b191d16-c247-458c-b32a-e27477e6f579" providerId="ADAL" clId="{66594883-70B3-0D4A-BFE9-4C3335FF40B5}" dt="2023-11-01T21:38:07.801" v="5065" actId="20577"/>
        <pc:sldMkLst>
          <pc:docMk/>
          <pc:sldMk cId="3842416637" sldId="426"/>
        </pc:sldMkLst>
        <pc:spChg chg="mod">
          <ac:chgData name="Daniel Hoover" userId="6b191d16-c247-458c-b32a-e27477e6f579" providerId="ADAL" clId="{66594883-70B3-0D4A-BFE9-4C3335FF40B5}" dt="2023-11-01T18:19:26.980" v="1431" actId="1036"/>
          <ac:spMkLst>
            <pc:docMk/>
            <pc:sldMk cId="3842416637" sldId="426"/>
            <ac:spMk id="2" creationId="{4515E0D8-E7DF-CF99-01BF-BE1D1F4B26AB}"/>
          </ac:spMkLst>
        </pc:spChg>
        <pc:spChg chg="add mod">
          <ac:chgData name="Daniel Hoover" userId="6b191d16-c247-458c-b32a-e27477e6f579" providerId="ADAL" clId="{66594883-70B3-0D4A-BFE9-4C3335FF40B5}" dt="2023-11-01T18:17:45.649" v="1380" actId="14100"/>
          <ac:spMkLst>
            <pc:docMk/>
            <pc:sldMk cId="3842416637" sldId="426"/>
            <ac:spMk id="4" creationId="{A818F596-0AD6-059E-1DB1-2D09181005EE}"/>
          </ac:spMkLst>
        </pc:spChg>
        <pc:spChg chg="mod">
          <ac:chgData name="Daniel Hoover" userId="6b191d16-c247-458c-b32a-e27477e6f579" providerId="ADAL" clId="{66594883-70B3-0D4A-BFE9-4C3335FF40B5}" dt="2023-11-01T18:15:42.182" v="1339" actId="208"/>
          <ac:spMkLst>
            <pc:docMk/>
            <pc:sldMk cId="3842416637" sldId="426"/>
            <ac:spMk id="5" creationId="{92D03C46-09AD-4519-7CB8-11FD32A18C04}"/>
          </ac:spMkLst>
        </pc:spChg>
        <pc:spChg chg="add mod">
          <ac:chgData name="Daniel Hoover" userId="6b191d16-c247-458c-b32a-e27477e6f579" providerId="ADAL" clId="{66594883-70B3-0D4A-BFE9-4C3335FF40B5}" dt="2023-11-01T18:19:07.130" v="1426" actId="1038"/>
          <ac:spMkLst>
            <pc:docMk/>
            <pc:sldMk cId="3842416637" sldId="426"/>
            <ac:spMk id="6" creationId="{BD2C89CE-62DC-0D18-0165-44CC8B1B9266}"/>
          </ac:spMkLst>
        </pc:spChg>
        <pc:spChg chg="add del mod">
          <ac:chgData name="Daniel Hoover" userId="6b191d16-c247-458c-b32a-e27477e6f579" providerId="ADAL" clId="{66594883-70B3-0D4A-BFE9-4C3335FF40B5}" dt="2023-11-01T21:33:55.890" v="4679" actId="478"/>
          <ac:spMkLst>
            <pc:docMk/>
            <pc:sldMk cId="3842416637" sldId="426"/>
            <ac:spMk id="7" creationId="{1EA66ED7-FCF9-6DFB-994F-79CD729A730C}"/>
          </ac:spMkLst>
        </pc:spChg>
      </pc:sldChg>
      <pc:sldChg chg="modSp add del mod">
        <pc:chgData name="Daniel Hoover" userId="6b191d16-c247-458c-b32a-e27477e6f579" providerId="ADAL" clId="{66594883-70B3-0D4A-BFE9-4C3335FF40B5}" dt="2023-11-01T19:43:26.194" v="1520" actId="2696"/>
        <pc:sldMkLst>
          <pc:docMk/>
          <pc:sldMk cId="3213752834" sldId="427"/>
        </pc:sldMkLst>
        <pc:spChg chg="mod">
          <ac:chgData name="Daniel Hoover" userId="6b191d16-c247-458c-b32a-e27477e6f579" providerId="ADAL" clId="{66594883-70B3-0D4A-BFE9-4C3335FF40B5}" dt="2023-11-01T17:44:09.128" v="31" actId="27636"/>
          <ac:spMkLst>
            <pc:docMk/>
            <pc:sldMk cId="3213752834" sldId="427"/>
            <ac:spMk id="4" creationId="{D1F69D7C-92D7-C936-D317-ED8FCEECF426}"/>
          </ac:spMkLst>
        </pc:spChg>
      </pc:sldChg>
      <pc:sldChg chg="add del">
        <pc:chgData name="Daniel Hoover" userId="6b191d16-c247-458c-b32a-e27477e6f579" providerId="ADAL" clId="{66594883-70B3-0D4A-BFE9-4C3335FF40B5}" dt="2023-11-01T21:26:55.744" v="4333" actId="2696"/>
        <pc:sldMkLst>
          <pc:docMk/>
          <pc:sldMk cId="422288577" sldId="428"/>
        </pc:sldMkLst>
      </pc:sldChg>
      <pc:sldChg chg="add del">
        <pc:chgData name="Daniel Hoover" userId="6b191d16-c247-458c-b32a-e27477e6f579" providerId="ADAL" clId="{66594883-70B3-0D4A-BFE9-4C3335FF40B5}" dt="2023-11-01T21:26:55.762" v="4343" actId="2696"/>
        <pc:sldMkLst>
          <pc:docMk/>
          <pc:sldMk cId="141219103" sldId="429"/>
        </pc:sldMkLst>
      </pc:sldChg>
      <pc:sldChg chg="add del">
        <pc:chgData name="Daniel Hoover" userId="6b191d16-c247-458c-b32a-e27477e6f579" providerId="ADAL" clId="{66594883-70B3-0D4A-BFE9-4C3335FF40B5}" dt="2023-11-01T21:26:55.749" v="4335" actId="2696"/>
        <pc:sldMkLst>
          <pc:docMk/>
          <pc:sldMk cId="876530821" sldId="430"/>
        </pc:sldMkLst>
      </pc:sldChg>
      <pc:sldChg chg="add del">
        <pc:chgData name="Daniel Hoover" userId="6b191d16-c247-458c-b32a-e27477e6f579" providerId="ADAL" clId="{66594883-70B3-0D4A-BFE9-4C3335FF40B5}" dt="2023-11-01T21:26:55.771" v="4347" actId="2696"/>
        <pc:sldMkLst>
          <pc:docMk/>
          <pc:sldMk cId="3809232227" sldId="431"/>
        </pc:sldMkLst>
      </pc:sldChg>
      <pc:sldChg chg="modSp add del mod">
        <pc:chgData name="Daniel Hoover" userId="6b191d16-c247-458c-b32a-e27477e6f579" providerId="ADAL" clId="{66594883-70B3-0D4A-BFE9-4C3335FF40B5}" dt="2023-11-01T21:26:55.769" v="4345" actId="2696"/>
        <pc:sldMkLst>
          <pc:docMk/>
          <pc:sldMk cId="2138317195" sldId="432"/>
        </pc:sldMkLst>
        <pc:spChg chg="mod">
          <ac:chgData name="Daniel Hoover" userId="6b191d16-c247-458c-b32a-e27477e6f579" providerId="ADAL" clId="{66594883-70B3-0D4A-BFE9-4C3335FF40B5}" dt="2023-11-01T17:44:09.015" v="22" actId="27636"/>
          <ac:spMkLst>
            <pc:docMk/>
            <pc:sldMk cId="2138317195" sldId="432"/>
            <ac:spMk id="4" creationId="{D1F69D7C-92D7-C936-D317-ED8FCEECF426}"/>
          </ac:spMkLst>
        </pc:spChg>
      </pc:sldChg>
      <pc:sldChg chg="modSp add del mod">
        <pc:chgData name="Daniel Hoover" userId="6b191d16-c247-458c-b32a-e27477e6f579" providerId="ADAL" clId="{66594883-70B3-0D4A-BFE9-4C3335FF40B5}" dt="2023-11-01T21:26:55.758" v="4340" actId="2696"/>
        <pc:sldMkLst>
          <pc:docMk/>
          <pc:sldMk cId="1674689180" sldId="433"/>
        </pc:sldMkLst>
        <pc:spChg chg="mod">
          <ac:chgData name="Daniel Hoover" userId="6b191d16-c247-458c-b32a-e27477e6f579" providerId="ADAL" clId="{66594883-70B3-0D4A-BFE9-4C3335FF40B5}" dt="2023-11-01T17:44:09.044" v="24" actId="27636"/>
          <ac:spMkLst>
            <pc:docMk/>
            <pc:sldMk cId="1674689180" sldId="433"/>
            <ac:spMk id="4" creationId="{D1F69D7C-92D7-C936-D317-ED8FCEECF426}"/>
          </ac:spMkLst>
        </pc:spChg>
        <pc:spChg chg="mod">
          <ac:chgData name="Daniel Hoover" userId="6b191d16-c247-458c-b32a-e27477e6f579" providerId="ADAL" clId="{66594883-70B3-0D4A-BFE9-4C3335FF40B5}" dt="2023-11-01T17:44:09.018" v="23" actId="27636"/>
          <ac:spMkLst>
            <pc:docMk/>
            <pc:sldMk cId="1674689180" sldId="433"/>
            <ac:spMk id="8" creationId="{90CE4CAD-9B96-E11D-9E3F-1087D82D6E79}"/>
          </ac:spMkLst>
        </pc:spChg>
      </pc:sldChg>
      <pc:sldChg chg="modSp add del mod">
        <pc:chgData name="Daniel Hoover" userId="6b191d16-c247-458c-b32a-e27477e6f579" providerId="ADAL" clId="{66594883-70B3-0D4A-BFE9-4C3335FF40B5}" dt="2023-11-01T21:26:55.806" v="4361" actId="2696"/>
        <pc:sldMkLst>
          <pc:docMk/>
          <pc:sldMk cId="459266372" sldId="434"/>
        </pc:sldMkLst>
        <pc:spChg chg="mod">
          <ac:chgData name="Daniel Hoover" userId="6b191d16-c247-458c-b32a-e27477e6f579" providerId="ADAL" clId="{66594883-70B3-0D4A-BFE9-4C3335FF40B5}" dt="2023-11-01T17:44:09.050" v="25" actId="27636"/>
          <ac:spMkLst>
            <pc:docMk/>
            <pc:sldMk cId="459266372" sldId="434"/>
            <ac:spMk id="4" creationId="{D1F69D7C-92D7-C936-D317-ED8FCEECF426}"/>
          </ac:spMkLst>
        </pc:spChg>
      </pc:sldChg>
      <pc:sldChg chg="modSp add del mod">
        <pc:chgData name="Daniel Hoover" userId="6b191d16-c247-458c-b32a-e27477e6f579" providerId="ADAL" clId="{66594883-70B3-0D4A-BFE9-4C3335FF40B5}" dt="2023-11-01T21:26:55.767" v="4344" actId="2696"/>
        <pc:sldMkLst>
          <pc:docMk/>
          <pc:sldMk cId="2813882685" sldId="435"/>
        </pc:sldMkLst>
        <pc:spChg chg="mod">
          <ac:chgData name="Daniel Hoover" userId="6b191d16-c247-458c-b32a-e27477e6f579" providerId="ADAL" clId="{66594883-70B3-0D4A-BFE9-4C3335FF40B5}" dt="2023-11-01T17:44:09.051" v="26" actId="27636"/>
          <ac:spMkLst>
            <pc:docMk/>
            <pc:sldMk cId="2813882685" sldId="435"/>
            <ac:spMk id="2" creationId="{4515E0D8-E7DF-CF99-01BF-BE1D1F4B26AB}"/>
          </ac:spMkLst>
        </pc:spChg>
      </pc:sldChg>
      <pc:sldChg chg="modSp add del mod">
        <pc:chgData name="Daniel Hoover" userId="6b191d16-c247-458c-b32a-e27477e6f579" providerId="ADAL" clId="{66594883-70B3-0D4A-BFE9-4C3335FF40B5}" dt="2023-11-01T21:26:55.821" v="4363" actId="2696"/>
        <pc:sldMkLst>
          <pc:docMk/>
          <pc:sldMk cId="783063152" sldId="436"/>
        </pc:sldMkLst>
        <pc:spChg chg="mod">
          <ac:chgData name="Daniel Hoover" userId="6b191d16-c247-458c-b32a-e27477e6f579" providerId="ADAL" clId="{66594883-70B3-0D4A-BFE9-4C3335FF40B5}" dt="2023-11-01T17:44:09.056" v="27" actId="27636"/>
          <ac:spMkLst>
            <pc:docMk/>
            <pc:sldMk cId="783063152" sldId="436"/>
            <ac:spMk id="4" creationId="{D1F69D7C-92D7-C936-D317-ED8FCEECF426}"/>
          </ac:spMkLst>
        </pc:spChg>
      </pc:sldChg>
      <pc:sldChg chg="modSp add del mod">
        <pc:chgData name="Daniel Hoover" userId="6b191d16-c247-458c-b32a-e27477e6f579" providerId="ADAL" clId="{66594883-70B3-0D4A-BFE9-4C3335FF40B5}" dt="2023-11-01T21:26:55.832" v="4365" actId="2696"/>
        <pc:sldMkLst>
          <pc:docMk/>
          <pc:sldMk cId="3976516451" sldId="437"/>
        </pc:sldMkLst>
        <pc:spChg chg="mod">
          <ac:chgData name="Daniel Hoover" userId="6b191d16-c247-458c-b32a-e27477e6f579" providerId="ADAL" clId="{66594883-70B3-0D4A-BFE9-4C3335FF40B5}" dt="2023-11-01T17:44:09.081" v="28" actId="27636"/>
          <ac:spMkLst>
            <pc:docMk/>
            <pc:sldMk cId="3976516451" sldId="437"/>
            <ac:spMk id="4" creationId="{D1F69D7C-92D7-C936-D317-ED8FCEECF426}"/>
          </ac:spMkLst>
        </pc:spChg>
      </pc:sldChg>
      <pc:sldChg chg="modSp add del mod">
        <pc:chgData name="Daniel Hoover" userId="6b191d16-c247-458c-b32a-e27477e6f579" providerId="ADAL" clId="{66594883-70B3-0D4A-BFE9-4C3335FF40B5}" dt="2023-11-01T21:26:55.732" v="4329" actId="2696"/>
        <pc:sldMkLst>
          <pc:docMk/>
          <pc:sldMk cId="587840627" sldId="438"/>
        </pc:sldMkLst>
        <pc:spChg chg="mod">
          <ac:chgData name="Daniel Hoover" userId="6b191d16-c247-458c-b32a-e27477e6f579" providerId="ADAL" clId="{66594883-70B3-0D4A-BFE9-4C3335FF40B5}" dt="2023-11-01T17:44:09.087" v="29" actId="27636"/>
          <ac:spMkLst>
            <pc:docMk/>
            <pc:sldMk cId="587840627" sldId="438"/>
            <ac:spMk id="4" creationId="{D1F69D7C-92D7-C936-D317-ED8FCEECF426}"/>
          </ac:spMkLst>
        </pc:spChg>
      </pc:sldChg>
      <pc:sldChg chg="add del">
        <pc:chgData name="Daniel Hoover" userId="6b191d16-c247-458c-b32a-e27477e6f579" providerId="ADAL" clId="{66594883-70B3-0D4A-BFE9-4C3335FF40B5}" dt="2023-11-01T21:26:55.795" v="4358" actId="2696"/>
        <pc:sldMkLst>
          <pc:docMk/>
          <pc:sldMk cId="855050795" sldId="439"/>
        </pc:sldMkLst>
      </pc:sldChg>
      <pc:sldChg chg="add del">
        <pc:chgData name="Daniel Hoover" userId="6b191d16-c247-458c-b32a-e27477e6f579" providerId="ADAL" clId="{66594883-70B3-0D4A-BFE9-4C3335FF40B5}" dt="2023-11-01T21:26:55.734" v="4330" actId="2696"/>
        <pc:sldMkLst>
          <pc:docMk/>
          <pc:sldMk cId="2925266502" sldId="440"/>
        </pc:sldMkLst>
      </pc:sldChg>
      <pc:sldChg chg="add del">
        <pc:chgData name="Daniel Hoover" userId="6b191d16-c247-458c-b32a-e27477e6f579" providerId="ADAL" clId="{66594883-70B3-0D4A-BFE9-4C3335FF40B5}" dt="2023-11-01T21:26:55.736" v="4331" actId="2696"/>
        <pc:sldMkLst>
          <pc:docMk/>
          <pc:sldMk cId="2725387541" sldId="441"/>
        </pc:sldMkLst>
      </pc:sldChg>
      <pc:sldChg chg="add del">
        <pc:chgData name="Daniel Hoover" userId="6b191d16-c247-458c-b32a-e27477e6f579" providerId="ADAL" clId="{66594883-70B3-0D4A-BFE9-4C3335FF40B5}" dt="2023-11-01T17:44:39.623" v="33"/>
        <pc:sldMkLst>
          <pc:docMk/>
          <pc:sldMk cId="947925823" sldId="442"/>
        </pc:sldMkLst>
      </pc:sldChg>
      <pc:sldChg chg="new del">
        <pc:chgData name="Daniel Hoover" userId="6b191d16-c247-458c-b32a-e27477e6f579" providerId="ADAL" clId="{66594883-70B3-0D4A-BFE9-4C3335FF40B5}" dt="2023-11-01T17:44:52.819" v="38" actId="2696"/>
        <pc:sldMkLst>
          <pc:docMk/>
          <pc:sldMk cId="1861203339" sldId="442"/>
        </pc:sldMkLst>
      </pc:sldChg>
      <pc:sldChg chg="add del">
        <pc:chgData name="Daniel Hoover" userId="6b191d16-c247-458c-b32a-e27477e6f579" providerId="ADAL" clId="{66594883-70B3-0D4A-BFE9-4C3335FF40B5}" dt="2023-11-01T17:44:42.935" v="35"/>
        <pc:sldMkLst>
          <pc:docMk/>
          <pc:sldMk cId="3136498508" sldId="442"/>
        </pc:sldMkLst>
      </pc:sldChg>
      <pc:sldChg chg="delSp modSp add del mod">
        <pc:chgData name="Daniel Hoover" userId="6b191d16-c247-458c-b32a-e27477e6f579" providerId="ADAL" clId="{66594883-70B3-0D4A-BFE9-4C3335FF40B5}" dt="2023-11-04T03:14:54.728" v="5565" actId="2696"/>
        <pc:sldMkLst>
          <pc:docMk/>
          <pc:sldMk cId="2113700591" sldId="443"/>
        </pc:sldMkLst>
        <pc:picChg chg="del mod">
          <ac:chgData name="Daniel Hoover" userId="6b191d16-c247-458c-b32a-e27477e6f579" providerId="ADAL" clId="{66594883-70B3-0D4A-BFE9-4C3335FF40B5}" dt="2023-11-04T03:10:44.004" v="5471" actId="21"/>
          <ac:picMkLst>
            <pc:docMk/>
            <pc:sldMk cId="2113700591" sldId="443"/>
            <ac:picMk id="12" creationId="{A8F5B341-66BC-C935-44F1-9632732CF91E}"/>
          </ac:picMkLst>
        </pc:picChg>
      </pc:sldChg>
      <pc:sldChg chg="addSp delSp modSp new mod ord modShow">
        <pc:chgData name="Daniel Hoover" userId="6b191d16-c247-458c-b32a-e27477e6f579" providerId="ADAL" clId="{66594883-70B3-0D4A-BFE9-4C3335FF40B5}" dt="2023-11-04T03:53:14.337" v="5835" actId="729"/>
        <pc:sldMkLst>
          <pc:docMk/>
          <pc:sldMk cId="2573932869" sldId="444"/>
        </pc:sldMkLst>
        <pc:graphicFrameChg chg="add mod">
          <ac:chgData name="Daniel Hoover" userId="6b191d16-c247-458c-b32a-e27477e6f579" providerId="ADAL" clId="{66594883-70B3-0D4A-BFE9-4C3335FF40B5}" dt="2023-11-01T19:40:19.901" v="1494"/>
          <ac:graphicFrameMkLst>
            <pc:docMk/>
            <pc:sldMk cId="2573932869" sldId="444"/>
            <ac:graphicFrameMk id="9" creationId="{E5C8E9C0-349B-C741-AD75-B7AD672081C1}"/>
          </ac:graphicFrameMkLst>
        </pc:graphicFrameChg>
        <pc:graphicFrameChg chg="add mod">
          <ac:chgData name="Daniel Hoover" userId="6b191d16-c247-458c-b32a-e27477e6f579" providerId="ADAL" clId="{66594883-70B3-0D4A-BFE9-4C3335FF40B5}" dt="2023-11-01T19:40:32.998" v="1497"/>
          <ac:graphicFrameMkLst>
            <pc:docMk/>
            <pc:sldMk cId="2573932869" sldId="444"/>
            <ac:graphicFrameMk id="10" creationId="{E5C8E9C0-349B-C741-AD75-B7AD672081C1}"/>
          </ac:graphicFrameMkLst>
        </pc:graphicFrameChg>
        <pc:graphicFrameChg chg="add mod">
          <ac:chgData name="Daniel Hoover" userId="6b191d16-c247-458c-b32a-e27477e6f579" providerId="ADAL" clId="{66594883-70B3-0D4A-BFE9-4C3335FF40B5}" dt="2023-11-01T19:41:39.523" v="1504"/>
          <ac:graphicFrameMkLst>
            <pc:docMk/>
            <pc:sldMk cId="2573932869" sldId="444"/>
            <ac:graphicFrameMk id="12" creationId="{E5C8E9C0-349B-C741-AD75-B7AD672081C1}"/>
          </ac:graphicFrameMkLst>
        </pc:graphicFrameChg>
        <pc:graphicFrameChg chg="add mod">
          <ac:chgData name="Daniel Hoover" userId="6b191d16-c247-458c-b32a-e27477e6f579" providerId="ADAL" clId="{66594883-70B3-0D4A-BFE9-4C3335FF40B5}" dt="2023-11-01T19:53:27.681" v="1908"/>
          <ac:graphicFrameMkLst>
            <pc:docMk/>
            <pc:sldMk cId="2573932869" sldId="444"/>
            <ac:graphicFrameMk id="14" creationId="{E5C8E9C0-349B-C741-AD75-B7AD672081C1}"/>
          </ac:graphicFrameMkLst>
        </pc:graphicFrameChg>
        <pc:picChg chg="add del mod">
          <ac:chgData name="Daniel Hoover" userId="6b191d16-c247-458c-b32a-e27477e6f579" providerId="ADAL" clId="{66594883-70B3-0D4A-BFE9-4C3335FF40B5}" dt="2023-11-01T19:41:34.301" v="1501" actId="478"/>
          <ac:picMkLst>
            <pc:docMk/>
            <pc:sldMk cId="2573932869" sldId="444"/>
            <ac:picMk id="11" creationId="{522E2A3D-DE9C-7D16-895D-C00581BE5FA9}"/>
          </ac:picMkLst>
        </pc:picChg>
        <pc:picChg chg="add del mod">
          <ac:chgData name="Daniel Hoover" userId="6b191d16-c247-458c-b32a-e27477e6f579" providerId="ADAL" clId="{66594883-70B3-0D4A-BFE9-4C3335FF40B5}" dt="2023-11-01T19:53:17.747" v="1905" actId="478"/>
          <ac:picMkLst>
            <pc:docMk/>
            <pc:sldMk cId="2573932869" sldId="444"/>
            <ac:picMk id="13" creationId="{FAAE9F8C-7B5F-8CCE-4980-D72DAAFE1768}"/>
          </ac:picMkLst>
        </pc:picChg>
        <pc:picChg chg="add mod">
          <ac:chgData name="Daniel Hoover" userId="6b191d16-c247-458c-b32a-e27477e6f579" providerId="ADAL" clId="{66594883-70B3-0D4A-BFE9-4C3335FF40B5}" dt="2023-11-01T19:53:58.588" v="1928" actId="14100"/>
          <ac:picMkLst>
            <pc:docMk/>
            <pc:sldMk cId="2573932869" sldId="444"/>
            <ac:picMk id="15" creationId="{87B6B215-D1A6-1A1C-F5BE-C993C6B0B37B}"/>
          </ac:picMkLst>
        </pc:picChg>
      </pc:sldChg>
      <pc:sldChg chg="addSp modSp add mod ord">
        <pc:chgData name="Daniel Hoover" userId="6b191d16-c247-458c-b32a-e27477e6f579" providerId="ADAL" clId="{66594883-70B3-0D4A-BFE9-4C3335FF40B5}" dt="2023-11-04T03:17:11.488" v="5583" actId="20578"/>
        <pc:sldMkLst>
          <pc:docMk/>
          <pc:sldMk cId="2789237806" sldId="445"/>
        </pc:sldMkLst>
        <pc:graphicFrameChg chg="add mod">
          <ac:chgData name="Daniel Hoover" userId="6b191d16-c247-458c-b32a-e27477e6f579" providerId="ADAL" clId="{66594883-70B3-0D4A-BFE9-4C3335FF40B5}" dt="2023-11-01T19:42:40.443" v="1512"/>
          <ac:graphicFrameMkLst>
            <pc:docMk/>
            <pc:sldMk cId="2789237806" sldId="445"/>
            <ac:graphicFrameMk id="9" creationId="{1F913C91-FC75-AD27-7766-3FDCD8FD29A3}"/>
          </ac:graphicFrameMkLst>
        </pc:graphicFrameChg>
        <pc:picChg chg="add mod">
          <ac:chgData name="Daniel Hoover" userId="6b191d16-c247-458c-b32a-e27477e6f579" providerId="ADAL" clId="{66594883-70B3-0D4A-BFE9-4C3335FF40B5}" dt="2023-11-01T19:43:08.773" v="1518" actId="14100"/>
          <ac:picMkLst>
            <pc:docMk/>
            <pc:sldMk cId="2789237806" sldId="445"/>
            <ac:picMk id="10" creationId="{CC06FDA5-FD9B-D3B5-541A-7749E6318095}"/>
          </ac:picMkLst>
        </pc:picChg>
      </pc:sldChg>
      <pc:sldChg chg="add del">
        <pc:chgData name="Daniel Hoover" userId="6b191d16-c247-458c-b32a-e27477e6f579" providerId="ADAL" clId="{66594883-70B3-0D4A-BFE9-4C3335FF40B5}" dt="2023-11-01T19:56:19.593" v="2098" actId="2696"/>
        <pc:sldMkLst>
          <pc:docMk/>
          <pc:sldMk cId="4238136927" sldId="446"/>
        </pc:sldMkLst>
      </pc:sldChg>
      <pc:sldChg chg="add del">
        <pc:chgData name="Daniel Hoover" userId="6b191d16-c247-458c-b32a-e27477e6f579" providerId="ADAL" clId="{66594883-70B3-0D4A-BFE9-4C3335FF40B5}" dt="2023-11-01T21:26:55.782" v="4348" actId="2696"/>
        <pc:sldMkLst>
          <pc:docMk/>
          <pc:sldMk cId="3471174932" sldId="447"/>
        </pc:sldMkLst>
      </pc:sldChg>
      <pc:sldChg chg="modSp add mod modNotesTx">
        <pc:chgData name="Daniel Hoover" userId="6b191d16-c247-458c-b32a-e27477e6f579" providerId="ADAL" clId="{66594883-70B3-0D4A-BFE9-4C3335FF40B5}" dt="2023-11-04T03:25:03.565" v="5770" actId="1076"/>
        <pc:sldMkLst>
          <pc:docMk/>
          <pc:sldMk cId="3808656999" sldId="448"/>
        </pc:sldMkLst>
        <pc:spChg chg="mod">
          <ac:chgData name="Daniel Hoover" userId="6b191d16-c247-458c-b32a-e27477e6f579" providerId="ADAL" clId="{66594883-70B3-0D4A-BFE9-4C3335FF40B5}" dt="2023-11-04T03:25:03.565" v="5770" actId="1076"/>
          <ac:spMkLst>
            <pc:docMk/>
            <pc:sldMk cId="3808656999" sldId="448"/>
            <ac:spMk id="2" creationId="{00000000-0000-0000-0000-000000000000}"/>
          </ac:spMkLst>
        </pc:spChg>
        <pc:spChg chg="mod">
          <ac:chgData name="Daniel Hoover" userId="6b191d16-c247-458c-b32a-e27477e6f579" providerId="ADAL" clId="{66594883-70B3-0D4A-BFE9-4C3335FF40B5}" dt="2023-11-04T03:25:03.565" v="5770" actId="1076"/>
          <ac:spMkLst>
            <pc:docMk/>
            <pc:sldMk cId="3808656999" sldId="448"/>
            <ac:spMk id="3" creationId="{00000000-0000-0000-0000-000000000000}"/>
          </ac:spMkLst>
        </pc:spChg>
      </pc:sldChg>
      <pc:sldChg chg="addSp delSp modSp add del mod">
        <pc:chgData name="Daniel Hoover" userId="6b191d16-c247-458c-b32a-e27477e6f579" providerId="ADAL" clId="{66594883-70B3-0D4A-BFE9-4C3335FF40B5}" dt="2023-11-01T19:59:08.325" v="2152" actId="2696"/>
        <pc:sldMkLst>
          <pc:docMk/>
          <pc:sldMk cId="1498276771" sldId="449"/>
        </pc:sldMkLst>
        <pc:spChg chg="mod">
          <ac:chgData name="Daniel Hoover" userId="6b191d16-c247-458c-b32a-e27477e6f579" providerId="ADAL" clId="{66594883-70B3-0D4A-BFE9-4C3335FF40B5}" dt="2023-11-01T19:56:21.681" v="2105" actId="20577"/>
          <ac:spMkLst>
            <pc:docMk/>
            <pc:sldMk cId="1498276771" sldId="449"/>
            <ac:spMk id="2" creationId="{00000000-0000-0000-0000-000000000000}"/>
          </ac:spMkLst>
        </pc:spChg>
        <pc:spChg chg="del mod">
          <ac:chgData name="Daniel Hoover" userId="6b191d16-c247-458c-b32a-e27477e6f579" providerId="ADAL" clId="{66594883-70B3-0D4A-BFE9-4C3335FF40B5}" dt="2023-11-01T19:57:33.400" v="2132" actId="478"/>
          <ac:spMkLst>
            <pc:docMk/>
            <pc:sldMk cId="1498276771" sldId="449"/>
            <ac:spMk id="3" creationId="{00000000-0000-0000-0000-000000000000}"/>
          </ac:spMkLst>
        </pc:spChg>
        <pc:picChg chg="add del mod">
          <ac:chgData name="Daniel Hoover" userId="6b191d16-c247-458c-b32a-e27477e6f579" providerId="ADAL" clId="{66594883-70B3-0D4A-BFE9-4C3335FF40B5}" dt="2023-11-01T19:58:54.060" v="2141" actId="21"/>
          <ac:picMkLst>
            <pc:docMk/>
            <pc:sldMk cId="1498276771" sldId="449"/>
            <ac:picMk id="4" creationId="{84BDF688-B9D7-188E-AAE6-AEFE40587D75}"/>
          </ac:picMkLst>
        </pc:picChg>
      </pc:sldChg>
      <pc:sldChg chg="modSp add mod modNotesTx">
        <pc:chgData name="Daniel Hoover" userId="6b191d16-c247-458c-b32a-e27477e6f579" providerId="ADAL" clId="{66594883-70B3-0D4A-BFE9-4C3335FF40B5}" dt="2023-11-04T12:32:45.785" v="5905" actId="1076"/>
        <pc:sldMkLst>
          <pc:docMk/>
          <pc:sldMk cId="3317447658" sldId="450"/>
        </pc:sldMkLst>
        <pc:spChg chg="mod">
          <ac:chgData name="Daniel Hoover" userId="6b191d16-c247-458c-b32a-e27477e6f579" providerId="ADAL" clId="{66594883-70B3-0D4A-BFE9-4C3335FF40B5}" dt="2023-11-04T03:24:42.650" v="5766" actId="1035"/>
          <ac:spMkLst>
            <pc:docMk/>
            <pc:sldMk cId="3317447658" sldId="450"/>
            <ac:spMk id="2" creationId="{00000000-0000-0000-0000-000000000000}"/>
          </ac:spMkLst>
        </pc:spChg>
        <pc:spChg chg="mod">
          <ac:chgData name="Daniel Hoover" userId="6b191d16-c247-458c-b32a-e27477e6f579" providerId="ADAL" clId="{66594883-70B3-0D4A-BFE9-4C3335FF40B5}" dt="2023-11-04T12:32:45.785" v="5905" actId="1076"/>
          <ac:spMkLst>
            <pc:docMk/>
            <pc:sldMk cId="3317447658" sldId="450"/>
            <ac:spMk id="3" creationId="{00000000-0000-0000-0000-000000000000}"/>
          </ac:spMkLst>
        </pc:spChg>
      </pc:sldChg>
      <pc:sldChg chg="new del">
        <pc:chgData name="Daniel Hoover" userId="6b191d16-c247-458c-b32a-e27477e6f579" providerId="ADAL" clId="{66594883-70B3-0D4A-BFE9-4C3335FF40B5}" dt="2023-11-01T19:58:51.786" v="2140" actId="2696"/>
        <pc:sldMkLst>
          <pc:docMk/>
          <pc:sldMk cId="2650047082" sldId="451"/>
        </pc:sldMkLst>
      </pc:sldChg>
      <pc:sldChg chg="addSp delSp modSp new mod">
        <pc:chgData name="Daniel Hoover" userId="6b191d16-c247-458c-b32a-e27477e6f579" providerId="ADAL" clId="{66594883-70B3-0D4A-BFE9-4C3335FF40B5}" dt="2023-11-04T03:27:47.162" v="5822" actId="1076"/>
        <pc:sldMkLst>
          <pc:docMk/>
          <pc:sldMk cId="4179599760" sldId="452"/>
        </pc:sldMkLst>
        <pc:spChg chg="mod">
          <ac:chgData name="Daniel Hoover" userId="6b191d16-c247-458c-b32a-e27477e6f579" providerId="ADAL" clId="{66594883-70B3-0D4A-BFE9-4C3335FF40B5}" dt="2023-11-04T03:27:39.956" v="5820" actId="1076"/>
          <ac:spMkLst>
            <pc:docMk/>
            <pc:sldMk cId="4179599760" sldId="452"/>
            <ac:spMk id="2" creationId="{9AB95F47-EC44-41BD-E602-6E68561118D2}"/>
          </ac:spMkLst>
        </pc:spChg>
        <pc:spChg chg="mod">
          <ac:chgData name="Daniel Hoover" userId="6b191d16-c247-458c-b32a-e27477e6f579" providerId="ADAL" clId="{66594883-70B3-0D4A-BFE9-4C3335FF40B5}" dt="2023-11-01T20:00:32.646" v="2279" actId="20577"/>
          <ac:spMkLst>
            <pc:docMk/>
            <pc:sldMk cId="4179599760" sldId="452"/>
            <ac:spMk id="3" creationId="{93BB1266-CEFE-E5DC-D0F5-29237EE1B175}"/>
          </ac:spMkLst>
        </pc:spChg>
        <pc:spChg chg="mod">
          <ac:chgData name="Daniel Hoover" userId="6b191d16-c247-458c-b32a-e27477e6f579" providerId="ADAL" clId="{66594883-70B3-0D4A-BFE9-4C3335FF40B5}" dt="2023-11-04T03:27:45.610" v="5821" actId="1076"/>
          <ac:spMkLst>
            <pc:docMk/>
            <pc:sldMk cId="4179599760" sldId="452"/>
            <ac:spMk id="4" creationId="{CE7AC3A1-F733-5259-9434-1D7DF22DCD79}"/>
          </ac:spMkLst>
        </pc:spChg>
        <pc:picChg chg="add del mod">
          <ac:chgData name="Daniel Hoover" userId="6b191d16-c247-458c-b32a-e27477e6f579" providerId="ADAL" clId="{66594883-70B3-0D4A-BFE9-4C3335FF40B5}" dt="2023-11-01T20:00:09.060" v="2264" actId="478"/>
          <ac:picMkLst>
            <pc:docMk/>
            <pc:sldMk cId="4179599760" sldId="452"/>
            <ac:picMk id="9" creationId="{D3A0F124-ACA7-5A3B-ECD8-322B8D836CBD}"/>
          </ac:picMkLst>
        </pc:picChg>
        <pc:picChg chg="add mod">
          <ac:chgData name="Daniel Hoover" userId="6b191d16-c247-458c-b32a-e27477e6f579" providerId="ADAL" clId="{66594883-70B3-0D4A-BFE9-4C3335FF40B5}" dt="2023-11-04T03:27:47.162" v="5822" actId="1076"/>
          <ac:picMkLst>
            <pc:docMk/>
            <pc:sldMk cId="4179599760" sldId="452"/>
            <ac:picMk id="10" creationId="{8BD094F8-A120-9B88-BA0A-D5D90379A068}"/>
          </ac:picMkLst>
        </pc:picChg>
      </pc:sldChg>
      <pc:sldChg chg="addSp modSp add mod ord modNotesTx">
        <pc:chgData name="Daniel Hoover" userId="6b191d16-c247-458c-b32a-e27477e6f579" providerId="ADAL" clId="{66594883-70B3-0D4A-BFE9-4C3335FF40B5}" dt="2023-11-04T03:24:34.517" v="5741" actId="1035"/>
        <pc:sldMkLst>
          <pc:docMk/>
          <pc:sldMk cId="2278156301" sldId="453"/>
        </pc:sldMkLst>
        <pc:spChg chg="mod">
          <ac:chgData name="Daniel Hoover" userId="6b191d16-c247-458c-b32a-e27477e6f579" providerId="ADAL" clId="{66594883-70B3-0D4A-BFE9-4C3335FF40B5}" dt="2023-11-04T03:24:34.517" v="5741" actId="1035"/>
          <ac:spMkLst>
            <pc:docMk/>
            <pc:sldMk cId="2278156301" sldId="453"/>
            <ac:spMk id="2" creationId="{00000000-0000-0000-0000-000000000000}"/>
          </ac:spMkLst>
        </pc:spChg>
        <pc:spChg chg="mod">
          <ac:chgData name="Daniel Hoover" userId="6b191d16-c247-458c-b32a-e27477e6f579" providerId="ADAL" clId="{66594883-70B3-0D4A-BFE9-4C3335FF40B5}" dt="2023-11-04T03:24:34.517" v="5741" actId="1035"/>
          <ac:spMkLst>
            <pc:docMk/>
            <pc:sldMk cId="2278156301" sldId="453"/>
            <ac:spMk id="3" creationId="{00000000-0000-0000-0000-000000000000}"/>
          </ac:spMkLst>
        </pc:spChg>
        <pc:spChg chg="add mod">
          <ac:chgData name="Daniel Hoover" userId="6b191d16-c247-458c-b32a-e27477e6f579" providerId="ADAL" clId="{66594883-70B3-0D4A-BFE9-4C3335FF40B5}" dt="2023-11-04T03:24:34.517" v="5741" actId="1035"/>
          <ac:spMkLst>
            <pc:docMk/>
            <pc:sldMk cId="2278156301" sldId="453"/>
            <ac:spMk id="4" creationId="{76E5FB4C-CF15-3D6C-1F58-32EAFB807C6F}"/>
          </ac:spMkLst>
        </pc:spChg>
      </pc:sldChg>
      <pc:sldChg chg="modSp add mod ord modNotesTx">
        <pc:chgData name="Daniel Hoover" userId="6b191d16-c247-458c-b32a-e27477e6f579" providerId="ADAL" clId="{66594883-70B3-0D4A-BFE9-4C3335FF40B5}" dt="2023-11-04T12:40:33.903" v="5906" actId="20578"/>
        <pc:sldMkLst>
          <pc:docMk/>
          <pc:sldMk cId="453360273" sldId="454"/>
        </pc:sldMkLst>
        <pc:spChg chg="mod">
          <ac:chgData name="Daniel Hoover" userId="6b191d16-c247-458c-b32a-e27477e6f579" providerId="ADAL" clId="{66594883-70B3-0D4A-BFE9-4C3335FF40B5}" dt="2023-11-04T03:24:21.784" v="5699" actId="1035"/>
          <ac:spMkLst>
            <pc:docMk/>
            <pc:sldMk cId="453360273" sldId="454"/>
            <ac:spMk id="2" creationId="{00000000-0000-0000-0000-000000000000}"/>
          </ac:spMkLst>
        </pc:spChg>
        <pc:spChg chg="mod">
          <ac:chgData name="Daniel Hoover" userId="6b191d16-c247-458c-b32a-e27477e6f579" providerId="ADAL" clId="{66594883-70B3-0D4A-BFE9-4C3335FF40B5}" dt="2023-11-04T03:24:21.784" v="5699" actId="1035"/>
          <ac:spMkLst>
            <pc:docMk/>
            <pc:sldMk cId="453360273" sldId="454"/>
            <ac:spMk id="3" creationId="{00000000-0000-0000-0000-000000000000}"/>
          </ac:spMkLst>
        </pc:spChg>
        <pc:spChg chg="mod">
          <ac:chgData name="Daniel Hoover" userId="6b191d16-c247-458c-b32a-e27477e6f579" providerId="ADAL" clId="{66594883-70B3-0D4A-BFE9-4C3335FF40B5}" dt="2023-11-04T03:24:21.784" v="5699" actId="1035"/>
          <ac:spMkLst>
            <pc:docMk/>
            <pc:sldMk cId="453360273" sldId="454"/>
            <ac:spMk id="4" creationId="{76E5FB4C-CF15-3D6C-1F58-32EAFB807C6F}"/>
          </ac:spMkLst>
        </pc:spChg>
      </pc:sldChg>
      <pc:sldChg chg="add del">
        <pc:chgData name="Daniel Hoover" userId="6b191d16-c247-458c-b32a-e27477e6f579" providerId="ADAL" clId="{66594883-70B3-0D4A-BFE9-4C3335FF40B5}" dt="2023-11-01T20:15:11.055" v="2462" actId="2696"/>
        <pc:sldMkLst>
          <pc:docMk/>
          <pc:sldMk cId="4292525822" sldId="454"/>
        </pc:sldMkLst>
      </pc:sldChg>
      <pc:sldChg chg="modSp add mod ord modNotesTx">
        <pc:chgData name="Daniel Hoover" userId="6b191d16-c247-458c-b32a-e27477e6f579" providerId="ADAL" clId="{66594883-70B3-0D4A-BFE9-4C3335FF40B5}" dt="2023-11-04T03:54:34.845" v="5836" actId="20578"/>
        <pc:sldMkLst>
          <pc:docMk/>
          <pc:sldMk cId="3112372997" sldId="455"/>
        </pc:sldMkLst>
        <pc:spChg chg="mod">
          <ac:chgData name="Daniel Hoover" userId="6b191d16-c247-458c-b32a-e27477e6f579" providerId="ADAL" clId="{66594883-70B3-0D4A-BFE9-4C3335FF40B5}" dt="2023-11-04T03:24:27.651" v="5720" actId="1035"/>
          <ac:spMkLst>
            <pc:docMk/>
            <pc:sldMk cId="3112372997" sldId="455"/>
            <ac:spMk id="2" creationId="{00000000-0000-0000-0000-000000000000}"/>
          </ac:spMkLst>
        </pc:spChg>
        <pc:spChg chg="mod">
          <ac:chgData name="Daniel Hoover" userId="6b191d16-c247-458c-b32a-e27477e6f579" providerId="ADAL" clId="{66594883-70B3-0D4A-BFE9-4C3335FF40B5}" dt="2023-11-04T03:24:27.651" v="5720" actId="1035"/>
          <ac:spMkLst>
            <pc:docMk/>
            <pc:sldMk cId="3112372997" sldId="455"/>
            <ac:spMk id="3" creationId="{00000000-0000-0000-0000-000000000000}"/>
          </ac:spMkLst>
        </pc:spChg>
        <pc:spChg chg="mod">
          <ac:chgData name="Daniel Hoover" userId="6b191d16-c247-458c-b32a-e27477e6f579" providerId="ADAL" clId="{66594883-70B3-0D4A-BFE9-4C3335FF40B5}" dt="2023-11-04T03:24:27.651" v="5720" actId="1035"/>
          <ac:spMkLst>
            <pc:docMk/>
            <pc:sldMk cId="3112372997" sldId="455"/>
            <ac:spMk id="4" creationId="{76E5FB4C-CF15-3D6C-1F58-32EAFB807C6F}"/>
          </ac:spMkLst>
        </pc:spChg>
      </pc:sldChg>
      <pc:sldChg chg="modSp add mod ord">
        <pc:chgData name="Daniel Hoover" userId="6b191d16-c247-458c-b32a-e27477e6f579" providerId="ADAL" clId="{66594883-70B3-0D4A-BFE9-4C3335FF40B5}" dt="2023-11-04T12:40:39.466" v="5907" actId="20578"/>
        <pc:sldMkLst>
          <pc:docMk/>
          <pc:sldMk cId="1131198162" sldId="456"/>
        </pc:sldMkLst>
        <pc:spChg chg="mod">
          <ac:chgData name="Daniel Hoover" userId="6b191d16-c247-458c-b32a-e27477e6f579" providerId="ADAL" clId="{66594883-70B3-0D4A-BFE9-4C3335FF40B5}" dt="2023-11-04T03:24:10.299" v="5668" actId="1035"/>
          <ac:spMkLst>
            <pc:docMk/>
            <pc:sldMk cId="1131198162" sldId="456"/>
            <ac:spMk id="2" creationId="{00000000-0000-0000-0000-000000000000}"/>
          </ac:spMkLst>
        </pc:spChg>
        <pc:spChg chg="mod">
          <ac:chgData name="Daniel Hoover" userId="6b191d16-c247-458c-b32a-e27477e6f579" providerId="ADAL" clId="{66594883-70B3-0D4A-BFE9-4C3335FF40B5}" dt="2023-11-04T03:24:10.299" v="5668" actId="1035"/>
          <ac:spMkLst>
            <pc:docMk/>
            <pc:sldMk cId="1131198162" sldId="456"/>
            <ac:spMk id="3" creationId="{00000000-0000-0000-0000-000000000000}"/>
          </ac:spMkLst>
        </pc:spChg>
        <pc:spChg chg="mod">
          <ac:chgData name="Daniel Hoover" userId="6b191d16-c247-458c-b32a-e27477e6f579" providerId="ADAL" clId="{66594883-70B3-0D4A-BFE9-4C3335FF40B5}" dt="2023-11-04T03:24:10.299" v="5668" actId="1035"/>
          <ac:spMkLst>
            <pc:docMk/>
            <pc:sldMk cId="1131198162" sldId="456"/>
            <ac:spMk id="4" creationId="{76E5FB4C-CF15-3D6C-1F58-32EAFB807C6F}"/>
          </ac:spMkLst>
        </pc:spChg>
      </pc:sldChg>
      <pc:sldChg chg="modSp add mod modNotesTx">
        <pc:chgData name="Daniel Hoover" userId="6b191d16-c247-458c-b32a-e27477e6f579" providerId="ADAL" clId="{66594883-70B3-0D4A-BFE9-4C3335FF40B5}" dt="2023-11-04T03:55:23.725" v="5837" actId="20577"/>
        <pc:sldMkLst>
          <pc:docMk/>
          <pc:sldMk cId="2756243884" sldId="457"/>
        </pc:sldMkLst>
        <pc:spChg chg="mod">
          <ac:chgData name="Daniel Hoover" userId="6b191d16-c247-458c-b32a-e27477e6f579" providerId="ADAL" clId="{66594883-70B3-0D4A-BFE9-4C3335FF40B5}" dt="2023-11-04T03:26:05.734" v="5790" actId="1076"/>
          <ac:spMkLst>
            <pc:docMk/>
            <pc:sldMk cId="2756243884" sldId="457"/>
            <ac:spMk id="2" creationId="{00000000-0000-0000-0000-000000000000}"/>
          </ac:spMkLst>
        </pc:spChg>
        <pc:spChg chg="mod">
          <ac:chgData name="Daniel Hoover" userId="6b191d16-c247-458c-b32a-e27477e6f579" providerId="ADAL" clId="{66594883-70B3-0D4A-BFE9-4C3335FF40B5}" dt="2023-11-04T03:55:23.725" v="5837" actId="20577"/>
          <ac:spMkLst>
            <pc:docMk/>
            <pc:sldMk cId="2756243884" sldId="457"/>
            <ac:spMk id="3" creationId="{00000000-0000-0000-0000-000000000000}"/>
          </ac:spMkLst>
        </pc:spChg>
      </pc:sldChg>
      <pc:sldChg chg="modSp add mod">
        <pc:chgData name="Daniel Hoover" userId="6b191d16-c247-458c-b32a-e27477e6f579" providerId="ADAL" clId="{66594883-70B3-0D4A-BFE9-4C3335FF40B5}" dt="2023-11-04T03:55:46.134" v="5848" actId="20577"/>
        <pc:sldMkLst>
          <pc:docMk/>
          <pc:sldMk cId="1142774850" sldId="458"/>
        </pc:sldMkLst>
        <pc:spChg chg="mod">
          <ac:chgData name="Daniel Hoover" userId="6b191d16-c247-458c-b32a-e27477e6f579" providerId="ADAL" clId="{66594883-70B3-0D4A-BFE9-4C3335FF40B5}" dt="2023-11-04T03:26:09.768" v="5791" actId="1076"/>
          <ac:spMkLst>
            <pc:docMk/>
            <pc:sldMk cId="1142774850" sldId="458"/>
            <ac:spMk id="2" creationId="{00000000-0000-0000-0000-000000000000}"/>
          </ac:spMkLst>
        </pc:spChg>
        <pc:spChg chg="mod">
          <ac:chgData name="Daniel Hoover" userId="6b191d16-c247-458c-b32a-e27477e6f579" providerId="ADAL" clId="{66594883-70B3-0D4A-BFE9-4C3335FF40B5}" dt="2023-11-04T03:55:46.134" v="5848" actId="20577"/>
          <ac:spMkLst>
            <pc:docMk/>
            <pc:sldMk cId="1142774850" sldId="458"/>
            <ac:spMk id="3" creationId="{00000000-0000-0000-0000-000000000000}"/>
          </ac:spMkLst>
        </pc:spChg>
      </pc:sldChg>
      <pc:sldChg chg="modSp add mod ord">
        <pc:chgData name="Daniel Hoover" userId="6b191d16-c247-458c-b32a-e27477e6f579" providerId="ADAL" clId="{66594883-70B3-0D4A-BFE9-4C3335FF40B5}" dt="2023-11-04T03:26:17.815" v="5793" actId="1076"/>
        <pc:sldMkLst>
          <pc:docMk/>
          <pc:sldMk cId="4064657656" sldId="459"/>
        </pc:sldMkLst>
        <pc:spChg chg="mod">
          <ac:chgData name="Daniel Hoover" userId="6b191d16-c247-458c-b32a-e27477e6f579" providerId="ADAL" clId="{66594883-70B3-0D4A-BFE9-4C3335FF40B5}" dt="2023-11-04T03:26:17.815" v="5793" actId="1076"/>
          <ac:spMkLst>
            <pc:docMk/>
            <pc:sldMk cId="4064657656" sldId="459"/>
            <ac:spMk id="2" creationId="{00000000-0000-0000-0000-000000000000}"/>
          </ac:spMkLst>
        </pc:spChg>
        <pc:spChg chg="mod">
          <ac:chgData name="Daniel Hoover" userId="6b191d16-c247-458c-b32a-e27477e6f579" providerId="ADAL" clId="{66594883-70B3-0D4A-BFE9-4C3335FF40B5}" dt="2023-11-04T03:26:17.815" v="5793" actId="1076"/>
          <ac:spMkLst>
            <pc:docMk/>
            <pc:sldMk cId="4064657656" sldId="459"/>
            <ac:spMk id="3" creationId="{00000000-0000-0000-0000-000000000000}"/>
          </ac:spMkLst>
        </pc:spChg>
      </pc:sldChg>
      <pc:sldChg chg="modSp add del mod">
        <pc:chgData name="Daniel Hoover" userId="6b191d16-c247-458c-b32a-e27477e6f579" providerId="ADAL" clId="{66594883-70B3-0D4A-BFE9-4C3335FF40B5}" dt="2023-11-04T03:00:17.352" v="5394" actId="2696"/>
        <pc:sldMkLst>
          <pc:docMk/>
          <pc:sldMk cId="2562549563" sldId="460"/>
        </pc:sldMkLst>
        <pc:spChg chg="mod">
          <ac:chgData name="Daniel Hoover" userId="6b191d16-c247-458c-b32a-e27477e6f579" providerId="ADAL" clId="{66594883-70B3-0D4A-BFE9-4C3335FF40B5}" dt="2023-11-01T20:42:54.620" v="3402" actId="20577"/>
          <ac:spMkLst>
            <pc:docMk/>
            <pc:sldMk cId="2562549563" sldId="460"/>
            <ac:spMk id="2" creationId="{00000000-0000-0000-0000-000000000000}"/>
          </ac:spMkLst>
        </pc:spChg>
        <pc:spChg chg="mod">
          <ac:chgData name="Daniel Hoover" userId="6b191d16-c247-458c-b32a-e27477e6f579" providerId="ADAL" clId="{66594883-70B3-0D4A-BFE9-4C3335FF40B5}" dt="2023-11-04T02:48:58.863" v="5393" actId="20577"/>
          <ac:spMkLst>
            <pc:docMk/>
            <pc:sldMk cId="2562549563" sldId="460"/>
            <ac:spMk id="3" creationId="{00000000-0000-0000-0000-000000000000}"/>
          </ac:spMkLst>
        </pc:spChg>
      </pc:sldChg>
      <pc:sldChg chg="addSp delSp modSp add mod">
        <pc:chgData name="Daniel Hoover" userId="6b191d16-c247-458c-b32a-e27477e6f579" providerId="ADAL" clId="{66594883-70B3-0D4A-BFE9-4C3335FF40B5}" dt="2023-11-04T03:27:06.405" v="5816" actId="403"/>
        <pc:sldMkLst>
          <pc:docMk/>
          <pc:sldMk cId="138340343" sldId="461"/>
        </pc:sldMkLst>
        <pc:spChg chg="mod">
          <ac:chgData name="Daniel Hoover" userId="6b191d16-c247-458c-b32a-e27477e6f579" providerId="ADAL" clId="{66594883-70B3-0D4A-BFE9-4C3335FF40B5}" dt="2023-11-04T03:26:26.733" v="5794" actId="1076"/>
          <ac:spMkLst>
            <pc:docMk/>
            <pc:sldMk cId="138340343" sldId="461"/>
            <ac:spMk id="2" creationId="{00000000-0000-0000-0000-000000000000}"/>
          </ac:spMkLst>
        </pc:spChg>
        <pc:spChg chg="mod">
          <ac:chgData name="Daniel Hoover" userId="6b191d16-c247-458c-b32a-e27477e6f579" providerId="ADAL" clId="{66594883-70B3-0D4A-BFE9-4C3335FF40B5}" dt="2023-11-04T03:27:06.405" v="5816" actId="403"/>
          <ac:spMkLst>
            <pc:docMk/>
            <pc:sldMk cId="138340343" sldId="461"/>
            <ac:spMk id="3" creationId="{00000000-0000-0000-0000-000000000000}"/>
          </ac:spMkLst>
        </pc:spChg>
        <pc:spChg chg="del mod">
          <ac:chgData name="Daniel Hoover" userId="6b191d16-c247-458c-b32a-e27477e6f579" providerId="ADAL" clId="{66594883-70B3-0D4A-BFE9-4C3335FF40B5}" dt="2023-11-04T03:19:34.194" v="5594" actId="478"/>
          <ac:spMkLst>
            <pc:docMk/>
            <pc:sldMk cId="138340343" sldId="461"/>
            <ac:spMk id="4" creationId="{76E5FB4C-CF15-3D6C-1F58-32EAFB807C6F}"/>
          </ac:spMkLst>
        </pc:spChg>
        <pc:graphicFrameChg chg="add mod modGraphic">
          <ac:chgData name="Daniel Hoover" userId="6b191d16-c247-458c-b32a-e27477e6f579" providerId="ADAL" clId="{66594883-70B3-0D4A-BFE9-4C3335FF40B5}" dt="2023-11-04T03:26:48.621" v="5807" actId="1076"/>
          <ac:graphicFrameMkLst>
            <pc:docMk/>
            <pc:sldMk cId="138340343" sldId="461"/>
            <ac:graphicFrameMk id="5" creationId="{7AF45931-A973-D0BC-933B-5B6A6D0EF1EB}"/>
          </ac:graphicFrameMkLst>
        </pc:graphicFrameChg>
      </pc:sldChg>
      <pc:sldChg chg="delSp modSp add mod">
        <pc:chgData name="Daniel Hoover" userId="6b191d16-c247-458c-b32a-e27477e6f579" providerId="ADAL" clId="{66594883-70B3-0D4A-BFE9-4C3335FF40B5}" dt="2023-11-04T03:56:27.113" v="5868" actId="1037"/>
        <pc:sldMkLst>
          <pc:docMk/>
          <pc:sldMk cId="3570543907" sldId="462"/>
        </pc:sldMkLst>
        <pc:spChg chg="mod">
          <ac:chgData name="Daniel Hoover" userId="6b191d16-c247-458c-b32a-e27477e6f579" providerId="ADAL" clId="{66594883-70B3-0D4A-BFE9-4C3335FF40B5}" dt="2023-11-04T03:27:12.728" v="5817" actId="1076"/>
          <ac:spMkLst>
            <pc:docMk/>
            <pc:sldMk cId="3570543907" sldId="462"/>
            <ac:spMk id="2" creationId="{00000000-0000-0000-0000-000000000000}"/>
          </ac:spMkLst>
        </pc:spChg>
        <pc:spChg chg="mod">
          <ac:chgData name="Daniel Hoover" userId="6b191d16-c247-458c-b32a-e27477e6f579" providerId="ADAL" clId="{66594883-70B3-0D4A-BFE9-4C3335FF40B5}" dt="2023-11-04T03:56:27.113" v="5868" actId="1037"/>
          <ac:spMkLst>
            <pc:docMk/>
            <pc:sldMk cId="3570543907" sldId="462"/>
            <ac:spMk id="3" creationId="{00000000-0000-0000-0000-000000000000}"/>
          </ac:spMkLst>
        </pc:spChg>
        <pc:spChg chg="mod">
          <ac:chgData name="Daniel Hoover" userId="6b191d16-c247-458c-b32a-e27477e6f579" providerId="ADAL" clId="{66594883-70B3-0D4A-BFE9-4C3335FF40B5}" dt="2023-11-04T03:56:27.113" v="5868" actId="1037"/>
          <ac:spMkLst>
            <pc:docMk/>
            <pc:sldMk cId="3570543907" sldId="462"/>
            <ac:spMk id="4" creationId="{76E5FB4C-CF15-3D6C-1F58-32EAFB807C6F}"/>
          </ac:spMkLst>
        </pc:spChg>
        <pc:graphicFrameChg chg="del">
          <ac:chgData name="Daniel Hoover" userId="6b191d16-c247-458c-b32a-e27477e6f579" providerId="ADAL" clId="{66594883-70B3-0D4A-BFE9-4C3335FF40B5}" dt="2023-11-01T20:48:17.694" v="3634" actId="478"/>
          <ac:graphicFrameMkLst>
            <pc:docMk/>
            <pc:sldMk cId="3570543907" sldId="462"/>
            <ac:graphicFrameMk id="5" creationId="{7AF45931-A973-D0BC-933B-5B6A6D0EF1EB}"/>
          </ac:graphicFrameMkLst>
        </pc:graphicFrameChg>
      </pc:sldChg>
      <pc:sldChg chg="delSp modSp add del mod">
        <pc:chgData name="Daniel Hoover" userId="6b191d16-c247-458c-b32a-e27477e6f579" providerId="ADAL" clId="{66594883-70B3-0D4A-BFE9-4C3335FF40B5}" dt="2023-11-01T21:26:55.723" v="4326" actId="2696"/>
        <pc:sldMkLst>
          <pc:docMk/>
          <pc:sldMk cId="2055106526" sldId="463"/>
        </pc:sldMkLst>
        <pc:spChg chg="mod">
          <ac:chgData name="Daniel Hoover" userId="6b191d16-c247-458c-b32a-e27477e6f579" providerId="ADAL" clId="{66594883-70B3-0D4A-BFE9-4C3335FF40B5}" dt="2023-11-01T21:20:02.785" v="3948" actId="20577"/>
          <ac:spMkLst>
            <pc:docMk/>
            <pc:sldMk cId="2055106526" sldId="463"/>
            <ac:spMk id="2" creationId="{00000000-0000-0000-0000-000000000000}"/>
          </ac:spMkLst>
        </pc:spChg>
        <pc:spChg chg="mod">
          <ac:chgData name="Daniel Hoover" userId="6b191d16-c247-458c-b32a-e27477e6f579" providerId="ADAL" clId="{66594883-70B3-0D4A-BFE9-4C3335FF40B5}" dt="2023-11-01T21:18:56.077" v="3930" actId="21"/>
          <ac:spMkLst>
            <pc:docMk/>
            <pc:sldMk cId="2055106526" sldId="463"/>
            <ac:spMk id="3" creationId="{00000000-0000-0000-0000-000000000000}"/>
          </ac:spMkLst>
        </pc:spChg>
        <pc:spChg chg="del">
          <ac:chgData name="Daniel Hoover" userId="6b191d16-c247-458c-b32a-e27477e6f579" providerId="ADAL" clId="{66594883-70B3-0D4A-BFE9-4C3335FF40B5}" dt="2023-11-01T21:18:09.900" v="3898" actId="478"/>
          <ac:spMkLst>
            <pc:docMk/>
            <pc:sldMk cId="2055106526" sldId="463"/>
            <ac:spMk id="4" creationId="{76E5FB4C-CF15-3D6C-1F58-32EAFB807C6F}"/>
          </ac:spMkLst>
        </pc:spChg>
      </pc:sldChg>
      <pc:sldChg chg="addSp modSp add mod ord modAnim">
        <pc:chgData name="Daniel Hoover" userId="6b191d16-c247-458c-b32a-e27477e6f579" providerId="ADAL" clId="{66594883-70B3-0D4A-BFE9-4C3335FF40B5}" dt="2023-11-04T03:56:56.378" v="5869" actId="20577"/>
        <pc:sldMkLst>
          <pc:docMk/>
          <pc:sldMk cId="3437114644" sldId="2479"/>
        </pc:sldMkLst>
        <pc:spChg chg="mod">
          <ac:chgData name="Daniel Hoover" userId="6b191d16-c247-458c-b32a-e27477e6f579" providerId="ADAL" clId="{66594883-70B3-0D4A-BFE9-4C3335FF40B5}" dt="2023-11-01T21:20:42.115" v="3963" actId="20577"/>
          <ac:spMkLst>
            <pc:docMk/>
            <pc:sldMk cId="3437114644" sldId="2479"/>
            <ac:spMk id="2" creationId="{00000000-0000-0000-0000-000000000000}"/>
          </ac:spMkLst>
        </pc:spChg>
        <pc:spChg chg="add mod">
          <ac:chgData name="Daniel Hoover" userId="6b191d16-c247-458c-b32a-e27477e6f579" providerId="ADAL" clId="{66594883-70B3-0D4A-BFE9-4C3335FF40B5}" dt="2023-11-04T03:56:56.378" v="5869" actId="20577"/>
          <ac:spMkLst>
            <pc:docMk/>
            <pc:sldMk cId="3437114644" sldId="2479"/>
            <ac:spMk id="3" creationId="{B5B8EB26-4CE8-423E-AC97-F67B1AD3428B}"/>
          </ac:spMkLst>
        </pc:spChg>
        <pc:picChg chg="mod">
          <ac:chgData name="Daniel Hoover" userId="6b191d16-c247-458c-b32a-e27477e6f579" providerId="ADAL" clId="{66594883-70B3-0D4A-BFE9-4C3335FF40B5}" dt="2023-11-01T21:27:27.997" v="4389" actId="1035"/>
          <ac:picMkLst>
            <pc:docMk/>
            <pc:sldMk cId="3437114644" sldId="2479"/>
            <ac:picMk id="7" creationId="{CB2182B9-7231-CAC6-8640-97438BD67A1F}"/>
          </ac:picMkLst>
        </pc:picChg>
      </pc:sldChg>
      <pc:sldChg chg="addSp delSp modSp add mod ord">
        <pc:chgData name="Daniel Hoover" userId="6b191d16-c247-458c-b32a-e27477e6f579" providerId="ADAL" clId="{66594883-70B3-0D4A-BFE9-4C3335FF40B5}" dt="2023-11-04T03:25:34.565" v="5779" actId="1076"/>
        <pc:sldMkLst>
          <pc:docMk/>
          <pc:sldMk cId="1502390470" sldId="2480"/>
        </pc:sldMkLst>
        <pc:spChg chg="mod">
          <ac:chgData name="Daniel Hoover" userId="6b191d16-c247-458c-b32a-e27477e6f579" providerId="ADAL" clId="{66594883-70B3-0D4A-BFE9-4C3335FF40B5}" dt="2023-11-04T03:25:22.013" v="5774" actId="1076"/>
          <ac:spMkLst>
            <pc:docMk/>
            <pc:sldMk cId="1502390470" sldId="2480"/>
            <ac:spMk id="2" creationId="{00000000-0000-0000-0000-000000000000}"/>
          </ac:spMkLst>
        </pc:spChg>
        <pc:spChg chg="add mod">
          <ac:chgData name="Daniel Hoover" userId="6b191d16-c247-458c-b32a-e27477e6f579" providerId="ADAL" clId="{66594883-70B3-0D4A-BFE9-4C3335FF40B5}" dt="2023-11-04T03:25:31.181" v="5778" actId="20577"/>
          <ac:spMkLst>
            <pc:docMk/>
            <pc:sldMk cId="1502390470" sldId="2480"/>
            <ac:spMk id="3" creationId="{A24AC416-9353-28E1-683E-0735369BF831}"/>
          </ac:spMkLst>
        </pc:spChg>
        <pc:graphicFrameChg chg="del">
          <ac:chgData name="Daniel Hoover" userId="6b191d16-c247-458c-b32a-e27477e6f579" providerId="ADAL" clId="{66594883-70B3-0D4A-BFE9-4C3335FF40B5}" dt="2023-11-01T21:34:54.310" v="4686" actId="478"/>
          <ac:graphicFrameMkLst>
            <pc:docMk/>
            <pc:sldMk cId="1502390470" sldId="2480"/>
            <ac:graphicFrameMk id="5" creationId="{37871EBD-FDA2-3EDF-0339-990614200943}"/>
          </ac:graphicFrameMkLst>
        </pc:graphicFrameChg>
        <pc:graphicFrameChg chg="add del mod modGraphic">
          <ac:chgData name="Daniel Hoover" userId="6b191d16-c247-458c-b32a-e27477e6f579" providerId="ADAL" clId="{66594883-70B3-0D4A-BFE9-4C3335FF40B5}" dt="2023-11-04T02:46:03.544" v="5310" actId="478"/>
          <ac:graphicFrameMkLst>
            <pc:docMk/>
            <pc:sldMk cId="1502390470" sldId="2480"/>
            <ac:graphicFrameMk id="6" creationId="{DBB2F299-EEB3-2BAB-3C4F-85BD093B858F}"/>
          </ac:graphicFrameMkLst>
        </pc:graphicFrameChg>
        <pc:picChg chg="add mod">
          <ac:chgData name="Daniel Hoover" userId="6b191d16-c247-458c-b32a-e27477e6f579" providerId="ADAL" clId="{66594883-70B3-0D4A-BFE9-4C3335FF40B5}" dt="2023-11-04T03:25:34.565" v="5779" actId="1076"/>
          <ac:picMkLst>
            <pc:docMk/>
            <pc:sldMk cId="1502390470" sldId="2480"/>
            <ac:picMk id="3074" creationId="{7867E8E0-FA97-E3D8-EA55-51C772196ACF}"/>
          </ac:picMkLst>
        </pc:picChg>
      </pc:sldChg>
      <pc:sldChg chg="addSp modSp new mod">
        <pc:chgData name="Daniel Hoover" userId="6b191d16-c247-458c-b32a-e27477e6f579" providerId="ADAL" clId="{66594883-70B3-0D4A-BFE9-4C3335FF40B5}" dt="2023-11-01T21:38:57.562" v="5078" actId="1076"/>
        <pc:sldMkLst>
          <pc:docMk/>
          <pc:sldMk cId="3758852174" sldId="2481"/>
        </pc:sldMkLst>
        <pc:graphicFrameChg chg="add mod modGraphic">
          <ac:chgData name="Daniel Hoover" userId="6b191d16-c247-458c-b32a-e27477e6f579" providerId="ADAL" clId="{66594883-70B3-0D4A-BFE9-4C3335FF40B5}" dt="2023-11-01T21:38:57.562" v="5078" actId="1076"/>
          <ac:graphicFrameMkLst>
            <pc:docMk/>
            <pc:sldMk cId="3758852174" sldId="2481"/>
            <ac:graphicFrameMk id="2" creationId="{4EB53D6C-3C37-C0A1-00E6-E1EE053B70D5}"/>
          </ac:graphicFrameMkLst>
        </pc:graphicFrameChg>
      </pc:sldChg>
      <pc:sldChg chg="add del">
        <pc:chgData name="Daniel Hoover" userId="6b191d16-c247-458c-b32a-e27477e6f579" providerId="ADAL" clId="{66594883-70B3-0D4A-BFE9-4C3335FF40B5}" dt="2023-11-01T21:35:02.495" v="4688"/>
        <pc:sldMkLst>
          <pc:docMk/>
          <pc:sldMk cId="4036055604" sldId="2481"/>
        </pc:sldMkLst>
      </pc:sldChg>
      <pc:sldChg chg="addSp delSp modSp add mod">
        <pc:chgData name="Daniel Hoover" userId="6b191d16-c247-458c-b32a-e27477e6f579" providerId="ADAL" clId="{66594883-70B3-0D4A-BFE9-4C3335FF40B5}" dt="2023-11-01T21:42:02.423" v="5091" actId="1076"/>
        <pc:sldMkLst>
          <pc:docMk/>
          <pc:sldMk cId="25969267" sldId="2482"/>
        </pc:sldMkLst>
        <pc:graphicFrameChg chg="del">
          <ac:chgData name="Daniel Hoover" userId="6b191d16-c247-458c-b32a-e27477e6f579" providerId="ADAL" clId="{66594883-70B3-0D4A-BFE9-4C3335FF40B5}" dt="2023-11-01T21:41:40.797" v="5080" actId="478"/>
          <ac:graphicFrameMkLst>
            <pc:docMk/>
            <pc:sldMk cId="25969267" sldId="2482"/>
            <ac:graphicFrameMk id="2" creationId="{4EB53D6C-3C37-C0A1-00E6-E1EE053B70D5}"/>
          </ac:graphicFrameMkLst>
        </pc:graphicFrameChg>
        <pc:graphicFrameChg chg="add mod modGraphic">
          <ac:chgData name="Daniel Hoover" userId="6b191d16-c247-458c-b32a-e27477e6f579" providerId="ADAL" clId="{66594883-70B3-0D4A-BFE9-4C3335FF40B5}" dt="2023-11-01T21:42:02.423" v="5091" actId="1076"/>
          <ac:graphicFrameMkLst>
            <pc:docMk/>
            <pc:sldMk cId="25969267" sldId="2482"/>
            <ac:graphicFrameMk id="3" creationId="{C8C55DD9-BBED-6782-299F-F93E90AA1C91}"/>
          </ac:graphicFrameMkLst>
        </pc:graphicFrameChg>
      </pc:sldChg>
      <pc:sldChg chg="addSp modSp new del mod">
        <pc:chgData name="Daniel Hoover" userId="6b191d16-c247-458c-b32a-e27477e6f579" providerId="ADAL" clId="{66594883-70B3-0D4A-BFE9-4C3335FF40B5}" dt="2023-11-04T02:43:22.214" v="5219" actId="2696"/>
        <pc:sldMkLst>
          <pc:docMk/>
          <pc:sldMk cId="811297164" sldId="2483"/>
        </pc:sldMkLst>
        <pc:graphicFrameChg chg="add mod modGraphic">
          <ac:chgData name="Daniel Hoover" userId="6b191d16-c247-458c-b32a-e27477e6f579" providerId="ADAL" clId="{66594883-70B3-0D4A-BFE9-4C3335FF40B5}" dt="2023-11-01T21:42:28.070" v="5096" actId="14100"/>
          <ac:graphicFrameMkLst>
            <pc:docMk/>
            <pc:sldMk cId="811297164" sldId="2483"/>
            <ac:graphicFrameMk id="2" creationId="{BC9D28FA-A43E-750C-B4A7-D0E6277367DA}"/>
          </ac:graphicFrameMkLst>
        </pc:graphicFrameChg>
      </pc:sldChg>
      <pc:sldChg chg="new del">
        <pc:chgData name="Daniel Hoover" userId="6b191d16-c247-458c-b32a-e27477e6f579" providerId="ADAL" clId="{66594883-70B3-0D4A-BFE9-4C3335FF40B5}" dt="2023-11-04T02:43:23.773" v="5220" actId="2696"/>
        <pc:sldMkLst>
          <pc:docMk/>
          <pc:sldMk cId="2317549159" sldId="2484"/>
        </pc:sldMkLst>
      </pc:sldChg>
      <pc:sldChg chg="addSp delSp modSp new del mod modNotesTx">
        <pc:chgData name="Daniel Hoover" userId="6b191d16-c247-458c-b32a-e27477e6f579" providerId="ADAL" clId="{66594883-70B3-0D4A-BFE9-4C3335FF40B5}" dt="2023-11-04T02:43:13.894" v="5217" actId="2696"/>
        <pc:sldMkLst>
          <pc:docMk/>
          <pc:sldMk cId="3077429844" sldId="2485"/>
        </pc:sldMkLst>
        <pc:spChg chg="add del">
          <ac:chgData name="Daniel Hoover" userId="6b191d16-c247-458c-b32a-e27477e6f579" providerId="ADAL" clId="{66594883-70B3-0D4A-BFE9-4C3335FF40B5}" dt="2023-11-04T02:38:54.853" v="5106" actId="478"/>
          <ac:spMkLst>
            <pc:docMk/>
            <pc:sldMk cId="3077429844" sldId="2485"/>
            <ac:spMk id="2" creationId="{CE43FFA6-F740-F19C-B3FB-27AD995220E0}"/>
          </ac:spMkLst>
        </pc:spChg>
        <pc:spChg chg="add del">
          <ac:chgData name="Daniel Hoover" userId="6b191d16-c247-458c-b32a-e27477e6f579" providerId="ADAL" clId="{66594883-70B3-0D4A-BFE9-4C3335FF40B5}" dt="2023-11-04T02:38:54.853" v="5106" actId="478"/>
          <ac:spMkLst>
            <pc:docMk/>
            <pc:sldMk cId="3077429844" sldId="2485"/>
            <ac:spMk id="3" creationId="{2A59A8C6-FA36-1CB8-E5EF-F74688D53740}"/>
          </ac:spMkLst>
        </pc:spChg>
        <pc:graphicFrameChg chg="add del mod modGraphic">
          <ac:chgData name="Daniel Hoover" userId="6b191d16-c247-458c-b32a-e27477e6f579" providerId="ADAL" clId="{66594883-70B3-0D4A-BFE9-4C3335FF40B5}" dt="2023-11-04T02:42:47.215" v="5200" actId="1076"/>
          <ac:graphicFrameMkLst>
            <pc:docMk/>
            <pc:sldMk cId="3077429844" sldId="2485"/>
            <ac:graphicFrameMk id="4" creationId="{98018143-B22B-F6A7-4A34-33D4BAA4E3E8}"/>
          </ac:graphicFrameMkLst>
        </pc:graphicFrameChg>
      </pc:sldChg>
      <pc:sldChg chg="add del ord">
        <pc:chgData name="Daniel Hoover" userId="6b191d16-c247-458c-b32a-e27477e6f579" providerId="ADAL" clId="{66594883-70B3-0D4A-BFE9-4C3335FF40B5}" dt="2023-11-04T03:57:16.059" v="5870" actId="2696"/>
        <pc:sldMkLst>
          <pc:docMk/>
          <pc:sldMk cId="3368975913" sldId="2485"/>
        </pc:sldMkLst>
      </pc:sldChg>
      <pc:sldChg chg="modSp add mod">
        <pc:chgData name="Daniel Hoover" userId="6b191d16-c247-458c-b32a-e27477e6f579" providerId="ADAL" clId="{66594883-70B3-0D4A-BFE9-4C3335FF40B5}" dt="2023-11-04T12:30:19.585" v="5890" actId="404"/>
        <pc:sldMkLst>
          <pc:docMk/>
          <pc:sldMk cId="3953990811" sldId="2485"/>
        </pc:sldMkLst>
        <pc:graphicFrameChg chg="mod modGraphic">
          <ac:chgData name="Daniel Hoover" userId="6b191d16-c247-458c-b32a-e27477e6f579" providerId="ADAL" clId="{66594883-70B3-0D4A-BFE9-4C3335FF40B5}" dt="2023-11-04T12:30:19.585" v="5890" actId="404"/>
          <ac:graphicFrameMkLst>
            <pc:docMk/>
            <pc:sldMk cId="3953990811" sldId="2485"/>
            <ac:graphicFrameMk id="4" creationId="{98018143-B22B-F6A7-4A34-33D4BAA4E3E8}"/>
          </ac:graphicFrameMkLst>
        </pc:graphicFrameChg>
      </pc:sldChg>
      <pc:sldChg chg="addSp delSp modSp add mod">
        <pc:chgData name="Daniel Hoover" userId="6b191d16-c247-458c-b32a-e27477e6f579" providerId="ADAL" clId="{66594883-70B3-0D4A-BFE9-4C3335FF40B5}" dt="2023-11-04T02:45:58.578" v="5309" actId="1076"/>
        <pc:sldMkLst>
          <pc:docMk/>
          <pc:sldMk cId="507278840" sldId="2486"/>
        </pc:sldMkLst>
        <pc:spChg chg="del">
          <ac:chgData name="Daniel Hoover" userId="6b191d16-c247-458c-b32a-e27477e6f579" providerId="ADAL" clId="{66594883-70B3-0D4A-BFE9-4C3335FF40B5}" dt="2023-11-04T02:45:39.221" v="5301" actId="478"/>
          <ac:spMkLst>
            <pc:docMk/>
            <pc:sldMk cId="507278840" sldId="2486"/>
            <ac:spMk id="2" creationId="{00000000-0000-0000-0000-000000000000}"/>
          </ac:spMkLst>
        </pc:spChg>
        <pc:spChg chg="del">
          <ac:chgData name="Daniel Hoover" userId="6b191d16-c247-458c-b32a-e27477e6f579" providerId="ADAL" clId="{66594883-70B3-0D4A-BFE9-4C3335FF40B5}" dt="2023-11-04T02:45:35.242" v="5299" actId="478"/>
          <ac:spMkLst>
            <pc:docMk/>
            <pc:sldMk cId="507278840" sldId="2486"/>
            <ac:spMk id="3" creationId="{A24AC416-9353-28E1-683E-0735369BF831}"/>
          </ac:spMkLst>
        </pc:spChg>
        <pc:spChg chg="add del mod">
          <ac:chgData name="Daniel Hoover" userId="6b191d16-c247-458c-b32a-e27477e6f579" providerId="ADAL" clId="{66594883-70B3-0D4A-BFE9-4C3335FF40B5}" dt="2023-11-04T02:45:36.822" v="5300" actId="478"/>
          <ac:spMkLst>
            <pc:docMk/>
            <pc:sldMk cId="507278840" sldId="2486"/>
            <ac:spMk id="7" creationId="{6F7C1A1A-18A1-DEE9-5278-34E89AA59F4B}"/>
          </ac:spMkLst>
        </pc:spChg>
        <pc:spChg chg="add mod">
          <ac:chgData name="Daniel Hoover" userId="6b191d16-c247-458c-b32a-e27477e6f579" providerId="ADAL" clId="{66594883-70B3-0D4A-BFE9-4C3335FF40B5}" dt="2023-11-04T02:45:39.221" v="5301" actId="478"/>
          <ac:spMkLst>
            <pc:docMk/>
            <pc:sldMk cId="507278840" sldId="2486"/>
            <ac:spMk id="9" creationId="{FB7D16A2-ED6A-E805-1A89-1207A68BACB8}"/>
          </ac:spMkLst>
        </pc:spChg>
        <pc:graphicFrameChg chg="add del mod modGraphic">
          <ac:chgData name="Daniel Hoover" userId="6b191d16-c247-458c-b32a-e27477e6f579" providerId="ADAL" clId="{66594883-70B3-0D4A-BFE9-4C3335FF40B5}" dt="2023-11-04T02:45:58.578" v="5309" actId="1076"/>
          <ac:graphicFrameMkLst>
            <pc:docMk/>
            <pc:sldMk cId="507278840" sldId="2486"/>
            <ac:graphicFrameMk id="6" creationId="{DBB2F299-EEB3-2BAB-3C4F-85BD093B858F}"/>
          </ac:graphicFrameMkLst>
        </pc:graphicFrameChg>
      </pc:sldChg>
      <pc:sldMasterChg chg="delSldLayout">
        <pc:chgData name="Daniel Hoover" userId="6b191d16-c247-458c-b32a-e27477e6f579" providerId="ADAL" clId="{66594883-70B3-0D4A-BFE9-4C3335FF40B5}" dt="2023-11-04T03:14:54.730" v="5566" actId="2696"/>
        <pc:sldMasterMkLst>
          <pc:docMk/>
          <pc:sldMasterMk cId="3888975880" sldId="2147483658"/>
        </pc:sldMasterMkLst>
        <pc:sldLayoutChg chg="del">
          <pc:chgData name="Daniel Hoover" userId="6b191d16-c247-458c-b32a-e27477e6f579" providerId="ADAL" clId="{66594883-70B3-0D4A-BFE9-4C3335FF40B5}" dt="2023-11-04T03:14:54.730" v="5566" actId="2696"/>
          <pc:sldLayoutMkLst>
            <pc:docMk/>
            <pc:sldMasterMk cId="3888975880" sldId="2147483658"/>
            <pc:sldLayoutMk cId="1117141929" sldId="2147483693"/>
          </pc:sldLayoutMkLst>
        </pc:sldLayoutChg>
      </pc:sldMasterChg>
      <pc:sldMasterChg chg="delSldLayout">
        <pc:chgData name="Daniel Hoover" userId="6b191d16-c247-458c-b32a-e27477e6f579" providerId="ADAL" clId="{66594883-70B3-0D4A-BFE9-4C3335FF40B5}" dt="2023-11-04T03:57:16.059" v="5870" actId="2696"/>
        <pc:sldMasterMkLst>
          <pc:docMk/>
          <pc:sldMasterMk cId="3177055342" sldId="2147483671"/>
        </pc:sldMasterMkLst>
        <pc:sldLayoutChg chg="del">
          <pc:chgData name="Daniel Hoover" userId="6b191d16-c247-458c-b32a-e27477e6f579" providerId="ADAL" clId="{66594883-70B3-0D4A-BFE9-4C3335FF40B5}" dt="2023-11-04T03:57:16.059" v="5870" actId="2696"/>
          <pc:sldLayoutMkLst>
            <pc:docMk/>
            <pc:sldMasterMk cId="3177055342" sldId="2147483671"/>
            <pc:sldLayoutMk cId="1994255027" sldId="2147483695"/>
          </pc:sldLayoutMkLst>
        </pc:sldLayoutChg>
      </pc:sldMasterChg>
      <pc:sldMasterChg chg="delSldLayout">
        <pc:chgData name="Daniel Hoover" userId="6b191d16-c247-458c-b32a-e27477e6f579" providerId="ADAL" clId="{66594883-70B3-0D4A-BFE9-4C3335FF40B5}" dt="2023-11-01T18:02:39.185" v="572" actId="2696"/>
        <pc:sldMasterMkLst>
          <pc:docMk/>
          <pc:sldMasterMk cId="1399091007" sldId="2147483680"/>
        </pc:sldMasterMkLst>
        <pc:sldLayoutChg chg="del">
          <pc:chgData name="Daniel Hoover" userId="6b191d16-c247-458c-b32a-e27477e6f579" providerId="ADAL" clId="{66594883-70B3-0D4A-BFE9-4C3335FF40B5}" dt="2023-11-01T18:02:39.185" v="572" actId="2696"/>
          <pc:sldLayoutMkLst>
            <pc:docMk/>
            <pc:sldMasterMk cId="1399091007" sldId="2147483680"/>
            <pc:sldLayoutMk cId="2749162429" sldId="2147483691"/>
          </pc:sldLayoutMkLst>
        </pc:sldLayoutChg>
      </pc:sldMasterChg>
    </pc:docChg>
  </pc:docChgLst>
  <pc:docChgLst>
    <pc:chgData name="Daniel Hoover" userId="6b191d16-c247-458c-b32a-e27477e6f579" providerId="ADAL" clId="{5BC525AE-DD98-144D-AFA8-32FDC758D6F1}"/>
    <pc:docChg chg="undo custSel addSld delSld modSld sldOrd modMainMaster addSection delSection modSection">
      <pc:chgData name="Daniel Hoover" userId="6b191d16-c247-458c-b32a-e27477e6f579" providerId="ADAL" clId="{5BC525AE-DD98-144D-AFA8-32FDC758D6F1}" dt="2023-07-17T19:23:58.882" v="5728" actId="20577"/>
      <pc:docMkLst>
        <pc:docMk/>
      </pc:docMkLst>
      <pc:sldChg chg="modSp mod">
        <pc:chgData name="Daniel Hoover" userId="6b191d16-c247-458c-b32a-e27477e6f579" providerId="ADAL" clId="{5BC525AE-DD98-144D-AFA8-32FDC758D6F1}" dt="2023-07-17T19:16:58.772" v="5634" actId="20577"/>
        <pc:sldMkLst>
          <pc:docMk/>
          <pc:sldMk cId="550729123" sldId="277"/>
        </pc:sldMkLst>
        <pc:spChg chg="mod">
          <ac:chgData name="Daniel Hoover" userId="6b191d16-c247-458c-b32a-e27477e6f579" providerId="ADAL" clId="{5BC525AE-DD98-144D-AFA8-32FDC758D6F1}" dt="2023-07-17T19:16:33.803" v="5622" actId="6549"/>
          <ac:spMkLst>
            <pc:docMk/>
            <pc:sldMk cId="550729123" sldId="277"/>
            <ac:spMk id="14" creationId="{00000000-0000-0000-0000-000000000000}"/>
          </ac:spMkLst>
        </pc:spChg>
        <pc:spChg chg="mod">
          <ac:chgData name="Daniel Hoover" userId="6b191d16-c247-458c-b32a-e27477e6f579" providerId="ADAL" clId="{5BC525AE-DD98-144D-AFA8-32FDC758D6F1}" dt="2023-07-17T19:16:58.772" v="5634" actId="20577"/>
          <ac:spMkLst>
            <pc:docMk/>
            <pc:sldMk cId="550729123" sldId="277"/>
            <ac:spMk id="16" creationId="{00000000-0000-0000-0000-000000000000}"/>
          </ac:spMkLst>
        </pc:spChg>
      </pc:sldChg>
      <pc:sldChg chg="modSp mod">
        <pc:chgData name="Daniel Hoover" userId="6b191d16-c247-458c-b32a-e27477e6f579" providerId="ADAL" clId="{5BC525AE-DD98-144D-AFA8-32FDC758D6F1}" dt="2023-07-17T19:06:22.415" v="5161" actId="1076"/>
        <pc:sldMkLst>
          <pc:docMk/>
          <pc:sldMk cId="2920998092" sldId="278"/>
        </pc:sldMkLst>
        <pc:spChg chg="mod">
          <ac:chgData name="Daniel Hoover" userId="6b191d16-c247-458c-b32a-e27477e6f579" providerId="ADAL" clId="{5BC525AE-DD98-144D-AFA8-32FDC758D6F1}" dt="2023-07-17T15:18:45.199" v="69" actId="6549"/>
          <ac:spMkLst>
            <pc:docMk/>
            <pc:sldMk cId="2920998092" sldId="278"/>
            <ac:spMk id="7" creationId="{00000000-0000-0000-0000-000000000000}"/>
          </ac:spMkLst>
        </pc:spChg>
        <pc:picChg chg="mod">
          <ac:chgData name="Daniel Hoover" userId="6b191d16-c247-458c-b32a-e27477e6f579" providerId="ADAL" clId="{5BC525AE-DD98-144D-AFA8-32FDC758D6F1}" dt="2023-07-17T19:06:22.415" v="5161" actId="1076"/>
          <ac:picMkLst>
            <pc:docMk/>
            <pc:sldMk cId="2920998092" sldId="278"/>
            <ac:picMk id="6" creationId="{00000000-0000-0000-0000-000000000000}"/>
          </ac:picMkLst>
        </pc:picChg>
      </pc:sldChg>
      <pc:sldChg chg="addSp delSp modSp mod">
        <pc:chgData name="Daniel Hoover" userId="6b191d16-c247-458c-b32a-e27477e6f579" providerId="ADAL" clId="{5BC525AE-DD98-144D-AFA8-32FDC758D6F1}" dt="2023-07-17T15:32:03.850" v="272" actId="1038"/>
        <pc:sldMkLst>
          <pc:docMk/>
          <pc:sldMk cId="3275479436" sldId="279"/>
        </pc:sldMkLst>
        <pc:spChg chg="add mod">
          <ac:chgData name="Daniel Hoover" userId="6b191d16-c247-458c-b32a-e27477e6f579" providerId="ADAL" clId="{5BC525AE-DD98-144D-AFA8-32FDC758D6F1}" dt="2023-07-17T15:29:02.070" v="173"/>
          <ac:spMkLst>
            <pc:docMk/>
            <pc:sldMk cId="3275479436" sldId="279"/>
            <ac:spMk id="8" creationId="{295DCAB0-7838-DD3A-F345-F147BC444790}"/>
          </ac:spMkLst>
        </pc:spChg>
        <pc:spChg chg="add mod">
          <ac:chgData name="Daniel Hoover" userId="6b191d16-c247-458c-b32a-e27477e6f579" providerId="ADAL" clId="{5BC525AE-DD98-144D-AFA8-32FDC758D6F1}" dt="2023-07-17T15:29:13.571" v="206" actId="20577"/>
          <ac:spMkLst>
            <pc:docMk/>
            <pc:sldMk cId="3275479436" sldId="279"/>
            <ac:spMk id="9" creationId="{1526685D-D9E1-010B-B096-1CCC024E2CA1}"/>
          </ac:spMkLst>
        </pc:spChg>
        <pc:grpChg chg="add mod">
          <ac:chgData name="Daniel Hoover" userId="6b191d16-c247-458c-b32a-e27477e6f579" providerId="ADAL" clId="{5BC525AE-DD98-144D-AFA8-32FDC758D6F1}" dt="2023-07-17T15:32:03.850" v="272" actId="1038"/>
          <ac:grpSpMkLst>
            <pc:docMk/>
            <pc:sldMk cId="3275479436" sldId="279"/>
            <ac:grpSpMk id="7" creationId="{DEDFAC97-C28F-AF44-0CE3-576A6A5D611F}"/>
          </ac:grpSpMkLst>
        </pc:grpChg>
        <pc:graphicFrameChg chg="mod">
          <ac:chgData name="Daniel Hoover" userId="6b191d16-c247-458c-b32a-e27477e6f579" providerId="ADAL" clId="{5BC525AE-DD98-144D-AFA8-32FDC758D6F1}" dt="2023-07-17T15:32:03.850" v="272" actId="1038"/>
          <ac:graphicFrameMkLst>
            <pc:docMk/>
            <pc:sldMk cId="3275479436" sldId="279"/>
            <ac:graphicFrameMk id="2" creationId="{00000000-0000-0000-0000-000000000000}"/>
          </ac:graphicFrameMkLst>
        </pc:graphicFrameChg>
        <pc:picChg chg="del mod">
          <ac:chgData name="Daniel Hoover" userId="6b191d16-c247-458c-b32a-e27477e6f579" providerId="ADAL" clId="{5BC525AE-DD98-144D-AFA8-32FDC758D6F1}" dt="2023-07-17T15:31:39.441" v="225" actId="478"/>
          <ac:picMkLst>
            <pc:docMk/>
            <pc:sldMk cId="3275479436" sldId="279"/>
            <ac:picMk id="3" creationId="{00000000-0000-0000-0000-000000000000}"/>
          </ac:picMkLst>
        </pc:picChg>
        <pc:picChg chg="del mod">
          <ac:chgData name="Daniel Hoover" userId="6b191d16-c247-458c-b32a-e27477e6f579" providerId="ADAL" clId="{5BC525AE-DD98-144D-AFA8-32FDC758D6F1}" dt="2023-07-17T15:31:38.952" v="224" actId="478"/>
          <ac:picMkLst>
            <pc:docMk/>
            <pc:sldMk cId="3275479436" sldId="279"/>
            <ac:picMk id="4" creationId="{00000000-0000-0000-0000-000000000000}"/>
          </ac:picMkLst>
        </pc:picChg>
        <pc:picChg chg="del mod">
          <ac:chgData name="Daniel Hoover" userId="6b191d16-c247-458c-b32a-e27477e6f579" providerId="ADAL" clId="{5BC525AE-DD98-144D-AFA8-32FDC758D6F1}" dt="2023-07-17T15:31:38.314" v="223" actId="478"/>
          <ac:picMkLst>
            <pc:docMk/>
            <pc:sldMk cId="3275479436" sldId="279"/>
            <ac:picMk id="5" creationId="{00000000-0000-0000-0000-000000000000}"/>
          </ac:picMkLst>
        </pc:picChg>
        <pc:picChg chg="del mod">
          <ac:chgData name="Daniel Hoover" userId="6b191d16-c247-458c-b32a-e27477e6f579" providerId="ADAL" clId="{5BC525AE-DD98-144D-AFA8-32FDC758D6F1}" dt="2023-07-17T15:27:02.287" v="157" actId="478"/>
          <ac:picMkLst>
            <pc:docMk/>
            <pc:sldMk cId="3275479436" sldId="279"/>
            <ac:picMk id="6" creationId="{B6021C8D-AE20-9AC9-44EA-C4F41807BAB2}"/>
          </ac:picMkLst>
        </pc:picChg>
        <pc:cxnChg chg="add mod">
          <ac:chgData name="Daniel Hoover" userId="6b191d16-c247-458c-b32a-e27477e6f579" providerId="ADAL" clId="{5BC525AE-DD98-144D-AFA8-32FDC758D6F1}" dt="2023-07-17T15:32:03.850" v="272" actId="1038"/>
          <ac:cxnSpMkLst>
            <pc:docMk/>
            <pc:sldMk cId="3275479436" sldId="279"/>
            <ac:cxnSpMk id="11" creationId="{7DFD9B1D-EFEC-D740-6551-3877C220687B}"/>
          </ac:cxnSpMkLst>
        </pc:cxnChg>
      </pc:sldChg>
      <pc:sldChg chg="modSp mod">
        <pc:chgData name="Daniel Hoover" userId="6b191d16-c247-458c-b32a-e27477e6f579" providerId="ADAL" clId="{5BC525AE-DD98-144D-AFA8-32FDC758D6F1}" dt="2023-07-17T19:06:11.415" v="5159" actId="14100"/>
        <pc:sldMkLst>
          <pc:docMk/>
          <pc:sldMk cId="2388361507" sldId="281"/>
        </pc:sldMkLst>
        <pc:spChg chg="mod">
          <ac:chgData name="Daniel Hoover" userId="6b191d16-c247-458c-b32a-e27477e6f579" providerId="ADAL" clId="{5BC525AE-DD98-144D-AFA8-32FDC758D6F1}" dt="2023-07-17T19:06:11.415" v="5159" actId="14100"/>
          <ac:spMkLst>
            <pc:docMk/>
            <pc:sldMk cId="2388361507" sldId="281"/>
            <ac:spMk id="5" creationId="{00000000-0000-0000-0000-000000000000}"/>
          </ac:spMkLst>
        </pc:spChg>
      </pc:sldChg>
      <pc:sldChg chg="delSp modSp mod">
        <pc:chgData name="Daniel Hoover" userId="6b191d16-c247-458c-b32a-e27477e6f579" providerId="ADAL" clId="{5BC525AE-DD98-144D-AFA8-32FDC758D6F1}" dt="2023-07-17T15:51:12.226" v="519" actId="20577"/>
        <pc:sldMkLst>
          <pc:docMk/>
          <pc:sldMk cId="2617246997" sldId="287"/>
        </pc:sldMkLst>
        <pc:spChg chg="mod">
          <ac:chgData name="Daniel Hoover" userId="6b191d16-c247-458c-b32a-e27477e6f579" providerId="ADAL" clId="{5BC525AE-DD98-144D-AFA8-32FDC758D6F1}" dt="2023-07-17T15:51:12.226" v="519" actId="20577"/>
          <ac:spMkLst>
            <pc:docMk/>
            <pc:sldMk cId="2617246997" sldId="287"/>
            <ac:spMk id="3" creationId="{00000000-0000-0000-0000-000000000000}"/>
          </ac:spMkLst>
        </pc:spChg>
        <pc:picChg chg="del">
          <ac:chgData name="Daniel Hoover" userId="6b191d16-c247-458c-b32a-e27477e6f579" providerId="ADAL" clId="{5BC525AE-DD98-144D-AFA8-32FDC758D6F1}" dt="2023-07-17T15:21:16.174" v="119" actId="478"/>
          <ac:picMkLst>
            <pc:docMk/>
            <pc:sldMk cId="2617246997" sldId="287"/>
            <ac:picMk id="4" creationId="{FF838F80-156A-6505-BC24-5DE188EE587D}"/>
          </ac:picMkLst>
        </pc:picChg>
      </pc:sldChg>
      <pc:sldChg chg="modSp add mod ord">
        <pc:chgData name="Daniel Hoover" userId="6b191d16-c247-458c-b32a-e27477e6f579" providerId="ADAL" clId="{5BC525AE-DD98-144D-AFA8-32FDC758D6F1}" dt="2023-07-17T18:53:34.375" v="3947" actId="20578"/>
        <pc:sldMkLst>
          <pc:docMk/>
          <pc:sldMk cId="289143870" sldId="302"/>
        </pc:sldMkLst>
        <pc:spChg chg="mod">
          <ac:chgData name="Daniel Hoover" userId="6b191d16-c247-458c-b32a-e27477e6f579" providerId="ADAL" clId="{5BC525AE-DD98-144D-AFA8-32FDC758D6F1}" dt="2023-07-17T18:53:01.743" v="3945" actId="27636"/>
          <ac:spMkLst>
            <pc:docMk/>
            <pc:sldMk cId="289143870" sldId="302"/>
            <ac:spMk id="2" creationId="{A1D586E9-0D0B-4C4F-9D85-9F5B8700B40F}"/>
          </ac:spMkLst>
        </pc:spChg>
      </pc:sldChg>
      <pc:sldChg chg="modNotesTx">
        <pc:chgData name="Daniel Hoover" userId="6b191d16-c247-458c-b32a-e27477e6f579" providerId="ADAL" clId="{5BC525AE-DD98-144D-AFA8-32FDC758D6F1}" dt="2023-07-17T19:05:21.029" v="5157" actId="20577"/>
        <pc:sldMkLst>
          <pc:docMk/>
          <pc:sldMk cId="3439686301" sldId="303"/>
        </pc:sldMkLst>
      </pc:sldChg>
      <pc:sldChg chg="delSp modSp mod">
        <pc:chgData name="Daniel Hoover" userId="6b191d16-c247-458c-b32a-e27477e6f579" providerId="ADAL" clId="{5BC525AE-DD98-144D-AFA8-32FDC758D6F1}" dt="2023-07-17T19:20:17.201" v="5682" actId="20577"/>
        <pc:sldMkLst>
          <pc:docMk/>
          <pc:sldMk cId="3062806219" sldId="366"/>
        </pc:sldMkLst>
        <pc:spChg chg="mod">
          <ac:chgData name="Daniel Hoover" userId="6b191d16-c247-458c-b32a-e27477e6f579" providerId="ADAL" clId="{5BC525AE-DD98-144D-AFA8-32FDC758D6F1}" dt="2023-07-17T19:20:17.201" v="5682" actId="20577"/>
          <ac:spMkLst>
            <pc:docMk/>
            <pc:sldMk cId="3062806219" sldId="366"/>
            <ac:spMk id="3" creationId="{00000000-0000-0000-0000-000000000000}"/>
          </ac:spMkLst>
        </pc:spChg>
        <pc:picChg chg="del">
          <ac:chgData name="Daniel Hoover" userId="6b191d16-c247-458c-b32a-e27477e6f579" providerId="ADAL" clId="{5BC525AE-DD98-144D-AFA8-32FDC758D6F1}" dt="2023-07-17T15:21:17.427" v="120" actId="478"/>
          <ac:picMkLst>
            <pc:docMk/>
            <pc:sldMk cId="3062806219" sldId="366"/>
            <ac:picMk id="4" creationId="{FF838F80-156A-6505-BC24-5DE188EE587D}"/>
          </ac:picMkLst>
        </pc:picChg>
      </pc:sldChg>
      <pc:sldChg chg="modSp mod">
        <pc:chgData name="Daniel Hoover" userId="6b191d16-c247-458c-b32a-e27477e6f579" providerId="ADAL" clId="{5BC525AE-DD98-144D-AFA8-32FDC758D6F1}" dt="2023-07-17T19:09:13.286" v="5396" actId="20577"/>
        <pc:sldMkLst>
          <pc:docMk/>
          <pc:sldMk cId="1363271580" sldId="367"/>
        </pc:sldMkLst>
        <pc:spChg chg="mod">
          <ac:chgData name="Daniel Hoover" userId="6b191d16-c247-458c-b32a-e27477e6f579" providerId="ADAL" clId="{5BC525AE-DD98-144D-AFA8-32FDC758D6F1}" dt="2023-07-17T19:09:13.286" v="5396" actId="20577"/>
          <ac:spMkLst>
            <pc:docMk/>
            <pc:sldMk cId="1363271580" sldId="367"/>
            <ac:spMk id="3" creationId="{00000000-0000-0000-0000-000000000000}"/>
          </ac:spMkLst>
        </pc:spChg>
      </pc:sldChg>
      <pc:sldChg chg="del">
        <pc:chgData name="Daniel Hoover" userId="6b191d16-c247-458c-b32a-e27477e6f579" providerId="ADAL" clId="{5BC525AE-DD98-144D-AFA8-32FDC758D6F1}" dt="2023-07-17T18:47:48.699" v="3935" actId="2696"/>
        <pc:sldMkLst>
          <pc:docMk/>
          <pc:sldMk cId="457564617" sldId="368"/>
        </pc:sldMkLst>
      </pc:sldChg>
      <pc:sldChg chg="addSp delSp modSp del mod">
        <pc:chgData name="Daniel Hoover" userId="6b191d16-c247-458c-b32a-e27477e6f579" providerId="ADAL" clId="{5BC525AE-DD98-144D-AFA8-32FDC758D6F1}" dt="2023-07-17T15:25:14.934" v="133" actId="2696"/>
        <pc:sldMkLst>
          <pc:docMk/>
          <pc:sldMk cId="1290746932" sldId="370"/>
        </pc:sldMkLst>
        <pc:picChg chg="add del mod">
          <ac:chgData name="Daniel Hoover" userId="6b191d16-c247-458c-b32a-e27477e6f579" providerId="ADAL" clId="{5BC525AE-DD98-144D-AFA8-32FDC758D6F1}" dt="2023-07-17T15:24:35.921" v="127" actId="478"/>
          <ac:picMkLst>
            <pc:docMk/>
            <pc:sldMk cId="1290746932" sldId="370"/>
            <ac:picMk id="4" creationId="{970E36F0-5A07-EA73-F18F-B05CA5DCF521}"/>
          </ac:picMkLst>
        </pc:picChg>
        <pc:picChg chg="add del mod">
          <ac:chgData name="Daniel Hoover" userId="6b191d16-c247-458c-b32a-e27477e6f579" providerId="ADAL" clId="{5BC525AE-DD98-144D-AFA8-32FDC758D6F1}" dt="2023-07-17T15:24:48.537" v="129" actId="478"/>
          <ac:picMkLst>
            <pc:docMk/>
            <pc:sldMk cId="1290746932" sldId="370"/>
            <ac:picMk id="7" creationId="{7B9F8588-358C-ABD7-E768-2F7EEBD08E02}"/>
          </ac:picMkLst>
        </pc:picChg>
        <pc:picChg chg="del">
          <ac:chgData name="Daniel Hoover" userId="6b191d16-c247-458c-b32a-e27477e6f579" providerId="ADAL" clId="{5BC525AE-DD98-144D-AFA8-32FDC758D6F1}" dt="2023-07-17T15:22:58.042" v="123" actId="478"/>
          <ac:picMkLst>
            <pc:docMk/>
            <pc:sldMk cId="1290746932" sldId="370"/>
            <ac:picMk id="8" creationId="{E45DBB7A-B21A-6CB1-06A9-07E9CD8612E0}"/>
          </ac:picMkLst>
        </pc:picChg>
        <pc:picChg chg="add del mod">
          <ac:chgData name="Daniel Hoover" userId="6b191d16-c247-458c-b32a-e27477e6f579" providerId="ADAL" clId="{5BC525AE-DD98-144D-AFA8-32FDC758D6F1}" dt="2023-07-17T15:25:00.036" v="131" actId="478"/>
          <ac:picMkLst>
            <pc:docMk/>
            <pc:sldMk cId="1290746932" sldId="370"/>
            <ac:picMk id="10" creationId="{AF000947-88DE-A949-7E55-6267425A8F88}"/>
          </ac:picMkLst>
        </pc:picChg>
      </pc:sldChg>
      <pc:sldChg chg="addSp delSp modSp mod modNotesTx">
        <pc:chgData name="Daniel Hoover" userId="6b191d16-c247-458c-b32a-e27477e6f579" providerId="ADAL" clId="{5BC525AE-DD98-144D-AFA8-32FDC758D6F1}" dt="2023-07-17T18:31:28.507" v="3326" actId="20577"/>
        <pc:sldMkLst>
          <pc:docMk/>
          <pc:sldMk cId="395426154" sldId="372"/>
        </pc:sldMkLst>
        <pc:spChg chg="del">
          <ac:chgData name="Daniel Hoover" userId="6b191d16-c247-458c-b32a-e27477e6f579" providerId="ADAL" clId="{5BC525AE-DD98-144D-AFA8-32FDC758D6F1}" dt="2023-07-17T18:25:44.423" v="3116" actId="478"/>
          <ac:spMkLst>
            <pc:docMk/>
            <pc:sldMk cId="395426154" sldId="372"/>
            <ac:spMk id="2" creationId="{00000000-0000-0000-0000-000000000000}"/>
          </ac:spMkLst>
        </pc:spChg>
        <pc:spChg chg="del">
          <ac:chgData name="Daniel Hoover" userId="6b191d16-c247-458c-b32a-e27477e6f579" providerId="ADAL" clId="{5BC525AE-DD98-144D-AFA8-32FDC758D6F1}" dt="2023-07-17T18:25:45.944" v="3117" actId="478"/>
          <ac:spMkLst>
            <pc:docMk/>
            <pc:sldMk cId="395426154" sldId="372"/>
            <ac:spMk id="3" creationId="{00000000-0000-0000-0000-000000000000}"/>
          </ac:spMkLst>
        </pc:spChg>
        <pc:spChg chg="add del mod">
          <ac:chgData name="Daniel Hoover" userId="6b191d16-c247-458c-b32a-e27477e6f579" providerId="ADAL" clId="{5BC525AE-DD98-144D-AFA8-32FDC758D6F1}" dt="2023-07-17T18:25:47.331" v="3118" actId="478"/>
          <ac:spMkLst>
            <pc:docMk/>
            <pc:sldMk cId="395426154" sldId="372"/>
            <ac:spMk id="6" creationId="{FFB6CA65-8C2A-C0D2-4D9D-DD3CA97372BB}"/>
          </ac:spMkLst>
        </pc:spChg>
        <pc:spChg chg="add del mod">
          <ac:chgData name="Daniel Hoover" userId="6b191d16-c247-458c-b32a-e27477e6f579" providerId="ADAL" clId="{5BC525AE-DD98-144D-AFA8-32FDC758D6F1}" dt="2023-07-17T18:25:48.384" v="3119" actId="478"/>
          <ac:spMkLst>
            <pc:docMk/>
            <pc:sldMk cId="395426154" sldId="372"/>
            <ac:spMk id="8" creationId="{34BA7394-E570-1710-0B62-042A1B53394D}"/>
          </ac:spMkLst>
        </pc:spChg>
        <pc:spChg chg="add del mod">
          <ac:chgData name="Daniel Hoover" userId="6b191d16-c247-458c-b32a-e27477e6f579" providerId="ADAL" clId="{5BC525AE-DD98-144D-AFA8-32FDC758D6F1}" dt="2023-07-17T18:26:57.577" v="3148"/>
          <ac:spMkLst>
            <pc:docMk/>
            <pc:sldMk cId="395426154" sldId="372"/>
            <ac:spMk id="10" creationId="{41A29A39-BBA3-B3EC-5E47-E99879CC1135}"/>
          </ac:spMkLst>
        </pc:spChg>
        <pc:spChg chg="add mod">
          <ac:chgData name="Daniel Hoover" userId="6b191d16-c247-458c-b32a-e27477e6f579" providerId="ADAL" clId="{5BC525AE-DD98-144D-AFA8-32FDC758D6F1}" dt="2023-07-17T18:26:55.949" v="3146" actId="404"/>
          <ac:spMkLst>
            <pc:docMk/>
            <pc:sldMk cId="395426154" sldId="372"/>
            <ac:spMk id="11" creationId="{F8F3C8DE-53BC-4FB2-B05A-447C15F6EBED}"/>
          </ac:spMkLst>
        </pc:spChg>
        <pc:picChg chg="del">
          <ac:chgData name="Daniel Hoover" userId="6b191d16-c247-458c-b32a-e27477e6f579" providerId="ADAL" clId="{5BC525AE-DD98-144D-AFA8-32FDC758D6F1}" dt="2023-07-17T18:26:51.713" v="3142" actId="478"/>
          <ac:picMkLst>
            <pc:docMk/>
            <pc:sldMk cId="395426154" sldId="372"/>
            <ac:picMk id="2050" creationId="{36535198-8611-6B74-368E-9208C6C1ECFA}"/>
          </ac:picMkLst>
        </pc:picChg>
      </pc:sldChg>
      <pc:sldChg chg="del">
        <pc:chgData name="Daniel Hoover" userId="6b191d16-c247-458c-b32a-e27477e6f579" providerId="ADAL" clId="{5BC525AE-DD98-144D-AFA8-32FDC758D6F1}" dt="2023-07-17T18:47:48.681" v="3921" actId="2696"/>
        <pc:sldMkLst>
          <pc:docMk/>
          <pc:sldMk cId="3479748323" sldId="373"/>
        </pc:sldMkLst>
      </pc:sldChg>
      <pc:sldChg chg="del">
        <pc:chgData name="Daniel Hoover" userId="6b191d16-c247-458c-b32a-e27477e6f579" providerId="ADAL" clId="{5BC525AE-DD98-144D-AFA8-32FDC758D6F1}" dt="2023-07-17T18:47:48.689" v="3923" actId="2696"/>
        <pc:sldMkLst>
          <pc:docMk/>
          <pc:sldMk cId="2782540590" sldId="375"/>
        </pc:sldMkLst>
      </pc:sldChg>
      <pc:sldChg chg="del">
        <pc:chgData name="Daniel Hoover" userId="6b191d16-c247-458c-b32a-e27477e6f579" providerId="ADAL" clId="{5BC525AE-DD98-144D-AFA8-32FDC758D6F1}" dt="2023-07-17T18:47:48.693" v="3928" actId="2696"/>
        <pc:sldMkLst>
          <pc:docMk/>
          <pc:sldMk cId="5280722" sldId="376"/>
        </pc:sldMkLst>
      </pc:sldChg>
      <pc:sldChg chg="del">
        <pc:chgData name="Daniel Hoover" userId="6b191d16-c247-458c-b32a-e27477e6f579" providerId="ADAL" clId="{5BC525AE-DD98-144D-AFA8-32FDC758D6F1}" dt="2023-07-17T18:47:48.691" v="3926" actId="2696"/>
        <pc:sldMkLst>
          <pc:docMk/>
          <pc:sldMk cId="834021293" sldId="378"/>
        </pc:sldMkLst>
      </pc:sldChg>
      <pc:sldChg chg="del">
        <pc:chgData name="Daniel Hoover" userId="6b191d16-c247-458c-b32a-e27477e6f579" providerId="ADAL" clId="{5BC525AE-DD98-144D-AFA8-32FDC758D6F1}" dt="2023-07-17T18:47:48.692" v="3927" actId="2696"/>
        <pc:sldMkLst>
          <pc:docMk/>
          <pc:sldMk cId="2988872791" sldId="379"/>
        </pc:sldMkLst>
      </pc:sldChg>
      <pc:sldChg chg="del">
        <pc:chgData name="Daniel Hoover" userId="6b191d16-c247-458c-b32a-e27477e6f579" providerId="ADAL" clId="{5BC525AE-DD98-144D-AFA8-32FDC758D6F1}" dt="2023-07-17T18:47:48.694" v="3929" actId="2696"/>
        <pc:sldMkLst>
          <pc:docMk/>
          <pc:sldMk cId="2259043688" sldId="380"/>
        </pc:sldMkLst>
      </pc:sldChg>
      <pc:sldChg chg="del">
        <pc:chgData name="Daniel Hoover" userId="6b191d16-c247-458c-b32a-e27477e6f579" providerId="ADAL" clId="{5BC525AE-DD98-144D-AFA8-32FDC758D6F1}" dt="2023-07-17T18:47:48.700" v="3937" actId="2696"/>
        <pc:sldMkLst>
          <pc:docMk/>
          <pc:sldMk cId="733327110" sldId="381"/>
        </pc:sldMkLst>
      </pc:sldChg>
      <pc:sldChg chg="del">
        <pc:chgData name="Daniel Hoover" userId="6b191d16-c247-458c-b32a-e27477e6f579" providerId="ADAL" clId="{5BC525AE-DD98-144D-AFA8-32FDC758D6F1}" dt="2023-07-17T18:47:48.698" v="3934" actId="2696"/>
        <pc:sldMkLst>
          <pc:docMk/>
          <pc:sldMk cId="2321926987" sldId="382"/>
        </pc:sldMkLst>
      </pc:sldChg>
      <pc:sldChg chg="del">
        <pc:chgData name="Daniel Hoover" userId="6b191d16-c247-458c-b32a-e27477e6f579" providerId="ADAL" clId="{5BC525AE-DD98-144D-AFA8-32FDC758D6F1}" dt="2023-07-17T18:47:48.688" v="3922" actId="2696"/>
        <pc:sldMkLst>
          <pc:docMk/>
          <pc:sldMk cId="3923142466" sldId="383"/>
        </pc:sldMkLst>
      </pc:sldChg>
      <pc:sldChg chg="del">
        <pc:chgData name="Daniel Hoover" userId="6b191d16-c247-458c-b32a-e27477e6f579" providerId="ADAL" clId="{5BC525AE-DD98-144D-AFA8-32FDC758D6F1}" dt="2023-07-17T18:47:48.696" v="3932" actId="2696"/>
        <pc:sldMkLst>
          <pc:docMk/>
          <pc:sldMk cId="1160033392" sldId="384"/>
        </pc:sldMkLst>
      </pc:sldChg>
      <pc:sldChg chg="del">
        <pc:chgData name="Daniel Hoover" userId="6b191d16-c247-458c-b32a-e27477e6f579" providerId="ADAL" clId="{5BC525AE-DD98-144D-AFA8-32FDC758D6F1}" dt="2023-07-17T18:47:48.690" v="3924" actId="2696"/>
        <pc:sldMkLst>
          <pc:docMk/>
          <pc:sldMk cId="3656187942" sldId="385"/>
        </pc:sldMkLst>
      </pc:sldChg>
      <pc:sldChg chg="del">
        <pc:chgData name="Daniel Hoover" userId="6b191d16-c247-458c-b32a-e27477e6f579" providerId="ADAL" clId="{5BC525AE-DD98-144D-AFA8-32FDC758D6F1}" dt="2023-07-17T18:47:48.701" v="3938" actId="2696"/>
        <pc:sldMkLst>
          <pc:docMk/>
          <pc:sldMk cId="2956103081" sldId="386"/>
        </pc:sldMkLst>
      </pc:sldChg>
      <pc:sldChg chg="addSp modSp mod modAnim">
        <pc:chgData name="Daniel Hoover" userId="6b191d16-c247-458c-b32a-e27477e6f579" providerId="ADAL" clId="{5BC525AE-DD98-144D-AFA8-32FDC758D6F1}" dt="2023-07-17T19:08:50.175" v="5360" actId="20577"/>
        <pc:sldMkLst>
          <pc:docMk/>
          <pc:sldMk cId="2723306364" sldId="387"/>
        </pc:sldMkLst>
        <pc:spChg chg="mod">
          <ac:chgData name="Daniel Hoover" userId="6b191d16-c247-458c-b32a-e27477e6f579" providerId="ADAL" clId="{5BC525AE-DD98-144D-AFA8-32FDC758D6F1}" dt="2023-07-17T19:08:13.392" v="5355" actId="404"/>
          <ac:spMkLst>
            <pc:docMk/>
            <pc:sldMk cId="2723306364" sldId="387"/>
            <ac:spMk id="2" creationId="{00000000-0000-0000-0000-000000000000}"/>
          </ac:spMkLst>
        </pc:spChg>
        <pc:spChg chg="mod">
          <ac:chgData name="Daniel Hoover" userId="6b191d16-c247-458c-b32a-e27477e6f579" providerId="ADAL" clId="{5BC525AE-DD98-144D-AFA8-32FDC758D6F1}" dt="2023-07-17T19:08:50.175" v="5360" actId="20577"/>
          <ac:spMkLst>
            <pc:docMk/>
            <pc:sldMk cId="2723306364" sldId="387"/>
            <ac:spMk id="3" creationId="{00000000-0000-0000-0000-000000000000}"/>
          </ac:spMkLst>
        </pc:spChg>
        <pc:picChg chg="add mod">
          <ac:chgData name="Daniel Hoover" userId="6b191d16-c247-458c-b32a-e27477e6f579" providerId="ADAL" clId="{5BC525AE-DD98-144D-AFA8-32FDC758D6F1}" dt="2023-07-17T19:08:40.320" v="5358" actId="207"/>
          <ac:picMkLst>
            <pc:docMk/>
            <pc:sldMk cId="2723306364" sldId="387"/>
            <ac:picMk id="6" creationId="{D2FFF491-D767-DCC8-0BBE-148AA60553A7}"/>
          </ac:picMkLst>
        </pc:picChg>
      </pc:sldChg>
      <pc:sldChg chg="del">
        <pc:chgData name="Daniel Hoover" userId="6b191d16-c247-458c-b32a-e27477e6f579" providerId="ADAL" clId="{5BC525AE-DD98-144D-AFA8-32FDC758D6F1}" dt="2023-07-17T18:47:48.696" v="3931" actId="2696"/>
        <pc:sldMkLst>
          <pc:docMk/>
          <pc:sldMk cId="2529993089" sldId="388"/>
        </pc:sldMkLst>
      </pc:sldChg>
      <pc:sldChg chg="del">
        <pc:chgData name="Daniel Hoover" userId="6b191d16-c247-458c-b32a-e27477e6f579" providerId="ADAL" clId="{5BC525AE-DD98-144D-AFA8-32FDC758D6F1}" dt="2023-07-17T18:47:48.703" v="3940" actId="2696"/>
        <pc:sldMkLst>
          <pc:docMk/>
          <pc:sldMk cId="590769481" sldId="391"/>
        </pc:sldMkLst>
      </pc:sldChg>
      <pc:sldChg chg="del">
        <pc:chgData name="Daniel Hoover" userId="6b191d16-c247-458c-b32a-e27477e6f579" providerId="ADAL" clId="{5BC525AE-DD98-144D-AFA8-32FDC758D6F1}" dt="2023-07-17T18:47:48.712" v="3941" actId="2696"/>
        <pc:sldMkLst>
          <pc:docMk/>
          <pc:sldMk cId="1174804116" sldId="392"/>
        </pc:sldMkLst>
      </pc:sldChg>
      <pc:sldChg chg="del">
        <pc:chgData name="Daniel Hoover" userId="6b191d16-c247-458c-b32a-e27477e6f579" providerId="ADAL" clId="{5BC525AE-DD98-144D-AFA8-32FDC758D6F1}" dt="2023-07-17T18:47:48.697" v="3933" actId="2696"/>
        <pc:sldMkLst>
          <pc:docMk/>
          <pc:sldMk cId="3120610825" sldId="393"/>
        </pc:sldMkLst>
      </pc:sldChg>
      <pc:sldChg chg="del">
        <pc:chgData name="Daniel Hoover" userId="6b191d16-c247-458c-b32a-e27477e6f579" providerId="ADAL" clId="{5BC525AE-DD98-144D-AFA8-32FDC758D6F1}" dt="2023-07-17T18:47:48.701" v="3939" actId="2696"/>
        <pc:sldMkLst>
          <pc:docMk/>
          <pc:sldMk cId="1578346479" sldId="394"/>
        </pc:sldMkLst>
      </pc:sldChg>
      <pc:sldChg chg="modSp mod modNotesTx">
        <pc:chgData name="Daniel Hoover" userId="6b191d16-c247-458c-b32a-e27477e6f579" providerId="ADAL" clId="{5BC525AE-DD98-144D-AFA8-32FDC758D6F1}" dt="2023-07-17T15:49:25.727" v="443" actId="6549"/>
        <pc:sldMkLst>
          <pc:docMk/>
          <pc:sldMk cId="1123207660" sldId="395"/>
        </pc:sldMkLst>
        <pc:spChg chg="mod">
          <ac:chgData name="Daniel Hoover" userId="6b191d16-c247-458c-b32a-e27477e6f579" providerId="ADAL" clId="{5BC525AE-DD98-144D-AFA8-32FDC758D6F1}" dt="2023-07-17T15:48:17.945" v="442" actId="1076"/>
          <ac:spMkLst>
            <pc:docMk/>
            <pc:sldMk cId="1123207660" sldId="395"/>
            <ac:spMk id="12" creationId="{E4511B5A-5148-9F91-F391-67AFC9A25A2A}"/>
          </ac:spMkLst>
        </pc:spChg>
        <pc:graphicFrameChg chg="mod modGraphic">
          <ac:chgData name="Daniel Hoover" userId="6b191d16-c247-458c-b32a-e27477e6f579" providerId="ADAL" clId="{5BC525AE-DD98-144D-AFA8-32FDC758D6F1}" dt="2023-07-17T15:48:06.074" v="441" actId="207"/>
          <ac:graphicFrameMkLst>
            <pc:docMk/>
            <pc:sldMk cId="1123207660" sldId="395"/>
            <ac:graphicFrameMk id="10" creationId="{9CAE20E7-1449-4CE1-BFD9-E0243134CD21}"/>
          </ac:graphicFrameMkLst>
        </pc:graphicFrameChg>
      </pc:sldChg>
      <pc:sldChg chg="modSp del mod modNotesTx">
        <pc:chgData name="Daniel Hoover" userId="6b191d16-c247-458c-b32a-e27477e6f579" providerId="ADAL" clId="{5BC525AE-DD98-144D-AFA8-32FDC758D6F1}" dt="2023-07-17T19:01:55.133" v="4465" actId="2696"/>
        <pc:sldMkLst>
          <pc:docMk/>
          <pc:sldMk cId="1155655615" sldId="396"/>
        </pc:sldMkLst>
        <pc:spChg chg="mod">
          <ac:chgData name="Daniel Hoover" userId="6b191d16-c247-458c-b32a-e27477e6f579" providerId="ADAL" clId="{5BC525AE-DD98-144D-AFA8-32FDC758D6F1}" dt="2023-07-17T18:58:58.264" v="4009" actId="20577"/>
          <ac:spMkLst>
            <pc:docMk/>
            <pc:sldMk cId="1155655615" sldId="396"/>
            <ac:spMk id="2" creationId="{3C01FA42-8C76-8D52-A583-808519A2CFD8}"/>
          </ac:spMkLst>
        </pc:spChg>
        <pc:spChg chg="mod">
          <ac:chgData name="Daniel Hoover" userId="6b191d16-c247-458c-b32a-e27477e6f579" providerId="ADAL" clId="{5BC525AE-DD98-144D-AFA8-32FDC758D6F1}" dt="2023-07-17T18:57:37.730" v="3997" actId="20577"/>
          <ac:spMkLst>
            <pc:docMk/>
            <pc:sldMk cId="1155655615" sldId="396"/>
            <ac:spMk id="3" creationId="{9E90DB10-BFE7-1A9F-4037-9143F0B4F535}"/>
          </ac:spMkLst>
        </pc:spChg>
      </pc:sldChg>
      <pc:sldChg chg="del">
        <pc:chgData name="Daniel Hoover" userId="6b191d16-c247-458c-b32a-e27477e6f579" providerId="ADAL" clId="{5BC525AE-DD98-144D-AFA8-32FDC758D6F1}" dt="2023-07-17T18:47:48.695" v="3930" actId="2696"/>
        <pc:sldMkLst>
          <pc:docMk/>
          <pc:sldMk cId="1680857537" sldId="397"/>
        </pc:sldMkLst>
      </pc:sldChg>
      <pc:sldChg chg="del">
        <pc:chgData name="Daniel Hoover" userId="6b191d16-c247-458c-b32a-e27477e6f579" providerId="ADAL" clId="{5BC525AE-DD98-144D-AFA8-32FDC758D6F1}" dt="2023-07-17T18:47:48.690" v="3925" actId="2696"/>
        <pc:sldMkLst>
          <pc:docMk/>
          <pc:sldMk cId="2480917670" sldId="398"/>
        </pc:sldMkLst>
      </pc:sldChg>
      <pc:sldChg chg="del">
        <pc:chgData name="Daniel Hoover" userId="6b191d16-c247-458c-b32a-e27477e6f579" providerId="ADAL" clId="{5BC525AE-DD98-144D-AFA8-32FDC758D6F1}" dt="2023-07-17T18:47:48.699" v="3936" actId="2696"/>
        <pc:sldMkLst>
          <pc:docMk/>
          <pc:sldMk cId="347087996" sldId="399"/>
        </pc:sldMkLst>
      </pc:sldChg>
      <pc:sldChg chg="add del">
        <pc:chgData name="Daniel Hoover" userId="6b191d16-c247-458c-b32a-e27477e6f579" providerId="ADAL" clId="{5BC525AE-DD98-144D-AFA8-32FDC758D6F1}" dt="2023-07-17T15:24:01.526" v="125"/>
        <pc:sldMkLst>
          <pc:docMk/>
          <pc:sldMk cId="1258966657" sldId="400"/>
        </pc:sldMkLst>
      </pc:sldChg>
      <pc:sldChg chg="addSp delSp modSp new del mod">
        <pc:chgData name="Daniel Hoover" userId="6b191d16-c247-458c-b32a-e27477e6f579" providerId="ADAL" clId="{5BC525AE-DD98-144D-AFA8-32FDC758D6F1}" dt="2023-07-17T15:26:15.419" v="154" actId="2696"/>
        <pc:sldMkLst>
          <pc:docMk/>
          <pc:sldMk cId="1263816942" sldId="400"/>
        </pc:sldMkLst>
        <pc:spChg chg="del">
          <ac:chgData name="Daniel Hoover" userId="6b191d16-c247-458c-b32a-e27477e6f579" providerId="ADAL" clId="{5BC525AE-DD98-144D-AFA8-32FDC758D6F1}" dt="2023-07-17T15:25:22.134" v="134"/>
          <ac:spMkLst>
            <pc:docMk/>
            <pc:sldMk cId="1263816942" sldId="400"/>
            <ac:spMk id="2" creationId="{5A23B5E0-9469-E07C-E950-2C16D862FCAD}"/>
          </ac:spMkLst>
        </pc:spChg>
        <pc:spChg chg="del">
          <ac:chgData name="Daniel Hoover" userId="6b191d16-c247-458c-b32a-e27477e6f579" providerId="ADAL" clId="{5BC525AE-DD98-144D-AFA8-32FDC758D6F1}" dt="2023-07-17T15:25:25.593" v="135" actId="478"/>
          <ac:spMkLst>
            <pc:docMk/>
            <pc:sldMk cId="1263816942" sldId="400"/>
            <ac:spMk id="3" creationId="{CE216035-D2A7-278F-A7D9-D9F790A7E36D}"/>
          </ac:spMkLst>
        </pc:spChg>
        <pc:spChg chg="add del mod">
          <ac:chgData name="Daniel Hoover" userId="6b191d16-c247-458c-b32a-e27477e6f579" providerId="ADAL" clId="{5BC525AE-DD98-144D-AFA8-32FDC758D6F1}" dt="2023-07-17T15:25:35.807" v="138"/>
          <ac:spMkLst>
            <pc:docMk/>
            <pc:sldMk cId="1263816942" sldId="400"/>
            <ac:spMk id="7" creationId="{5CC93F9D-AEF8-0971-B4BF-7A42745D69B2}"/>
          </ac:spMkLst>
        </pc:spChg>
        <pc:spChg chg="add mod">
          <ac:chgData name="Daniel Hoover" userId="6b191d16-c247-458c-b32a-e27477e6f579" providerId="ADAL" clId="{5BC525AE-DD98-144D-AFA8-32FDC758D6F1}" dt="2023-07-17T15:25:45.042" v="152" actId="478"/>
          <ac:spMkLst>
            <pc:docMk/>
            <pc:sldMk cId="1263816942" sldId="400"/>
            <ac:spMk id="11" creationId="{FF55EEBD-B91B-35D5-1D70-62FB5CA85140}"/>
          </ac:spMkLst>
        </pc:spChg>
        <pc:picChg chg="add del mod">
          <ac:chgData name="Daniel Hoover" userId="6b191d16-c247-458c-b32a-e27477e6f579" providerId="ADAL" clId="{5BC525AE-DD98-144D-AFA8-32FDC758D6F1}" dt="2023-07-17T15:25:33.477" v="137" actId="478"/>
          <ac:picMkLst>
            <pc:docMk/>
            <pc:sldMk cId="1263816942" sldId="400"/>
            <ac:picMk id="5" creationId="{16D57ED6-076B-A14D-96BD-2F1BE2CE1274}"/>
          </ac:picMkLst>
        </pc:picChg>
        <pc:picChg chg="add del mod">
          <ac:chgData name="Daniel Hoover" userId="6b191d16-c247-458c-b32a-e27477e6f579" providerId="ADAL" clId="{5BC525AE-DD98-144D-AFA8-32FDC758D6F1}" dt="2023-07-17T15:25:45.042" v="152" actId="478"/>
          <ac:picMkLst>
            <pc:docMk/>
            <pc:sldMk cId="1263816942" sldId="400"/>
            <ac:picMk id="9" creationId="{AC0BD5A3-6628-948E-6A9B-3418D03AC1A3}"/>
          </ac:picMkLst>
        </pc:picChg>
      </pc:sldChg>
      <pc:sldChg chg="addSp delSp modSp add mod">
        <pc:chgData name="Daniel Hoover" userId="6b191d16-c247-458c-b32a-e27477e6f579" providerId="ADAL" clId="{5BC525AE-DD98-144D-AFA8-32FDC758D6F1}" dt="2023-07-17T15:35:09.941" v="278" actId="21"/>
        <pc:sldMkLst>
          <pc:docMk/>
          <pc:sldMk cId="4000684919" sldId="401"/>
        </pc:sldMkLst>
        <pc:spChg chg="del">
          <ac:chgData name="Daniel Hoover" userId="6b191d16-c247-458c-b32a-e27477e6f579" providerId="ADAL" clId="{5BC525AE-DD98-144D-AFA8-32FDC758D6F1}" dt="2023-07-17T15:26:20.480" v="155" actId="478"/>
          <ac:spMkLst>
            <pc:docMk/>
            <pc:sldMk cId="4000684919" sldId="401"/>
            <ac:spMk id="15" creationId="{2DE5A606-F408-FAE9-CFA4-D75D414F9CFC}"/>
          </ac:spMkLst>
        </pc:spChg>
        <pc:spChg chg="del">
          <ac:chgData name="Daniel Hoover" userId="6b191d16-c247-458c-b32a-e27477e6f579" providerId="ADAL" clId="{5BC525AE-DD98-144D-AFA8-32FDC758D6F1}" dt="2023-07-17T15:26:22.672" v="156" actId="478"/>
          <ac:spMkLst>
            <pc:docMk/>
            <pc:sldMk cId="4000684919" sldId="401"/>
            <ac:spMk id="17" creationId="{3B7256E8-7BF7-2DB6-884E-740A0EA30218}"/>
          </ac:spMkLst>
        </pc:spChg>
        <pc:picChg chg="add del mod">
          <ac:chgData name="Daniel Hoover" userId="6b191d16-c247-458c-b32a-e27477e6f579" providerId="ADAL" clId="{5BC525AE-DD98-144D-AFA8-32FDC758D6F1}" dt="2023-07-17T15:35:09.941" v="278" actId="21"/>
          <ac:picMkLst>
            <pc:docMk/>
            <pc:sldMk cId="4000684919" sldId="401"/>
            <ac:picMk id="1026" creationId="{549CC9B6-AC41-6BE8-30A5-DE8F363A20C9}"/>
          </ac:picMkLst>
        </pc:picChg>
      </pc:sldChg>
      <pc:sldChg chg="addSp delSp modSp add mod">
        <pc:chgData name="Daniel Hoover" userId="6b191d16-c247-458c-b32a-e27477e6f579" providerId="ADAL" clId="{5BC525AE-DD98-144D-AFA8-32FDC758D6F1}" dt="2023-07-17T19:20:40.921" v="5692" actId="1035"/>
        <pc:sldMkLst>
          <pc:docMk/>
          <pc:sldMk cId="3083707024" sldId="402"/>
        </pc:sldMkLst>
        <pc:spChg chg="mod">
          <ac:chgData name="Daniel Hoover" userId="6b191d16-c247-458c-b32a-e27477e6f579" providerId="ADAL" clId="{5BC525AE-DD98-144D-AFA8-32FDC758D6F1}" dt="2023-07-17T19:20:40.921" v="5692" actId="1035"/>
          <ac:spMkLst>
            <pc:docMk/>
            <pc:sldMk cId="3083707024" sldId="402"/>
            <ac:spMk id="2" creationId="{00000000-0000-0000-0000-000000000000}"/>
          </ac:spMkLst>
        </pc:spChg>
        <pc:spChg chg="del mod">
          <ac:chgData name="Daniel Hoover" userId="6b191d16-c247-458c-b32a-e27477e6f579" providerId="ADAL" clId="{5BC525AE-DD98-144D-AFA8-32FDC758D6F1}" dt="2023-07-17T15:42:28.335" v="337" actId="478"/>
          <ac:spMkLst>
            <pc:docMk/>
            <pc:sldMk cId="3083707024" sldId="402"/>
            <ac:spMk id="3" creationId="{00000000-0000-0000-0000-000000000000}"/>
          </ac:spMkLst>
        </pc:spChg>
        <pc:picChg chg="add mod">
          <ac:chgData name="Daniel Hoover" userId="6b191d16-c247-458c-b32a-e27477e6f579" providerId="ADAL" clId="{5BC525AE-DD98-144D-AFA8-32FDC758D6F1}" dt="2023-07-17T17:35:30.130" v="1936" actId="1076"/>
          <ac:picMkLst>
            <pc:docMk/>
            <pc:sldMk cId="3083707024" sldId="402"/>
            <ac:picMk id="5" creationId="{29F37610-A4D6-3153-27C4-3F4CB34B1972}"/>
          </ac:picMkLst>
        </pc:picChg>
        <pc:picChg chg="add mod">
          <ac:chgData name="Daniel Hoover" userId="6b191d16-c247-458c-b32a-e27477e6f579" providerId="ADAL" clId="{5BC525AE-DD98-144D-AFA8-32FDC758D6F1}" dt="2023-07-17T17:36:16.794" v="1958" actId="1076"/>
          <ac:picMkLst>
            <pc:docMk/>
            <pc:sldMk cId="3083707024" sldId="402"/>
            <ac:picMk id="6" creationId="{D9FCFE78-B834-64D0-7221-62AD450553DC}"/>
          </ac:picMkLst>
        </pc:picChg>
        <pc:picChg chg="add mod">
          <ac:chgData name="Daniel Hoover" userId="6b191d16-c247-458c-b32a-e27477e6f579" providerId="ADAL" clId="{5BC525AE-DD98-144D-AFA8-32FDC758D6F1}" dt="2023-07-17T15:42:32.821" v="338" actId="1076"/>
          <ac:picMkLst>
            <pc:docMk/>
            <pc:sldMk cId="3083707024" sldId="402"/>
            <ac:picMk id="7" creationId="{2F026AAC-1363-C1F7-1648-DB29A1AFA444}"/>
          </ac:picMkLst>
        </pc:picChg>
        <pc:picChg chg="add mod">
          <ac:chgData name="Daniel Hoover" userId="6b191d16-c247-458c-b32a-e27477e6f579" providerId="ADAL" clId="{5BC525AE-DD98-144D-AFA8-32FDC758D6F1}" dt="2023-07-17T15:42:32.821" v="338" actId="1076"/>
          <ac:picMkLst>
            <pc:docMk/>
            <pc:sldMk cId="3083707024" sldId="402"/>
            <ac:picMk id="8" creationId="{1C0F50BA-7CF2-E157-C881-BCCE63CDD539}"/>
          </ac:picMkLst>
        </pc:picChg>
        <pc:picChg chg="add mod">
          <ac:chgData name="Daniel Hoover" userId="6b191d16-c247-458c-b32a-e27477e6f579" providerId="ADAL" clId="{5BC525AE-DD98-144D-AFA8-32FDC758D6F1}" dt="2023-07-17T17:36:03.609" v="1944" actId="1076"/>
          <ac:picMkLst>
            <pc:docMk/>
            <pc:sldMk cId="3083707024" sldId="402"/>
            <ac:picMk id="9" creationId="{D2BA2AB7-2229-8D7D-BC73-D8A16336A11C}"/>
          </ac:picMkLst>
        </pc:picChg>
        <pc:picChg chg="add mod">
          <ac:chgData name="Daniel Hoover" userId="6b191d16-c247-458c-b32a-e27477e6f579" providerId="ADAL" clId="{5BC525AE-DD98-144D-AFA8-32FDC758D6F1}" dt="2023-07-17T17:36:13.216" v="1957" actId="1037"/>
          <ac:picMkLst>
            <pc:docMk/>
            <pc:sldMk cId="3083707024" sldId="402"/>
            <ac:picMk id="10" creationId="{723FD07F-E99F-0DA6-810B-4A72AB4B1E07}"/>
          </ac:picMkLst>
        </pc:picChg>
        <pc:picChg chg="add mod">
          <ac:chgData name="Daniel Hoover" userId="6b191d16-c247-458c-b32a-e27477e6f579" providerId="ADAL" clId="{5BC525AE-DD98-144D-AFA8-32FDC758D6F1}" dt="2023-07-17T17:35:59.537" v="1943" actId="1076"/>
          <ac:picMkLst>
            <pc:docMk/>
            <pc:sldMk cId="3083707024" sldId="402"/>
            <ac:picMk id="11" creationId="{326447AE-F42D-5FC4-22D3-B6DB6E53B28E}"/>
          </ac:picMkLst>
        </pc:picChg>
      </pc:sldChg>
      <pc:sldChg chg="add del">
        <pc:chgData name="Daniel Hoover" userId="6b191d16-c247-458c-b32a-e27477e6f579" providerId="ADAL" clId="{5BC525AE-DD98-144D-AFA8-32FDC758D6F1}" dt="2023-07-17T15:44:18.730" v="347"/>
        <pc:sldMkLst>
          <pc:docMk/>
          <pc:sldMk cId="1489720854" sldId="403"/>
        </pc:sldMkLst>
      </pc:sldChg>
      <pc:sldChg chg="addSp delSp modSp add mod modNotesTx">
        <pc:chgData name="Daniel Hoover" userId="6b191d16-c247-458c-b32a-e27477e6f579" providerId="ADAL" clId="{5BC525AE-DD98-144D-AFA8-32FDC758D6F1}" dt="2023-07-17T19:01:29.368" v="4464" actId="20577"/>
        <pc:sldMkLst>
          <pc:docMk/>
          <pc:sldMk cId="3620190648" sldId="403"/>
        </pc:sldMkLst>
        <pc:spChg chg="add mod">
          <ac:chgData name="Daniel Hoover" userId="6b191d16-c247-458c-b32a-e27477e6f579" providerId="ADAL" clId="{5BC525AE-DD98-144D-AFA8-32FDC758D6F1}" dt="2023-07-17T15:44:57.125" v="353" actId="1076"/>
          <ac:spMkLst>
            <pc:docMk/>
            <pc:sldMk cId="3620190648" sldId="403"/>
            <ac:spMk id="4" creationId="{82B9A60C-79C9-020F-6FBF-93EDFE32FDBF}"/>
          </ac:spMkLst>
        </pc:spChg>
        <pc:spChg chg="add mod">
          <ac:chgData name="Daniel Hoover" userId="6b191d16-c247-458c-b32a-e27477e6f579" providerId="ADAL" clId="{5BC525AE-DD98-144D-AFA8-32FDC758D6F1}" dt="2023-07-17T15:45:01.596" v="355" actId="1076"/>
          <ac:spMkLst>
            <pc:docMk/>
            <pc:sldMk cId="3620190648" sldId="403"/>
            <ac:spMk id="5" creationId="{4414309D-9AA1-680F-D77A-C5EDE3DC7407}"/>
          </ac:spMkLst>
        </pc:spChg>
        <pc:spChg chg="add mod">
          <ac:chgData name="Daniel Hoover" userId="6b191d16-c247-458c-b32a-e27477e6f579" providerId="ADAL" clId="{5BC525AE-DD98-144D-AFA8-32FDC758D6F1}" dt="2023-07-17T15:45:06.341" v="357" actId="1076"/>
          <ac:spMkLst>
            <pc:docMk/>
            <pc:sldMk cId="3620190648" sldId="403"/>
            <ac:spMk id="6" creationId="{B06D5E03-A9D4-1B93-FC52-E2EE1D64AF2E}"/>
          </ac:spMkLst>
        </pc:spChg>
        <pc:spChg chg="add del mod">
          <ac:chgData name="Daniel Hoover" userId="6b191d16-c247-458c-b32a-e27477e6f579" providerId="ADAL" clId="{5BC525AE-DD98-144D-AFA8-32FDC758D6F1}" dt="2023-07-17T15:46:41.125" v="414" actId="478"/>
          <ac:spMkLst>
            <pc:docMk/>
            <pc:sldMk cId="3620190648" sldId="403"/>
            <ac:spMk id="7" creationId="{A232F4FF-C156-E5DD-65F8-A2CFBC6D4EA9}"/>
          </ac:spMkLst>
        </pc:spChg>
        <pc:spChg chg="add mod">
          <ac:chgData name="Daniel Hoover" userId="6b191d16-c247-458c-b32a-e27477e6f579" providerId="ADAL" clId="{5BC525AE-DD98-144D-AFA8-32FDC758D6F1}" dt="2023-07-17T15:45:19.644" v="361" actId="1076"/>
          <ac:spMkLst>
            <pc:docMk/>
            <pc:sldMk cId="3620190648" sldId="403"/>
            <ac:spMk id="8" creationId="{B818CAB9-733F-43D8-BEC8-400C50E40320}"/>
          </ac:spMkLst>
        </pc:spChg>
        <pc:cxnChg chg="add del">
          <ac:chgData name="Daniel Hoover" userId="6b191d16-c247-458c-b32a-e27477e6f579" providerId="ADAL" clId="{5BC525AE-DD98-144D-AFA8-32FDC758D6F1}" dt="2023-07-17T15:44:52.637" v="351" actId="478"/>
          <ac:cxnSpMkLst>
            <pc:docMk/>
            <pc:sldMk cId="3620190648" sldId="403"/>
            <ac:cxnSpMk id="3" creationId="{6AC443D2-B3BD-2676-9EFE-649FD89961BB}"/>
          </ac:cxnSpMkLst>
        </pc:cxnChg>
      </pc:sldChg>
      <pc:sldChg chg="addSp modSp add mod ord">
        <pc:chgData name="Daniel Hoover" userId="6b191d16-c247-458c-b32a-e27477e6f579" providerId="ADAL" clId="{5BC525AE-DD98-144D-AFA8-32FDC758D6F1}" dt="2023-07-17T16:45:00.001" v="897" actId="20577"/>
        <pc:sldMkLst>
          <pc:docMk/>
          <pc:sldMk cId="2808127183" sldId="404"/>
        </pc:sldMkLst>
        <pc:spChg chg="mod">
          <ac:chgData name="Daniel Hoover" userId="6b191d16-c247-458c-b32a-e27477e6f579" providerId="ADAL" clId="{5BC525AE-DD98-144D-AFA8-32FDC758D6F1}" dt="2023-07-17T16:44:11.749" v="750" actId="27636"/>
          <ac:spMkLst>
            <pc:docMk/>
            <pc:sldMk cId="2808127183" sldId="404"/>
            <ac:spMk id="2" creationId="{00000000-0000-0000-0000-000000000000}"/>
          </ac:spMkLst>
        </pc:spChg>
        <pc:spChg chg="mod">
          <ac:chgData name="Daniel Hoover" userId="6b191d16-c247-458c-b32a-e27477e6f579" providerId="ADAL" clId="{5BC525AE-DD98-144D-AFA8-32FDC758D6F1}" dt="2023-07-17T16:45:00.001" v="897" actId="20577"/>
          <ac:spMkLst>
            <pc:docMk/>
            <pc:sldMk cId="2808127183" sldId="404"/>
            <ac:spMk id="3" creationId="{00000000-0000-0000-0000-000000000000}"/>
          </ac:spMkLst>
        </pc:spChg>
        <pc:spChg chg="add mod">
          <ac:chgData name="Daniel Hoover" userId="6b191d16-c247-458c-b32a-e27477e6f579" providerId="ADAL" clId="{5BC525AE-DD98-144D-AFA8-32FDC758D6F1}" dt="2023-07-17T16:00:13.118" v="570" actId="1076"/>
          <ac:spMkLst>
            <pc:docMk/>
            <pc:sldMk cId="2808127183" sldId="404"/>
            <ac:spMk id="5" creationId="{5722B90A-8576-79AF-140C-0936D7E61229}"/>
          </ac:spMkLst>
        </pc:spChg>
      </pc:sldChg>
      <pc:sldChg chg="addSp modSp new mod ord">
        <pc:chgData name="Daniel Hoover" userId="6b191d16-c247-458c-b32a-e27477e6f579" providerId="ADAL" clId="{5BC525AE-DD98-144D-AFA8-32FDC758D6F1}" dt="2023-07-17T17:30:20.208" v="1585" actId="207"/>
        <pc:sldMkLst>
          <pc:docMk/>
          <pc:sldMk cId="2983593374" sldId="405"/>
        </pc:sldMkLst>
        <pc:spChg chg="mod">
          <ac:chgData name="Daniel Hoover" userId="6b191d16-c247-458c-b32a-e27477e6f579" providerId="ADAL" clId="{5BC525AE-DD98-144D-AFA8-32FDC758D6F1}" dt="2023-07-17T17:29:12.716" v="1550" actId="122"/>
          <ac:spMkLst>
            <pc:docMk/>
            <pc:sldMk cId="2983593374" sldId="405"/>
            <ac:spMk id="2" creationId="{A36BEDA9-1FE9-1C69-947E-7BEF65D88238}"/>
          </ac:spMkLst>
        </pc:spChg>
        <pc:picChg chg="add mod">
          <ac:chgData name="Daniel Hoover" userId="6b191d16-c247-458c-b32a-e27477e6f579" providerId="ADAL" clId="{5BC525AE-DD98-144D-AFA8-32FDC758D6F1}" dt="2023-07-17T17:30:20.208" v="1585" actId="207"/>
          <ac:picMkLst>
            <pc:docMk/>
            <pc:sldMk cId="2983593374" sldId="405"/>
            <ac:picMk id="4" creationId="{66366F85-1708-A4B0-E251-023863051FFC}"/>
          </ac:picMkLst>
        </pc:picChg>
      </pc:sldChg>
      <pc:sldChg chg="modSp add mod">
        <pc:chgData name="Daniel Hoover" userId="6b191d16-c247-458c-b32a-e27477e6f579" providerId="ADAL" clId="{5BC525AE-DD98-144D-AFA8-32FDC758D6F1}" dt="2023-07-17T17:12:08.854" v="1334" actId="20577"/>
        <pc:sldMkLst>
          <pc:docMk/>
          <pc:sldMk cId="1155056726" sldId="406"/>
        </pc:sldMkLst>
        <pc:spChg chg="mod">
          <ac:chgData name="Daniel Hoover" userId="6b191d16-c247-458c-b32a-e27477e6f579" providerId="ADAL" clId="{5BC525AE-DD98-144D-AFA8-32FDC758D6F1}" dt="2023-07-17T17:12:08.854" v="1334" actId="20577"/>
          <ac:spMkLst>
            <pc:docMk/>
            <pc:sldMk cId="1155056726" sldId="406"/>
            <ac:spMk id="3" creationId="{00000000-0000-0000-0000-000000000000}"/>
          </ac:spMkLst>
        </pc:spChg>
        <pc:spChg chg="mod">
          <ac:chgData name="Daniel Hoover" userId="6b191d16-c247-458c-b32a-e27477e6f579" providerId="ADAL" clId="{5BC525AE-DD98-144D-AFA8-32FDC758D6F1}" dt="2023-07-17T17:11:59.170" v="1324" actId="14100"/>
          <ac:spMkLst>
            <pc:docMk/>
            <pc:sldMk cId="1155056726" sldId="406"/>
            <ac:spMk id="5" creationId="{5722B90A-8576-79AF-140C-0936D7E61229}"/>
          </ac:spMkLst>
        </pc:spChg>
      </pc:sldChg>
      <pc:sldChg chg="modSp add mod">
        <pc:chgData name="Daniel Hoover" userId="6b191d16-c247-458c-b32a-e27477e6f579" providerId="ADAL" clId="{5BC525AE-DD98-144D-AFA8-32FDC758D6F1}" dt="2023-07-17T19:23:58.882" v="5728" actId="20577"/>
        <pc:sldMkLst>
          <pc:docMk/>
          <pc:sldMk cId="3342781876" sldId="407"/>
        </pc:sldMkLst>
        <pc:spChg chg="mod">
          <ac:chgData name="Daniel Hoover" userId="6b191d16-c247-458c-b32a-e27477e6f579" providerId="ADAL" clId="{5BC525AE-DD98-144D-AFA8-32FDC758D6F1}" dt="2023-07-17T19:23:58.882" v="5728" actId="20577"/>
          <ac:spMkLst>
            <pc:docMk/>
            <pc:sldMk cId="3342781876" sldId="407"/>
            <ac:spMk id="2" creationId="{00000000-0000-0000-0000-000000000000}"/>
          </ac:spMkLst>
        </pc:spChg>
        <pc:spChg chg="mod">
          <ac:chgData name="Daniel Hoover" userId="6b191d16-c247-458c-b32a-e27477e6f579" providerId="ADAL" clId="{5BC525AE-DD98-144D-AFA8-32FDC758D6F1}" dt="2023-07-17T17:22:21.739" v="1531" actId="14100"/>
          <ac:spMkLst>
            <pc:docMk/>
            <pc:sldMk cId="3342781876" sldId="407"/>
            <ac:spMk id="3" creationId="{00000000-0000-0000-0000-000000000000}"/>
          </ac:spMkLst>
        </pc:spChg>
        <pc:spChg chg="mod">
          <ac:chgData name="Daniel Hoover" userId="6b191d16-c247-458c-b32a-e27477e6f579" providerId="ADAL" clId="{5BC525AE-DD98-144D-AFA8-32FDC758D6F1}" dt="2023-07-17T17:24:01.941" v="1548" actId="1076"/>
          <ac:spMkLst>
            <pc:docMk/>
            <pc:sldMk cId="3342781876" sldId="407"/>
            <ac:spMk id="5" creationId="{5722B90A-8576-79AF-140C-0936D7E61229}"/>
          </ac:spMkLst>
        </pc:spChg>
      </pc:sldChg>
      <pc:sldChg chg="delSp modSp add mod">
        <pc:chgData name="Daniel Hoover" userId="6b191d16-c247-458c-b32a-e27477e6f579" providerId="ADAL" clId="{5BC525AE-DD98-144D-AFA8-32FDC758D6F1}" dt="2023-07-17T19:22:39.784" v="5697" actId="20577"/>
        <pc:sldMkLst>
          <pc:docMk/>
          <pc:sldMk cId="2176373532" sldId="408"/>
        </pc:sldMkLst>
        <pc:spChg chg="mod">
          <ac:chgData name="Daniel Hoover" userId="6b191d16-c247-458c-b32a-e27477e6f579" providerId="ADAL" clId="{5BC525AE-DD98-144D-AFA8-32FDC758D6F1}" dt="2023-07-17T19:22:39.784" v="5697" actId="20577"/>
          <ac:spMkLst>
            <pc:docMk/>
            <pc:sldMk cId="2176373532" sldId="408"/>
            <ac:spMk id="2" creationId="{00000000-0000-0000-0000-000000000000}"/>
          </ac:spMkLst>
        </pc:spChg>
        <pc:spChg chg="mod">
          <ac:chgData name="Daniel Hoover" userId="6b191d16-c247-458c-b32a-e27477e6f579" providerId="ADAL" clId="{5BC525AE-DD98-144D-AFA8-32FDC758D6F1}" dt="2023-07-17T17:44:50.839" v="2518" actId="27636"/>
          <ac:spMkLst>
            <pc:docMk/>
            <pc:sldMk cId="2176373532" sldId="408"/>
            <ac:spMk id="3" creationId="{00000000-0000-0000-0000-000000000000}"/>
          </ac:spMkLst>
        </pc:spChg>
        <pc:spChg chg="del">
          <ac:chgData name="Daniel Hoover" userId="6b191d16-c247-458c-b32a-e27477e6f579" providerId="ADAL" clId="{5BC525AE-DD98-144D-AFA8-32FDC758D6F1}" dt="2023-07-17T17:31:07.291" v="1602" actId="478"/>
          <ac:spMkLst>
            <pc:docMk/>
            <pc:sldMk cId="2176373532" sldId="408"/>
            <ac:spMk id="5" creationId="{5722B90A-8576-79AF-140C-0936D7E61229}"/>
          </ac:spMkLst>
        </pc:spChg>
      </pc:sldChg>
      <pc:sldChg chg="addSp modSp add mod">
        <pc:chgData name="Daniel Hoover" userId="6b191d16-c247-458c-b32a-e27477e6f579" providerId="ADAL" clId="{5BC525AE-DD98-144D-AFA8-32FDC758D6F1}" dt="2023-07-17T17:30:31.725" v="1588" actId="207"/>
        <pc:sldMkLst>
          <pc:docMk/>
          <pc:sldMk cId="1456655719" sldId="409"/>
        </pc:sldMkLst>
        <pc:spChg chg="mod">
          <ac:chgData name="Daniel Hoover" userId="6b191d16-c247-458c-b32a-e27477e6f579" providerId="ADAL" clId="{5BC525AE-DD98-144D-AFA8-32FDC758D6F1}" dt="2023-07-17T17:29:25.700" v="1582" actId="20577"/>
          <ac:spMkLst>
            <pc:docMk/>
            <pc:sldMk cId="1456655719" sldId="409"/>
            <ac:spMk id="2" creationId="{A36BEDA9-1FE9-1C69-947E-7BEF65D88238}"/>
          </ac:spMkLst>
        </pc:spChg>
        <pc:picChg chg="add mod">
          <ac:chgData name="Daniel Hoover" userId="6b191d16-c247-458c-b32a-e27477e6f579" providerId="ADAL" clId="{5BC525AE-DD98-144D-AFA8-32FDC758D6F1}" dt="2023-07-17T17:30:31.725" v="1588" actId="207"/>
          <ac:picMkLst>
            <pc:docMk/>
            <pc:sldMk cId="1456655719" sldId="409"/>
            <ac:picMk id="4" creationId="{376A519C-33B4-3AA1-2097-E5E0F881A64C}"/>
          </ac:picMkLst>
        </pc:picChg>
      </pc:sldChg>
      <pc:sldChg chg="modSp add mod">
        <pc:chgData name="Daniel Hoover" userId="6b191d16-c247-458c-b32a-e27477e6f579" providerId="ADAL" clId="{5BC525AE-DD98-144D-AFA8-32FDC758D6F1}" dt="2023-07-17T19:10:24.626" v="5472" actId="27636"/>
        <pc:sldMkLst>
          <pc:docMk/>
          <pc:sldMk cId="1067835174" sldId="410"/>
        </pc:sldMkLst>
        <pc:spChg chg="mod">
          <ac:chgData name="Daniel Hoover" userId="6b191d16-c247-458c-b32a-e27477e6f579" providerId="ADAL" clId="{5BC525AE-DD98-144D-AFA8-32FDC758D6F1}" dt="2023-07-17T17:37:15.627" v="1989" actId="115"/>
          <ac:spMkLst>
            <pc:docMk/>
            <pc:sldMk cId="1067835174" sldId="410"/>
            <ac:spMk id="2" creationId="{00000000-0000-0000-0000-000000000000}"/>
          </ac:spMkLst>
        </pc:spChg>
        <pc:spChg chg="mod">
          <ac:chgData name="Daniel Hoover" userId="6b191d16-c247-458c-b32a-e27477e6f579" providerId="ADAL" clId="{5BC525AE-DD98-144D-AFA8-32FDC758D6F1}" dt="2023-07-17T19:10:24.626" v="5472" actId="27636"/>
          <ac:spMkLst>
            <pc:docMk/>
            <pc:sldMk cId="1067835174" sldId="410"/>
            <ac:spMk id="3" creationId="{00000000-0000-0000-0000-000000000000}"/>
          </ac:spMkLst>
        </pc:spChg>
      </pc:sldChg>
      <pc:sldChg chg="add del">
        <pc:chgData name="Daniel Hoover" userId="6b191d16-c247-458c-b32a-e27477e6f579" providerId="ADAL" clId="{5BC525AE-DD98-144D-AFA8-32FDC758D6F1}" dt="2023-07-17T17:39:09.774" v="2120"/>
        <pc:sldMkLst>
          <pc:docMk/>
          <pc:sldMk cId="1522214054" sldId="411"/>
        </pc:sldMkLst>
      </pc:sldChg>
      <pc:sldChg chg="addSp delSp modSp add mod">
        <pc:chgData name="Daniel Hoover" userId="6b191d16-c247-458c-b32a-e27477e6f579" providerId="ADAL" clId="{5BC525AE-DD98-144D-AFA8-32FDC758D6F1}" dt="2023-07-17T18:43:27.193" v="3731" actId="478"/>
        <pc:sldMkLst>
          <pc:docMk/>
          <pc:sldMk cId="2490273716" sldId="411"/>
        </pc:sldMkLst>
        <pc:spChg chg="add mod">
          <ac:chgData name="Daniel Hoover" userId="6b191d16-c247-458c-b32a-e27477e6f579" providerId="ADAL" clId="{5BC525AE-DD98-144D-AFA8-32FDC758D6F1}" dt="2023-07-17T17:40:04.059" v="2215" actId="1076"/>
          <ac:spMkLst>
            <pc:docMk/>
            <pc:sldMk cId="2490273716" sldId="411"/>
            <ac:spMk id="2" creationId="{66A235FD-77C7-00A4-6607-32EB72A7FD34}"/>
          </ac:spMkLst>
        </pc:spChg>
        <pc:spChg chg="add mod">
          <ac:chgData name="Daniel Hoover" userId="6b191d16-c247-458c-b32a-e27477e6f579" providerId="ADAL" clId="{5BC525AE-DD98-144D-AFA8-32FDC758D6F1}" dt="2023-07-17T17:40:21.363" v="2217" actId="1076"/>
          <ac:spMkLst>
            <pc:docMk/>
            <pc:sldMk cId="2490273716" sldId="411"/>
            <ac:spMk id="3" creationId="{D9AC03F2-28E1-0DA7-4442-DB1F651789AD}"/>
          </ac:spMkLst>
        </pc:spChg>
        <pc:spChg chg="del">
          <ac:chgData name="Daniel Hoover" userId="6b191d16-c247-458c-b32a-e27477e6f579" providerId="ADAL" clId="{5BC525AE-DD98-144D-AFA8-32FDC758D6F1}" dt="2023-07-17T18:43:27.193" v="3731" actId="478"/>
          <ac:spMkLst>
            <pc:docMk/>
            <pc:sldMk cId="2490273716" sldId="411"/>
            <ac:spMk id="8" creationId="{B818CAB9-733F-43D8-BEC8-400C50E40320}"/>
          </ac:spMkLst>
        </pc:spChg>
      </pc:sldChg>
      <pc:sldChg chg="modSp add mod ord modNotesTx">
        <pc:chgData name="Daniel Hoover" userId="6b191d16-c247-458c-b32a-e27477e6f579" providerId="ADAL" clId="{5BC525AE-DD98-144D-AFA8-32FDC758D6F1}" dt="2023-07-17T19:22:33.594" v="5695" actId="20577"/>
        <pc:sldMkLst>
          <pc:docMk/>
          <pc:sldMk cId="646864201" sldId="412"/>
        </pc:sldMkLst>
        <pc:spChg chg="mod">
          <ac:chgData name="Daniel Hoover" userId="6b191d16-c247-458c-b32a-e27477e6f579" providerId="ADAL" clId="{5BC525AE-DD98-144D-AFA8-32FDC758D6F1}" dt="2023-07-17T19:22:33.594" v="5695" actId="20577"/>
          <ac:spMkLst>
            <pc:docMk/>
            <pc:sldMk cId="646864201" sldId="412"/>
            <ac:spMk id="2" creationId="{00000000-0000-0000-0000-000000000000}"/>
          </ac:spMkLst>
        </pc:spChg>
        <pc:spChg chg="mod">
          <ac:chgData name="Daniel Hoover" userId="6b191d16-c247-458c-b32a-e27477e6f579" providerId="ADAL" clId="{5BC525AE-DD98-144D-AFA8-32FDC758D6F1}" dt="2023-07-17T17:43:26.861" v="2506" actId="20577"/>
          <ac:spMkLst>
            <pc:docMk/>
            <pc:sldMk cId="646864201" sldId="412"/>
            <ac:spMk id="3" creationId="{00000000-0000-0000-0000-000000000000}"/>
          </ac:spMkLst>
        </pc:spChg>
      </pc:sldChg>
      <pc:sldChg chg="delSp modSp add mod ord">
        <pc:chgData name="Daniel Hoover" userId="6b191d16-c247-458c-b32a-e27477e6f579" providerId="ADAL" clId="{5BC525AE-DD98-144D-AFA8-32FDC758D6F1}" dt="2023-07-17T17:45:23.986" v="2524" actId="1038"/>
        <pc:sldMkLst>
          <pc:docMk/>
          <pc:sldMk cId="1895602152" sldId="413"/>
        </pc:sldMkLst>
        <pc:spChg chg="del">
          <ac:chgData name="Daniel Hoover" userId="6b191d16-c247-458c-b32a-e27477e6f579" providerId="ADAL" clId="{5BC525AE-DD98-144D-AFA8-32FDC758D6F1}" dt="2023-07-17T17:44:18.001" v="2514" actId="478"/>
          <ac:spMkLst>
            <pc:docMk/>
            <pc:sldMk cId="1895602152" sldId="413"/>
            <ac:spMk id="2" creationId="{66A235FD-77C7-00A4-6607-32EB72A7FD34}"/>
          </ac:spMkLst>
        </pc:spChg>
        <pc:spChg chg="mod">
          <ac:chgData name="Daniel Hoover" userId="6b191d16-c247-458c-b32a-e27477e6f579" providerId="ADAL" clId="{5BC525AE-DD98-144D-AFA8-32FDC758D6F1}" dt="2023-07-17T17:45:23.986" v="2524" actId="1038"/>
          <ac:spMkLst>
            <pc:docMk/>
            <pc:sldMk cId="1895602152" sldId="413"/>
            <ac:spMk id="4" creationId="{82B9A60C-79C9-020F-6FBF-93EDFE32FDBF}"/>
          </ac:spMkLst>
        </pc:spChg>
        <pc:spChg chg="del">
          <ac:chgData name="Daniel Hoover" userId="6b191d16-c247-458c-b32a-e27477e6f579" providerId="ADAL" clId="{5BC525AE-DD98-144D-AFA8-32FDC758D6F1}" dt="2023-07-17T17:44:14.154" v="2512" actId="478"/>
          <ac:spMkLst>
            <pc:docMk/>
            <pc:sldMk cId="1895602152" sldId="413"/>
            <ac:spMk id="5" creationId="{4414309D-9AA1-680F-D77A-C5EDE3DC7407}"/>
          </ac:spMkLst>
        </pc:spChg>
        <pc:spChg chg="mod">
          <ac:chgData name="Daniel Hoover" userId="6b191d16-c247-458c-b32a-e27477e6f579" providerId="ADAL" clId="{5BC525AE-DD98-144D-AFA8-32FDC758D6F1}" dt="2023-07-17T17:44:22.418" v="2515" actId="1076"/>
          <ac:spMkLst>
            <pc:docMk/>
            <pc:sldMk cId="1895602152" sldId="413"/>
            <ac:spMk id="6" creationId="{B06D5E03-A9D4-1B93-FC52-E2EE1D64AF2E}"/>
          </ac:spMkLst>
        </pc:spChg>
        <pc:spChg chg="del">
          <ac:chgData name="Daniel Hoover" userId="6b191d16-c247-458c-b32a-e27477e6f579" providerId="ADAL" clId="{5BC525AE-DD98-144D-AFA8-32FDC758D6F1}" dt="2023-07-17T17:44:15.131" v="2513" actId="478"/>
          <ac:spMkLst>
            <pc:docMk/>
            <pc:sldMk cId="1895602152" sldId="413"/>
            <ac:spMk id="8" creationId="{B818CAB9-733F-43D8-BEC8-400C50E40320}"/>
          </ac:spMkLst>
        </pc:spChg>
      </pc:sldChg>
      <pc:sldChg chg="add del">
        <pc:chgData name="Daniel Hoover" userId="6b191d16-c247-458c-b32a-e27477e6f579" providerId="ADAL" clId="{5BC525AE-DD98-144D-AFA8-32FDC758D6F1}" dt="2023-07-17T17:44:05.354" v="2508"/>
        <pc:sldMkLst>
          <pc:docMk/>
          <pc:sldMk cId="3240111581" sldId="413"/>
        </pc:sldMkLst>
      </pc:sldChg>
      <pc:sldChg chg="addSp delSp modSp add mod modNotesTx">
        <pc:chgData name="Daniel Hoover" userId="6b191d16-c247-458c-b32a-e27477e6f579" providerId="ADAL" clId="{5BC525AE-DD98-144D-AFA8-32FDC758D6F1}" dt="2023-07-17T18:28:50.555" v="3254" actId="1035"/>
        <pc:sldMkLst>
          <pc:docMk/>
          <pc:sldMk cId="2112005645" sldId="414"/>
        </pc:sldMkLst>
        <pc:spChg chg="mod">
          <ac:chgData name="Daniel Hoover" userId="6b191d16-c247-458c-b32a-e27477e6f579" providerId="ADAL" clId="{5BC525AE-DD98-144D-AFA8-32FDC758D6F1}" dt="2023-07-17T18:28:27.995" v="3229" actId="1076"/>
          <ac:spMkLst>
            <pc:docMk/>
            <pc:sldMk cId="2112005645" sldId="414"/>
            <ac:spMk id="2" creationId="{A36BEDA9-1FE9-1C69-947E-7BEF65D88238}"/>
          </ac:spMkLst>
        </pc:spChg>
        <pc:picChg chg="del">
          <ac:chgData name="Daniel Hoover" userId="6b191d16-c247-458c-b32a-e27477e6f579" providerId="ADAL" clId="{5BC525AE-DD98-144D-AFA8-32FDC758D6F1}" dt="2023-07-17T17:47:44.858" v="2784" actId="478"/>
          <ac:picMkLst>
            <pc:docMk/>
            <pc:sldMk cId="2112005645" sldId="414"/>
            <ac:picMk id="4" creationId="{376A519C-33B4-3AA1-2097-E5E0F881A64C}"/>
          </ac:picMkLst>
        </pc:picChg>
        <pc:picChg chg="add del mod">
          <ac:chgData name="Daniel Hoover" userId="6b191d16-c247-458c-b32a-e27477e6f579" providerId="ADAL" clId="{5BC525AE-DD98-144D-AFA8-32FDC758D6F1}" dt="2023-07-17T18:28:46.450" v="3250" actId="478"/>
          <ac:picMkLst>
            <pc:docMk/>
            <pc:sldMk cId="2112005645" sldId="414"/>
            <ac:picMk id="5" creationId="{662FF504-A717-A46E-643B-F18E16B79FD5}"/>
          </ac:picMkLst>
        </pc:picChg>
        <pc:picChg chg="add mod">
          <ac:chgData name="Daniel Hoover" userId="6b191d16-c247-458c-b32a-e27477e6f579" providerId="ADAL" clId="{5BC525AE-DD98-144D-AFA8-32FDC758D6F1}" dt="2023-07-17T18:28:50.555" v="3254" actId="1035"/>
          <ac:picMkLst>
            <pc:docMk/>
            <pc:sldMk cId="2112005645" sldId="414"/>
            <ac:picMk id="7" creationId="{11E24978-1D09-3CC6-EDA2-267204585260}"/>
          </ac:picMkLst>
        </pc:picChg>
      </pc:sldChg>
      <pc:sldChg chg="add del">
        <pc:chgData name="Daniel Hoover" userId="6b191d16-c247-458c-b32a-e27477e6f579" providerId="ADAL" clId="{5BC525AE-DD98-144D-AFA8-32FDC758D6F1}" dt="2023-07-17T17:47:30.327" v="2771"/>
        <pc:sldMkLst>
          <pc:docMk/>
          <pc:sldMk cId="3517222893" sldId="414"/>
        </pc:sldMkLst>
      </pc:sldChg>
      <pc:sldChg chg="modSp add mod modNotesTx">
        <pc:chgData name="Daniel Hoover" userId="6b191d16-c247-458c-b32a-e27477e6f579" providerId="ADAL" clId="{5BC525AE-DD98-144D-AFA8-32FDC758D6F1}" dt="2023-07-17T18:31:43.277" v="3327" actId="2711"/>
        <pc:sldMkLst>
          <pc:docMk/>
          <pc:sldMk cId="334007656" sldId="415"/>
        </pc:sldMkLst>
        <pc:spChg chg="mod">
          <ac:chgData name="Daniel Hoover" userId="6b191d16-c247-458c-b32a-e27477e6f579" providerId="ADAL" clId="{5BC525AE-DD98-144D-AFA8-32FDC758D6F1}" dt="2023-07-17T18:31:43.277" v="3327" actId="2711"/>
          <ac:spMkLst>
            <pc:docMk/>
            <pc:sldMk cId="334007656" sldId="415"/>
            <ac:spMk id="11" creationId="{F8F3C8DE-53BC-4FB2-B05A-447C15F6EBED}"/>
          </ac:spMkLst>
        </pc:spChg>
      </pc:sldChg>
      <pc:sldChg chg="modSp add mod">
        <pc:chgData name="Daniel Hoover" userId="6b191d16-c247-458c-b32a-e27477e6f579" providerId="ADAL" clId="{5BC525AE-DD98-144D-AFA8-32FDC758D6F1}" dt="2023-07-17T18:32:00.134" v="3330" actId="404"/>
        <pc:sldMkLst>
          <pc:docMk/>
          <pc:sldMk cId="2596662556" sldId="416"/>
        </pc:sldMkLst>
        <pc:spChg chg="mod">
          <ac:chgData name="Daniel Hoover" userId="6b191d16-c247-458c-b32a-e27477e6f579" providerId="ADAL" clId="{5BC525AE-DD98-144D-AFA8-32FDC758D6F1}" dt="2023-07-17T18:32:00.134" v="3330" actId="404"/>
          <ac:spMkLst>
            <pc:docMk/>
            <pc:sldMk cId="2596662556" sldId="416"/>
            <ac:spMk id="11" creationId="{F8F3C8DE-53BC-4FB2-B05A-447C15F6EBED}"/>
          </ac:spMkLst>
        </pc:spChg>
      </pc:sldChg>
      <pc:sldChg chg="modSp add mod">
        <pc:chgData name="Daniel Hoover" userId="6b191d16-c247-458c-b32a-e27477e6f579" providerId="ADAL" clId="{5BC525AE-DD98-144D-AFA8-32FDC758D6F1}" dt="2023-07-17T18:32:23.187" v="3332" actId="14100"/>
        <pc:sldMkLst>
          <pc:docMk/>
          <pc:sldMk cId="1154346160" sldId="417"/>
        </pc:sldMkLst>
        <pc:spChg chg="mod">
          <ac:chgData name="Daniel Hoover" userId="6b191d16-c247-458c-b32a-e27477e6f579" providerId="ADAL" clId="{5BC525AE-DD98-144D-AFA8-32FDC758D6F1}" dt="2023-07-17T18:32:23.187" v="3332" actId="14100"/>
          <ac:spMkLst>
            <pc:docMk/>
            <pc:sldMk cId="1154346160" sldId="417"/>
            <ac:spMk id="11" creationId="{F8F3C8DE-53BC-4FB2-B05A-447C15F6EBED}"/>
          </ac:spMkLst>
        </pc:spChg>
      </pc:sldChg>
      <pc:sldChg chg="delSp add del mod">
        <pc:chgData name="Daniel Hoover" userId="6b191d16-c247-458c-b32a-e27477e6f579" providerId="ADAL" clId="{5BC525AE-DD98-144D-AFA8-32FDC758D6F1}" dt="2023-07-17T18:36:35.405" v="3336" actId="2696"/>
        <pc:sldMkLst>
          <pc:docMk/>
          <pc:sldMk cId="2464216816" sldId="418"/>
        </pc:sldMkLst>
        <pc:spChg chg="del">
          <ac:chgData name="Daniel Hoover" userId="6b191d16-c247-458c-b32a-e27477e6f579" providerId="ADAL" clId="{5BC525AE-DD98-144D-AFA8-32FDC758D6F1}" dt="2023-07-17T18:32:44.490" v="3334" actId="478"/>
          <ac:spMkLst>
            <pc:docMk/>
            <pc:sldMk cId="2464216816" sldId="418"/>
            <ac:spMk id="11" creationId="{F8F3C8DE-53BC-4FB2-B05A-447C15F6EBED}"/>
          </ac:spMkLst>
        </pc:spChg>
      </pc:sldChg>
      <pc:sldChg chg="modSp add mod modNotesTx">
        <pc:chgData name="Daniel Hoover" userId="6b191d16-c247-458c-b32a-e27477e6f579" providerId="ADAL" clId="{5BC525AE-DD98-144D-AFA8-32FDC758D6F1}" dt="2023-07-17T19:12:04.982" v="5527" actId="6549"/>
        <pc:sldMkLst>
          <pc:docMk/>
          <pc:sldMk cId="510660951" sldId="419"/>
        </pc:sldMkLst>
        <pc:spChg chg="mod">
          <ac:chgData name="Daniel Hoover" userId="6b191d16-c247-458c-b32a-e27477e6f579" providerId="ADAL" clId="{5BC525AE-DD98-144D-AFA8-32FDC758D6F1}" dt="2023-07-17T18:38:00.262" v="3518" actId="20577"/>
          <ac:spMkLst>
            <pc:docMk/>
            <pc:sldMk cId="510660951" sldId="419"/>
            <ac:spMk id="2" creationId="{00000000-0000-0000-0000-000000000000}"/>
          </ac:spMkLst>
        </pc:spChg>
        <pc:spChg chg="mod">
          <ac:chgData name="Daniel Hoover" userId="6b191d16-c247-458c-b32a-e27477e6f579" providerId="ADAL" clId="{5BC525AE-DD98-144D-AFA8-32FDC758D6F1}" dt="2023-07-17T18:46:49.762" v="3920" actId="20577"/>
          <ac:spMkLst>
            <pc:docMk/>
            <pc:sldMk cId="510660951" sldId="419"/>
            <ac:spMk id="3" creationId="{00000000-0000-0000-0000-000000000000}"/>
          </ac:spMkLst>
        </pc:spChg>
      </pc:sldChg>
      <pc:sldChg chg="addSp delSp modSp add mod ord">
        <pc:chgData name="Daniel Hoover" userId="6b191d16-c247-458c-b32a-e27477e6f579" providerId="ADAL" clId="{5BC525AE-DD98-144D-AFA8-32FDC758D6F1}" dt="2023-07-17T19:11:52.194" v="5526" actId="1036"/>
        <pc:sldMkLst>
          <pc:docMk/>
          <pc:sldMk cId="169369356" sldId="420"/>
        </pc:sldMkLst>
        <pc:spChg chg="add mod">
          <ac:chgData name="Daniel Hoover" userId="6b191d16-c247-458c-b32a-e27477e6f579" providerId="ADAL" clId="{5BC525AE-DD98-144D-AFA8-32FDC758D6F1}" dt="2023-07-17T18:41:42.718" v="3706" actId="1035"/>
          <ac:spMkLst>
            <pc:docMk/>
            <pc:sldMk cId="169369356" sldId="420"/>
            <ac:spMk id="2" creationId="{71834D81-84C9-0D84-4B88-6C14D6812DA4}"/>
          </ac:spMkLst>
        </pc:spChg>
        <pc:spChg chg="del">
          <ac:chgData name="Daniel Hoover" userId="6b191d16-c247-458c-b32a-e27477e6f579" providerId="ADAL" clId="{5BC525AE-DD98-144D-AFA8-32FDC758D6F1}" dt="2023-07-17T18:41:19.384" v="3698" actId="478"/>
          <ac:spMkLst>
            <pc:docMk/>
            <pc:sldMk cId="169369356" sldId="420"/>
            <ac:spMk id="3" creationId="{D9AC03F2-28E1-0DA7-4442-DB1F651789AD}"/>
          </ac:spMkLst>
        </pc:spChg>
        <pc:spChg chg="mod">
          <ac:chgData name="Daniel Hoover" userId="6b191d16-c247-458c-b32a-e27477e6f579" providerId="ADAL" clId="{5BC525AE-DD98-144D-AFA8-32FDC758D6F1}" dt="2023-07-17T18:41:24.057" v="3699" actId="1076"/>
          <ac:spMkLst>
            <pc:docMk/>
            <pc:sldMk cId="169369356" sldId="420"/>
            <ac:spMk id="4" creationId="{82B9A60C-79C9-020F-6FBF-93EDFE32FDBF}"/>
          </ac:spMkLst>
        </pc:spChg>
        <pc:spChg chg="add mod">
          <ac:chgData name="Daniel Hoover" userId="6b191d16-c247-458c-b32a-e27477e6f579" providerId="ADAL" clId="{5BC525AE-DD98-144D-AFA8-32FDC758D6F1}" dt="2023-07-17T19:11:47.988" v="5522" actId="1076"/>
          <ac:spMkLst>
            <pc:docMk/>
            <pc:sldMk cId="169369356" sldId="420"/>
            <ac:spMk id="5" creationId="{6C33C34B-1A1A-7998-6216-12E8D395D944}"/>
          </ac:spMkLst>
        </pc:spChg>
        <pc:spChg chg="mod">
          <ac:chgData name="Daniel Hoover" userId="6b191d16-c247-458c-b32a-e27477e6f579" providerId="ADAL" clId="{5BC525AE-DD98-144D-AFA8-32FDC758D6F1}" dt="2023-07-17T19:11:52.194" v="5526" actId="1036"/>
          <ac:spMkLst>
            <pc:docMk/>
            <pc:sldMk cId="169369356" sldId="420"/>
            <ac:spMk id="6" creationId="{B06D5E03-A9D4-1B93-FC52-E2EE1D64AF2E}"/>
          </ac:spMkLst>
        </pc:spChg>
      </pc:sldChg>
      <pc:sldChg chg="modSp add mod ord modNotesTx">
        <pc:chgData name="Daniel Hoover" userId="6b191d16-c247-458c-b32a-e27477e6f579" providerId="ADAL" clId="{5BC525AE-DD98-144D-AFA8-32FDC758D6F1}" dt="2023-07-17T18:45:21.901" v="3849" actId="20577"/>
        <pc:sldMkLst>
          <pc:docMk/>
          <pc:sldMk cId="172802703" sldId="421"/>
        </pc:sldMkLst>
        <pc:spChg chg="mod">
          <ac:chgData name="Daniel Hoover" userId="6b191d16-c247-458c-b32a-e27477e6f579" providerId="ADAL" clId="{5BC525AE-DD98-144D-AFA8-32FDC758D6F1}" dt="2023-07-17T18:40:56.168" v="3639" actId="20577"/>
          <ac:spMkLst>
            <pc:docMk/>
            <pc:sldMk cId="172802703" sldId="421"/>
            <ac:spMk id="2" creationId="{00000000-0000-0000-0000-000000000000}"/>
          </ac:spMkLst>
        </pc:spChg>
        <pc:spChg chg="mod">
          <ac:chgData name="Daniel Hoover" userId="6b191d16-c247-458c-b32a-e27477e6f579" providerId="ADAL" clId="{5BC525AE-DD98-144D-AFA8-32FDC758D6F1}" dt="2023-07-17T18:45:21.901" v="3849" actId="20577"/>
          <ac:spMkLst>
            <pc:docMk/>
            <pc:sldMk cId="172802703" sldId="421"/>
            <ac:spMk id="3" creationId="{00000000-0000-0000-0000-000000000000}"/>
          </ac:spMkLst>
        </pc:spChg>
      </pc:sldChg>
      <pc:sldChg chg="add del">
        <pc:chgData name="Daniel Hoover" userId="6b191d16-c247-458c-b32a-e27477e6f579" providerId="ADAL" clId="{5BC525AE-DD98-144D-AFA8-32FDC758D6F1}" dt="2023-07-17T18:40:44.026" v="3621"/>
        <pc:sldMkLst>
          <pc:docMk/>
          <pc:sldMk cId="632051132" sldId="421"/>
        </pc:sldMkLst>
      </pc:sldChg>
      <pc:sldChg chg="add">
        <pc:chgData name="Daniel Hoover" userId="6b191d16-c247-458c-b32a-e27477e6f579" providerId="ADAL" clId="{5BC525AE-DD98-144D-AFA8-32FDC758D6F1}" dt="2023-07-17T19:07:10.359" v="5177" actId="2890"/>
        <pc:sldMkLst>
          <pc:docMk/>
          <pc:sldMk cId="3691162592" sldId="422"/>
        </pc:sldMkLst>
      </pc:sldChg>
      <pc:sldMasterChg chg="addSp modSp delSldLayout">
        <pc:chgData name="Daniel Hoover" userId="6b191d16-c247-458c-b32a-e27477e6f579" providerId="ADAL" clId="{5BC525AE-DD98-144D-AFA8-32FDC758D6F1}" dt="2023-07-17T19:01:55.137" v="4466" actId="2696"/>
        <pc:sldMasterMkLst>
          <pc:docMk/>
          <pc:sldMasterMk cId="3177055342" sldId="2147483671"/>
        </pc:sldMasterMkLst>
        <pc:picChg chg="add mod">
          <ac:chgData name="Daniel Hoover" userId="6b191d16-c247-458c-b32a-e27477e6f579" providerId="ADAL" clId="{5BC525AE-DD98-144D-AFA8-32FDC758D6F1}" dt="2023-07-17T15:21:49.098" v="122"/>
          <ac:picMkLst>
            <pc:docMk/>
            <pc:sldMasterMk cId="3177055342" sldId="2147483671"/>
            <ac:picMk id="4" creationId="{DF98C4B8-508E-57F8-C9AC-18080FFE2422}"/>
          </ac:picMkLst>
        </pc:picChg>
        <pc:sldLayoutChg chg="del">
          <pc:chgData name="Daniel Hoover" userId="6b191d16-c247-458c-b32a-e27477e6f579" providerId="ADAL" clId="{5BC525AE-DD98-144D-AFA8-32FDC758D6F1}" dt="2023-07-17T19:01:55.137" v="4466" actId="2696"/>
          <pc:sldLayoutMkLst>
            <pc:docMk/>
            <pc:sldMasterMk cId="3177055342" sldId="2147483671"/>
            <pc:sldLayoutMk cId="3708461479" sldId="2147483692"/>
          </pc:sldLayoutMkLst>
        </pc:sldLayoutChg>
      </pc:sldMasterChg>
      <pc:sldMasterChg chg="addSp modSp">
        <pc:chgData name="Daniel Hoover" userId="6b191d16-c247-458c-b32a-e27477e6f579" providerId="ADAL" clId="{5BC525AE-DD98-144D-AFA8-32FDC758D6F1}" dt="2023-07-17T15:21:44.786" v="121"/>
        <pc:sldMasterMkLst>
          <pc:docMk/>
          <pc:sldMasterMk cId="1399091007" sldId="2147483680"/>
        </pc:sldMasterMkLst>
        <pc:picChg chg="add mod">
          <ac:chgData name="Daniel Hoover" userId="6b191d16-c247-458c-b32a-e27477e6f579" providerId="ADAL" clId="{5BC525AE-DD98-144D-AFA8-32FDC758D6F1}" dt="2023-07-17T15:21:44.786" v="121"/>
          <ac:picMkLst>
            <pc:docMk/>
            <pc:sldMasterMk cId="1399091007" sldId="2147483680"/>
            <ac:picMk id="4" creationId="{D198988E-F920-6C8B-6FFD-3818FFC5C61E}"/>
          </ac:picMkLst>
        </pc:pic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1EC3BB-DEA1-544B-A0B9-D8DA587650E0}"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CB7FB6E6-298F-394D-91CF-0A4152A69CC6}">
      <dgm:prSet phldrT="[Text]"/>
      <dgm:spPr/>
      <dgm:t>
        <a:bodyPr/>
        <a:lstStyle/>
        <a:p>
          <a:r>
            <a:rPr lang="en-US" dirty="0"/>
            <a:t>2020</a:t>
          </a:r>
        </a:p>
      </dgm:t>
    </dgm:pt>
    <dgm:pt modelId="{B620664E-205E-FA4F-8B08-344898660948}" type="parTrans" cxnId="{3B0000F4-3476-6D47-896F-8EC8CBB6F10D}">
      <dgm:prSet/>
      <dgm:spPr/>
      <dgm:t>
        <a:bodyPr/>
        <a:lstStyle/>
        <a:p>
          <a:endParaRPr lang="en-US"/>
        </a:p>
      </dgm:t>
    </dgm:pt>
    <dgm:pt modelId="{0B1AAFD5-1862-2B42-AF7A-26809428499B}" type="sibTrans" cxnId="{3B0000F4-3476-6D47-896F-8EC8CBB6F10D}">
      <dgm:prSet/>
      <dgm:spPr/>
      <dgm:t>
        <a:bodyPr/>
        <a:lstStyle/>
        <a:p>
          <a:endParaRPr lang="en-US"/>
        </a:p>
      </dgm:t>
    </dgm:pt>
    <dgm:pt modelId="{1E6D2B2B-1BF5-7B4A-AE12-2589D301AB34}">
      <dgm:prSet phldrT="[Text]"/>
      <dgm:spPr/>
      <dgm:t>
        <a:bodyPr/>
        <a:lstStyle/>
        <a:p>
          <a:r>
            <a:rPr lang="en-US"/>
            <a:t>SUD COVID Response</a:t>
          </a:r>
        </a:p>
      </dgm:t>
    </dgm:pt>
    <dgm:pt modelId="{ADA62E31-3C76-6E42-BC6B-5B28FEC0736F}" type="parTrans" cxnId="{21F89B66-20DA-674B-9357-592E73565BC6}">
      <dgm:prSet/>
      <dgm:spPr/>
      <dgm:t>
        <a:bodyPr/>
        <a:lstStyle/>
        <a:p>
          <a:endParaRPr lang="en-US"/>
        </a:p>
      </dgm:t>
    </dgm:pt>
    <dgm:pt modelId="{4313BA11-97D0-F546-9155-0B323AC11F5D}" type="sibTrans" cxnId="{21F89B66-20DA-674B-9357-592E73565BC6}">
      <dgm:prSet/>
      <dgm:spPr/>
      <dgm:t>
        <a:bodyPr/>
        <a:lstStyle/>
        <a:p>
          <a:endParaRPr lang="en-US"/>
        </a:p>
      </dgm:t>
    </dgm:pt>
    <dgm:pt modelId="{A28E6872-74A8-CF4B-9263-6951CBC299A4}">
      <dgm:prSet phldrT="[Text]"/>
      <dgm:spPr/>
      <dgm:t>
        <a:bodyPr/>
        <a:lstStyle/>
        <a:p>
          <a:r>
            <a:rPr lang="en-US"/>
            <a:t>SUD Leadership Cohort 1</a:t>
          </a:r>
        </a:p>
      </dgm:t>
    </dgm:pt>
    <dgm:pt modelId="{CEA4EF2B-F225-EC40-ADE1-3E828040D981}" type="parTrans" cxnId="{0D6D6891-D2C6-EB45-A11B-8F7954E84E22}">
      <dgm:prSet/>
      <dgm:spPr/>
      <dgm:t>
        <a:bodyPr/>
        <a:lstStyle/>
        <a:p>
          <a:endParaRPr lang="en-US"/>
        </a:p>
      </dgm:t>
    </dgm:pt>
    <dgm:pt modelId="{9383A1EB-F8A7-BB48-B422-7AE89D90DD3F}" type="sibTrans" cxnId="{0D6D6891-D2C6-EB45-A11B-8F7954E84E22}">
      <dgm:prSet/>
      <dgm:spPr/>
      <dgm:t>
        <a:bodyPr/>
        <a:lstStyle/>
        <a:p>
          <a:endParaRPr lang="en-US"/>
        </a:p>
      </dgm:t>
    </dgm:pt>
    <dgm:pt modelId="{1904BF97-B45D-EF44-B31C-CCE5FAF8483E}">
      <dgm:prSet phldrT="[Text]"/>
      <dgm:spPr/>
      <dgm:t>
        <a:bodyPr/>
        <a:lstStyle/>
        <a:p>
          <a:r>
            <a:rPr lang="en-US"/>
            <a:t>2022</a:t>
          </a:r>
        </a:p>
      </dgm:t>
    </dgm:pt>
    <dgm:pt modelId="{BF5B1469-D98C-F24A-8E96-47FFC2BB2BE1}" type="parTrans" cxnId="{73878787-6E46-3E41-B2F2-3697E99D04FC}">
      <dgm:prSet/>
      <dgm:spPr/>
      <dgm:t>
        <a:bodyPr/>
        <a:lstStyle/>
        <a:p>
          <a:endParaRPr lang="en-US"/>
        </a:p>
      </dgm:t>
    </dgm:pt>
    <dgm:pt modelId="{7285771B-0814-184D-8FE9-4C3BB1F94B4B}" type="sibTrans" cxnId="{73878787-6E46-3E41-B2F2-3697E99D04FC}">
      <dgm:prSet/>
      <dgm:spPr/>
      <dgm:t>
        <a:bodyPr/>
        <a:lstStyle/>
        <a:p>
          <a:endParaRPr lang="en-US"/>
        </a:p>
      </dgm:t>
    </dgm:pt>
    <dgm:pt modelId="{F7A68D35-2AA1-9747-BF86-CA65C72D454A}">
      <dgm:prSet phldrT="[Text]"/>
      <dgm:spPr/>
      <dgm:t>
        <a:bodyPr/>
        <a:lstStyle/>
        <a:p>
          <a:r>
            <a:rPr lang="en-US"/>
            <a:t>SUD Leadership Cohort 2</a:t>
          </a:r>
        </a:p>
      </dgm:t>
    </dgm:pt>
    <dgm:pt modelId="{99E3ADE8-B100-A844-9C41-B120EF04F868}" type="parTrans" cxnId="{1553FD67-AB59-AA40-9E5B-055105584C33}">
      <dgm:prSet/>
      <dgm:spPr/>
      <dgm:t>
        <a:bodyPr/>
        <a:lstStyle/>
        <a:p>
          <a:endParaRPr lang="en-US"/>
        </a:p>
      </dgm:t>
    </dgm:pt>
    <dgm:pt modelId="{DD610ABC-CCBE-C247-BF36-42E243BD35EC}" type="sibTrans" cxnId="{1553FD67-AB59-AA40-9E5B-055105584C33}">
      <dgm:prSet/>
      <dgm:spPr/>
      <dgm:t>
        <a:bodyPr/>
        <a:lstStyle/>
        <a:p>
          <a:endParaRPr lang="en-US"/>
        </a:p>
      </dgm:t>
    </dgm:pt>
    <dgm:pt modelId="{0BF13CA8-F28F-B846-9FA2-EE4FB20FA21F}">
      <dgm:prSet phldrT="[Text]"/>
      <dgm:spPr/>
      <dgm:t>
        <a:bodyPr/>
        <a:lstStyle/>
        <a:p>
          <a:r>
            <a:rPr lang="en-US"/>
            <a:t>2022-23</a:t>
          </a:r>
        </a:p>
      </dgm:t>
    </dgm:pt>
    <dgm:pt modelId="{21F49B88-F81B-894A-A927-8A8E3DA504D0}" type="parTrans" cxnId="{BCEAE1BB-5951-684E-B170-DA6BF7E5E5A8}">
      <dgm:prSet/>
      <dgm:spPr/>
      <dgm:t>
        <a:bodyPr/>
        <a:lstStyle/>
        <a:p>
          <a:endParaRPr lang="en-US"/>
        </a:p>
      </dgm:t>
    </dgm:pt>
    <dgm:pt modelId="{B6E6D783-CEAD-3543-85B0-FCEC4AF2B71F}" type="sibTrans" cxnId="{BCEAE1BB-5951-684E-B170-DA6BF7E5E5A8}">
      <dgm:prSet/>
      <dgm:spPr/>
      <dgm:t>
        <a:bodyPr/>
        <a:lstStyle/>
        <a:p>
          <a:endParaRPr lang="en-US"/>
        </a:p>
      </dgm:t>
    </dgm:pt>
    <dgm:pt modelId="{A78935AC-2D2E-6242-811D-3BD6698B685E}">
      <dgm:prSet phldrT="[Text]"/>
      <dgm:spPr/>
      <dgm:t>
        <a:bodyPr/>
        <a:lstStyle/>
        <a:p>
          <a:r>
            <a:rPr lang="en-US"/>
            <a:t>SUD Leadership Cohort 3</a:t>
          </a:r>
        </a:p>
      </dgm:t>
    </dgm:pt>
    <dgm:pt modelId="{55219A83-2C6D-8549-AFF3-44BAF7C1F218}" type="parTrans" cxnId="{9834A9FE-D143-BC47-95FF-B8B5D8ADA609}">
      <dgm:prSet/>
      <dgm:spPr/>
      <dgm:t>
        <a:bodyPr/>
        <a:lstStyle/>
        <a:p>
          <a:endParaRPr lang="en-US"/>
        </a:p>
      </dgm:t>
    </dgm:pt>
    <dgm:pt modelId="{DDF6121D-691E-684C-92EC-23DE02C1EF1C}" type="sibTrans" cxnId="{9834A9FE-D143-BC47-95FF-B8B5D8ADA609}">
      <dgm:prSet/>
      <dgm:spPr/>
      <dgm:t>
        <a:bodyPr/>
        <a:lstStyle/>
        <a:p>
          <a:endParaRPr lang="en-US"/>
        </a:p>
      </dgm:t>
    </dgm:pt>
    <dgm:pt modelId="{49C5BF1D-4777-444A-BB83-BC39DEC7C85C}">
      <dgm:prSet phldrT="[Text]"/>
      <dgm:spPr/>
      <dgm:t>
        <a:bodyPr/>
        <a:lstStyle/>
        <a:p>
          <a:r>
            <a:rPr lang="en-US"/>
            <a:t>2023-24</a:t>
          </a:r>
        </a:p>
      </dgm:t>
    </dgm:pt>
    <dgm:pt modelId="{8BCB7805-B9A8-BF40-A6A9-1F8AFEB6947E}" type="parTrans" cxnId="{C55EC246-34EC-054C-A82A-04F3E53322D7}">
      <dgm:prSet/>
      <dgm:spPr/>
      <dgm:t>
        <a:bodyPr/>
        <a:lstStyle/>
        <a:p>
          <a:endParaRPr lang="en-US"/>
        </a:p>
      </dgm:t>
    </dgm:pt>
    <dgm:pt modelId="{F2159F41-58E1-D24D-A2FB-2E689D19591F}" type="sibTrans" cxnId="{C55EC246-34EC-054C-A82A-04F3E53322D7}">
      <dgm:prSet/>
      <dgm:spPr/>
      <dgm:t>
        <a:bodyPr/>
        <a:lstStyle/>
        <a:p>
          <a:endParaRPr lang="en-US"/>
        </a:p>
      </dgm:t>
    </dgm:pt>
    <dgm:pt modelId="{0D6E2BDF-7927-204A-8F97-71A0613895DA}">
      <dgm:prSet phldrT="[Text]"/>
      <dgm:spPr/>
      <dgm:t>
        <a:bodyPr/>
        <a:lstStyle/>
        <a:p>
          <a:r>
            <a:rPr lang="en-US"/>
            <a:t>SUD Leadership Cohort 4</a:t>
          </a:r>
        </a:p>
      </dgm:t>
    </dgm:pt>
    <dgm:pt modelId="{7BD03EF2-0A9A-5841-9B58-1FF5095F4187}" type="parTrans" cxnId="{7FA313E5-4915-2C4B-A0E4-DD41AE175395}">
      <dgm:prSet/>
      <dgm:spPr/>
      <dgm:t>
        <a:bodyPr/>
        <a:lstStyle/>
        <a:p>
          <a:endParaRPr lang="en-US"/>
        </a:p>
      </dgm:t>
    </dgm:pt>
    <dgm:pt modelId="{62E7EC24-451D-6442-BDB9-8A1CEF2F4BB5}" type="sibTrans" cxnId="{7FA313E5-4915-2C4B-A0E4-DD41AE175395}">
      <dgm:prSet/>
      <dgm:spPr/>
      <dgm:t>
        <a:bodyPr/>
        <a:lstStyle/>
        <a:p>
          <a:endParaRPr lang="en-US"/>
        </a:p>
      </dgm:t>
    </dgm:pt>
    <dgm:pt modelId="{2AE9AEBE-C944-314A-ABDC-20C372748BCF}">
      <dgm:prSet phldrT="[Text]"/>
      <dgm:spPr/>
      <dgm:t>
        <a:bodyPr/>
        <a:lstStyle/>
        <a:p>
          <a:r>
            <a:rPr lang="en-US"/>
            <a:t>2020</a:t>
          </a:r>
        </a:p>
      </dgm:t>
    </dgm:pt>
    <dgm:pt modelId="{18C710B7-025C-3E4B-8C5D-00180FF3DA2C}" type="sibTrans" cxnId="{3DBE316E-4328-4F4A-974C-8B316B306290}">
      <dgm:prSet/>
      <dgm:spPr/>
      <dgm:t>
        <a:bodyPr/>
        <a:lstStyle/>
        <a:p>
          <a:endParaRPr lang="en-US"/>
        </a:p>
      </dgm:t>
    </dgm:pt>
    <dgm:pt modelId="{6D962671-D40C-134C-B582-24E4021E0065}" type="parTrans" cxnId="{3DBE316E-4328-4F4A-974C-8B316B306290}">
      <dgm:prSet/>
      <dgm:spPr/>
      <dgm:t>
        <a:bodyPr/>
        <a:lstStyle/>
        <a:p>
          <a:endParaRPr lang="en-US"/>
        </a:p>
      </dgm:t>
    </dgm:pt>
    <dgm:pt modelId="{35C1D77D-AD57-D643-B86D-8DB5569EC6E9}" type="pres">
      <dgm:prSet presAssocID="{151EC3BB-DEA1-544B-A0B9-D8DA587650E0}" presName="Name0" presStyleCnt="0">
        <dgm:presLayoutVars>
          <dgm:chPref val="3"/>
          <dgm:dir/>
          <dgm:animLvl val="lvl"/>
          <dgm:resizeHandles/>
        </dgm:presLayoutVars>
      </dgm:prSet>
      <dgm:spPr/>
    </dgm:pt>
    <dgm:pt modelId="{46039685-D9BB-054D-A17E-8BCAA4167968}" type="pres">
      <dgm:prSet presAssocID="{CB7FB6E6-298F-394D-91CF-0A4152A69CC6}" presName="horFlow" presStyleCnt="0"/>
      <dgm:spPr/>
    </dgm:pt>
    <dgm:pt modelId="{8C9E8EAE-4937-6B4E-9390-8E3DFC50FB7B}" type="pres">
      <dgm:prSet presAssocID="{CB7FB6E6-298F-394D-91CF-0A4152A69CC6}" presName="bigChev" presStyleLbl="node1" presStyleIdx="0" presStyleCnt="5"/>
      <dgm:spPr/>
    </dgm:pt>
    <dgm:pt modelId="{E6536D70-350D-3F45-8C2B-811B4B6E1341}" type="pres">
      <dgm:prSet presAssocID="{ADA62E31-3C76-6E42-BC6B-5B28FEC0736F}" presName="parTrans" presStyleCnt="0"/>
      <dgm:spPr/>
    </dgm:pt>
    <dgm:pt modelId="{9F78F9B0-40BF-4149-80C1-85A183DC45DC}" type="pres">
      <dgm:prSet presAssocID="{1E6D2B2B-1BF5-7B4A-AE12-2589D301AB34}" presName="node" presStyleLbl="alignAccFollowNode1" presStyleIdx="0" presStyleCnt="5">
        <dgm:presLayoutVars>
          <dgm:bulletEnabled val="1"/>
        </dgm:presLayoutVars>
      </dgm:prSet>
      <dgm:spPr/>
    </dgm:pt>
    <dgm:pt modelId="{77AFAC74-0DB9-0A42-9149-46319D705298}" type="pres">
      <dgm:prSet presAssocID="{CB7FB6E6-298F-394D-91CF-0A4152A69CC6}" presName="vSp" presStyleCnt="0"/>
      <dgm:spPr/>
    </dgm:pt>
    <dgm:pt modelId="{7A6C0DD9-533D-324F-9358-435D7DC825BC}" type="pres">
      <dgm:prSet presAssocID="{2AE9AEBE-C944-314A-ABDC-20C372748BCF}" presName="horFlow" presStyleCnt="0"/>
      <dgm:spPr/>
    </dgm:pt>
    <dgm:pt modelId="{79549537-42E3-B646-8B46-C1574811AA18}" type="pres">
      <dgm:prSet presAssocID="{2AE9AEBE-C944-314A-ABDC-20C372748BCF}" presName="bigChev" presStyleLbl="node1" presStyleIdx="1" presStyleCnt="5"/>
      <dgm:spPr/>
    </dgm:pt>
    <dgm:pt modelId="{5D685AAA-95ED-F648-843C-6C5FD65725F5}" type="pres">
      <dgm:prSet presAssocID="{CEA4EF2B-F225-EC40-ADE1-3E828040D981}" presName="parTrans" presStyleCnt="0"/>
      <dgm:spPr/>
    </dgm:pt>
    <dgm:pt modelId="{775EEDB4-B1FF-C645-B20D-89DF7945E13A}" type="pres">
      <dgm:prSet presAssocID="{A28E6872-74A8-CF4B-9263-6951CBC299A4}" presName="node" presStyleLbl="alignAccFollowNode1" presStyleIdx="1" presStyleCnt="5">
        <dgm:presLayoutVars>
          <dgm:bulletEnabled val="1"/>
        </dgm:presLayoutVars>
      </dgm:prSet>
      <dgm:spPr/>
    </dgm:pt>
    <dgm:pt modelId="{006A5630-2BFD-7440-9A71-5BD3F635326F}" type="pres">
      <dgm:prSet presAssocID="{2AE9AEBE-C944-314A-ABDC-20C372748BCF}" presName="vSp" presStyleCnt="0"/>
      <dgm:spPr/>
    </dgm:pt>
    <dgm:pt modelId="{4DFC5113-3BD4-C94E-A331-B6BB0E1E76E5}" type="pres">
      <dgm:prSet presAssocID="{1904BF97-B45D-EF44-B31C-CCE5FAF8483E}" presName="horFlow" presStyleCnt="0"/>
      <dgm:spPr/>
    </dgm:pt>
    <dgm:pt modelId="{9BBC11C7-2635-2F44-8CAD-DCF8D8DEC4C2}" type="pres">
      <dgm:prSet presAssocID="{1904BF97-B45D-EF44-B31C-CCE5FAF8483E}" presName="bigChev" presStyleLbl="node1" presStyleIdx="2" presStyleCnt="5"/>
      <dgm:spPr/>
    </dgm:pt>
    <dgm:pt modelId="{102ABE23-286D-7946-9FF1-797E4DFED541}" type="pres">
      <dgm:prSet presAssocID="{99E3ADE8-B100-A844-9C41-B120EF04F868}" presName="parTrans" presStyleCnt="0"/>
      <dgm:spPr/>
    </dgm:pt>
    <dgm:pt modelId="{E314E9C5-C125-194A-B7B6-78A9D3D98AB2}" type="pres">
      <dgm:prSet presAssocID="{F7A68D35-2AA1-9747-BF86-CA65C72D454A}" presName="node" presStyleLbl="alignAccFollowNode1" presStyleIdx="2" presStyleCnt="5">
        <dgm:presLayoutVars>
          <dgm:bulletEnabled val="1"/>
        </dgm:presLayoutVars>
      </dgm:prSet>
      <dgm:spPr/>
    </dgm:pt>
    <dgm:pt modelId="{0535B1F1-00F2-E74C-B9C0-7C4964ED67D5}" type="pres">
      <dgm:prSet presAssocID="{1904BF97-B45D-EF44-B31C-CCE5FAF8483E}" presName="vSp" presStyleCnt="0"/>
      <dgm:spPr/>
    </dgm:pt>
    <dgm:pt modelId="{7CCC4162-F0C1-7145-AB2A-7D3ECE90F5EA}" type="pres">
      <dgm:prSet presAssocID="{0BF13CA8-F28F-B846-9FA2-EE4FB20FA21F}" presName="horFlow" presStyleCnt="0"/>
      <dgm:spPr/>
    </dgm:pt>
    <dgm:pt modelId="{CFDFDBEE-7429-2442-98A9-415B9D67DA9B}" type="pres">
      <dgm:prSet presAssocID="{0BF13CA8-F28F-B846-9FA2-EE4FB20FA21F}" presName="bigChev" presStyleLbl="node1" presStyleIdx="3" presStyleCnt="5"/>
      <dgm:spPr/>
    </dgm:pt>
    <dgm:pt modelId="{C7ED3107-D64E-C242-9C11-6578A1CD3020}" type="pres">
      <dgm:prSet presAssocID="{55219A83-2C6D-8549-AFF3-44BAF7C1F218}" presName="parTrans" presStyleCnt="0"/>
      <dgm:spPr/>
    </dgm:pt>
    <dgm:pt modelId="{52A49BEF-B3A4-2843-AB09-CDDFCE423A7E}" type="pres">
      <dgm:prSet presAssocID="{A78935AC-2D2E-6242-811D-3BD6698B685E}" presName="node" presStyleLbl="alignAccFollowNode1" presStyleIdx="3" presStyleCnt="5">
        <dgm:presLayoutVars>
          <dgm:bulletEnabled val="1"/>
        </dgm:presLayoutVars>
      </dgm:prSet>
      <dgm:spPr/>
    </dgm:pt>
    <dgm:pt modelId="{F68DA18E-2117-594E-8573-C76359E286DE}" type="pres">
      <dgm:prSet presAssocID="{0BF13CA8-F28F-B846-9FA2-EE4FB20FA21F}" presName="vSp" presStyleCnt="0"/>
      <dgm:spPr/>
    </dgm:pt>
    <dgm:pt modelId="{DDF4D9BE-5839-3542-98B5-4C09CA33A8B4}" type="pres">
      <dgm:prSet presAssocID="{49C5BF1D-4777-444A-BB83-BC39DEC7C85C}" presName="horFlow" presStyleCnt="0"/>
      <dgm:spPr/>
    </dgm:pt>
    <dgm:pt modelId="{F1147965-A956-5344-81AC-7D2BD3E884CB}" type="pres">
      <dgm:prSet presAssocID="{49C5BF1D-4777-444A-BB83-BC39DEC7C85C}" presName="bigChev" presStyleLbl="node1" presStyleIdx="4" presStyleCnt="5"/>
      <dgm:spPr/>
    </dgm:pt>
    <dgm:pt modelId="{CE4D0BD8-E9AC-5B4B-B3AB-6CD071682AAB}" type="pres">
      <dgm:prSet presAssocID="{7BD03EF2-0A9A-5841-9B58-1FF5095F4187}" presName="parTrans" presStyleCnt="0"/>
      <dgm:spPr/>
    </dgm:pt>
    <dgm:pt modelId="{7DA991E4-045F-CF44-9222-EB6E76F1CF47}" type="pres">
      <dgm:prSet presAssocID="{0D6E2BDF-7927-204A-8F97-71A0613895DA}" presName="node" presStyleLbl="alignAccFollowNode1" presStyleIdx="4" presStyleCnt="5">
        <dgm:presLayoutVars>
          <dgm:bulletEnabled val="1"/>
        </dgm:presLayoutVars>
      </dgm:prSet>
      <dgm:spPr/>
    </dgm:pt>
  </dgm:ptLst>
  <dgm:cxnLst>
    <dgm:cxn modelId="{FF625108-6601-4144-82F6-74F2B8E76B6C}" type="presOf" srcId="{0BF13CA8-F28F-B846-9FA2-EE4FB20FA21F}" destId="{CFDFDBEE-7429-2442-98A9-415B9D67DA9B}" srcOrd="0" destOrd="0" presId="urn:microsoft.com/office/officeart/2005/8/layout/lProcess3"/>
    <dgm:cxn modelId="{BE59CB10-F524-2B46-B60E-27BD9AE5F5F7}" type="presOf" srcId="{CB7FB6E6-298F-394D-91CF-0A4152A69CC6}" destId="{8C9E8EAE-4937-6B4E-9390-8E3DFC50FB7B}" srcOrd="0" destOrd="0" presId="urn:microsoft.com/office/officeart/2005/8/layout/lProcess3"/>
    <dgm:cxn modelId="{06716116-ACAB-0649-BA38-B2593497A636}" type="presOf" srcId="{1E6D2B2B-1BF5-7B4A-AE12-2589D301AB34}" destId="{9F78F9B0-40BF-4149-80C1-85A183DC45DC}" srcOrd="0" destOrd="0" presId="urn:microsoft.com/office/officeart/2005/8/layout/lProcess3"/>
    <dgm:cxn modelId="{AD507635-61B7-2B47-9F9E-F440DE7E1ECC}" type="presOf" srcId="{0D6E2BDF-7927-204A-8F97-71A0613895DA}" destId="{7DA991E4-045F-CF44-9222-EB6E76F1CF47}" srcOrd="0" destOrd="0" presId="urn:microsoft.com/office/officeart/2005/8/layout/lProcess3"/>
    <dgm:cxn modelId="{C55EC246-34EC-054C-A82A-04F3E53322D7}" srcId="{151EC3BB-DEA1-544B-A0B9-D8DA587650E0}" destId="{49C5BF1D-4777-444A-BB83-BC39DEC7C85C}" srcOrd="4" destOrd="0" parTransId="{8BCB7805-B9A8-BF40-A6A9-1F8AFEB6947E}" sibTransId="{F2159F41-58E1-D24D-A2FB-2E689D19591F}"/>
    <dgm:cxn modelId="{BF04524A-E616-8243-B670-77BB9E66FB58}" type="presOf" srcId="{151EC3BB-DEA1-544B-A0B9-D8DA587650E0}" destId="{35C1D77D-AD57-D643-B86D-8DB5569EC6E9}" srcOrd="0" destOrd="0" presId="urn:microsoft.com/office/officeart/2005/8/layout/lProcess3"/>
    <dgm:cxn modelId="{21F89B66-20DA-674B-9357-592E73565BC6}" srcId="{CB7FB6E6-298F-394D-91CF-0A4152A69CC6}" destId="{1E6D2B2B-1BF5-7B4A-AE12-2589D301AB34}" srcOrd="0" destOrd="0" parTransId="{ADA62E31-3C76-6E42-BC6B-5B28FEC0736F}" sibTransId="{4313BA11-97D0-F546-9155-0B323AC11F5D}"/>
    <dgm:cxn modelId="{1553FD67-AB59-AA40-9E5B-055105584C33}" srcId="{1904BF97-B45D-EF44-B31C-CCE5FAF8483E}" destId="{F7A68D35-2AA1-9747-BF86-CA65C72D454A}" srcOrd="0" destOrd="0" parTransId="{99E3ADE8-B100-A844-9C41-B120EF04F868}" sibTransId="{DD610ABC-CCBE-C247-BF36-42E243BD35EC}"/>
    <dgm:cxn modelId="{3DBE316E-4328-4F4A-974C-8B316B306290}" srcId="{151EC3BB-DEA1-544B-A0B9-D8DA587650E0}" destId="{2AE9AEBE-C944-314A-ABDC-20C372748BCF}" srcOrd="1" destOrd="0" parTransId="{6D962671-D40C-134C-B582-24E4021E0065}" sibTransId="{18C710B7-025C-3E4B-8C5D-00180FF3DA2C}"/>
    <dgm:cxn modelId="{D4DF067F-AD7C-BA4C-879C-9D142C376D1B}" type="presOf" srcId="{A28E6872-74A8-CF4B-9263-6951CBC299A4}" destId="{775EEDB4-B1FF-C645-B20D-89DF7945E13A}" srcOrd="0" destOrd="0" presId="urn:microsoft.com/office/officeart/2005/8/layout/lProcess3"/>
    <dgm:cxn modelId="{73878787-6E46-3E41-B2F2-3697E99D04FC}" srcId="{151EC3BB-DEA1-544B-A0B9-D8DA587650E0}" destId="{1904BF97-B45D-EF44-B31C-CCE5FAF8483E}" srcOrd="2" destOrd="0" parTransId="{BF5B1469-D98C-F24A-8E96-47FFC2BB2BE1}" sibTransId="{7285771B-0814-184D-8FE9-4C3BB1F94B4B}"/>
    <dgm:cxn modelId="{936F7D89-7D3D-8A4B-85E7-F467F97ACB96}" type="presOf" srcId="{2AE9AEBE-C944-314A-ABDC-20C372748BCF}" destId="{79549537-42E3-B646-8B46-C1574811AA18}" srcOrd="0" destOrd="0" presId="urn:microsoft.com/office/officeart/2005/8/layout/lProcess3"/>
    <dgm:cxn modelId="{4F15098E-A876-5141-AE6E-ACEA83369378}" type="presOf" srcId="{1904BF97-B45D-EF44-B31C-CCE5FAF8483E}" destId="{9BBC11C7-2635-2F44-8CAD-DCF8D8DEC4C2}" srcOrd="0" destOrd="0" presId="urn:microsoft.com/office/officeart/2005/8/layout/lProcess3"/>
    <dgm:cxn modelId="{0D6D6891-D2C6-EB45-A11B-8F7954E84E22}" srcId="{2AE9AEBE-C944-314A-ABDC-20C372748BCF}" destId="{A28E6872-74A8-CF4B-9263-6951CBC299A4}" srcOrd="0" destOrd="0" parTransId="{CEA4EF2B-F225-EC40-ADE1-3E828040D981}" sibTransId="{9383A1EB-F8A7-BB48-B422-7AE89D90DD3F}"/>
    <dgm:cxn modelId="{BCEAE1BB-5951-684E-B170-DA6BF7E5E5A8}" srcId="{151EC3BB-DEA1-544B-A0B9-D8DA587650E0}" destId="{0BF13CA8-F28F-B846-9FA2-EE4FB20FA21F}" srcOrd="3" destOrd="0" parTransId="{21F49B88-F81B-894A-A927-8A8E3DA504D0}" sibTransId="{B6E6D783-CEAD-3543-85B0-FCEC4AF2B71F}"/>
    <dgm:cxn modelId="{6A05EAE1-C591-2E49-8A7C-1DB01D1DBC8A}" type="presOf" srcId="{A78935AC-2D2E-6242-811D-3BD6698B685E}" destId="{52A49BEF-B3A4-2843-AB09-CDDFCE423A7E}" srcOrd="0" destOrd="0" presId="urn:microsoft.com/office/officeart/2005/8/layout/lProcess3"/>
    <dgm:cxn modelId="{7FA313E5-4915-2C4B-A0E4-DD41AE175395}" srcId="{49C5BF1D-4777-444A-BB83-BC39DEC7C85C}" destId="{0D6E2BDF-7927-204A-8F97-71A0613895DA}" srcOrd="0" destOrd="0" parTransId="{7BD03EF2-0A9A-5841-9B58-1FF5095F4187}" sibTransId="{62E7EC24-451D-6442-BDB9-8A1CEF2F4BB5}"/>
    <dgm:cxn modelId="{03A828E6-4836-9846-872C-7970E32F58A1}" type="presOf" srcId="{49C5BF1D-4777-444A-BB83-BC39DEC7C85C}" destId="{F1147965-A956-5344-81AC-7D2BD3E884CB}" srcOrd="0" destOrd="0" presId="urn:microsoft.com/office/officeart/2005/8/layout/lProcess3"/>
    <dgm:cxn modelId="{9022BAE8-1CF7-D144-B898-C6FBA058E688}" type="presOf" srcId="{F7A68D35-2AA1-9747-BF86-CA65C72D454A}" destId="{E314E9C5-C125-194A-B7B6-78A9D3D98AB2}" srcOrd="0" destOrd="0" presId="urn:microsoft.com/office/officeart/2005/8/layout/lProcess3"/>
    <dgm:cxn modelId="{3B0000F4-3476-6D47-896F-8EC8CBB6F10D}" srcId="{151EC3BB-DEA1-544B-A0B9-D8DA587650E0}" destId="{CB7FB6E6-298F-394D-91CF-0A4152A69CC6}" srcOrd="0" destOrd="0" parTransId="{B620664E-205E-FA4F-8B08-344898660948}" sibTransId="{0B1AAFD5-1862-2B42-AF7A-26809428499B}"/>
    <dgm:cxn modelId="{9834A9FE-D143-BC47-95FF-B8B5D8ADA609}" srcId="{0BF13CA8-F28F-B846-9FA2-EE4FB20FA21F}" destId="{A78935AC-2D2E-6242-811D-3BD6698B685E}" srcOrd="0" destOrd="0" parTransId="{55219A83-2C6D-8549-AFF3-44BAF7C1F218}" sibTransId="{DDF6121D-691E-684C-92EC-23DE02C1EF1C}"/>
    <dgm:cxn modelId="{03D3C8DB-13CE-544B-95BB-FB9BF7156430}" type="presParOf" srcId="{35C1D77D-AD57-D643-B86D-8DB5569EC6E9}" destId="{46039685-D9BB-054D-A17E-8BCAA4167968}" srcOrd="0" destOrd="0" presId="urn:microsoft.com/office/officeart/2005/8/layout/lProcess3"/>
    <dgm:cxn modelId="{CF63F5C3-C216-174D-83F7-1C7DE3BF02BA}" type="presParOf" srcId="{46039685-D9BB-054D-A17E-8BCAA4167968}" destId="{8C9E8EAE-4937-6B4E-9390-8E3DFC50FB7B}" srcOrd="0" destOrd="0" presId="urn:microsoft.com/office/officeart/2005/8/layout/lProcess3"/>
    <dgm:cxn modelId="{205E52C6-9909-4A43-B976-FA0DAD8EF095}" type="presParOf" srcId="{46039685-D9BB-054D-A17E-8BCAA4167968}" destId="{E6536D70-350D-3F45-8C2B-811B4B6E1341}" srcOrd="1" destOrd="0" presId="urn:microsoft.com/office/officeart/2005/8/layout/lProcess3"/>
    <dgm:cxn modelId="{308E29AB-19EB-2846-8DFD-7421554A42BA}" type="presParOf" srcId="{46039685-D9BB-054D-A17E-8BCAA4167968}" destId="{9F78F9B0-40BF-4149-80C1-85A183DC45DC}" srcOrd="2" destOrd="0" presId="urn:microsoft.com/office/officeart/2005/8/layout/lProcess3"/>
    <dgm:cxn modelId="{91B54743-EBAD-894A-BD24-788C95808749}" type="presParOf" srcId="{35C1D77D-AD57-D643-B86D-8DB5569EC6E9}" destId="{77AFAC74-0DB9-0A42-9149-46319D705298}" srcOrd="1" destOrd="0" presId="urn:microsoft.com/office/officeart/2005/8/layout/lProcess3"/>
    <dgm:cxn modelId="{F8C288B0-73C9-624F-BDA4-D51273048EB2}" type="presParOf" srcId="{35C1D77D-AD57-D643-B86D-8DB5569EC6E9}" destId="{7A6C0DD9-533D-324F-9358-435D7DC825BC}" srcOrd="2" destOrd="0" presId="urn:microsoft.com/office/officeart/2005/8/layout/lProcess3"/>
    <dgm:cxn modelId="{5D15D823-B80A-5A4E-B923-75FD5837D6B9}" type="presParOf" srcId="{7A6C0DD9-533D-324F-9358-435D7DC825BC}" destId="{79549537-42E3-B646-8B46-C1574811AA18}" srcOrd="0" destOrd="0" presId="urn:microsoft.com/office/officeart/2005/8/layout/lProcess3"/>
    <dgm:cxn modelId="{EA601330-AACB-B24B-AB91-C480A402062C}" type="presParOf" srcId="{7A6C0DD9-533D-324F-9358-435D7DC825BC}" destId="{5D685AAA-95ED-F648-843C-6C5FD65725F5}" srcOrd="1" destOrd="0" presId="urn:microsoft.com/office/officeart/2005/8/layout/lProcess3"/>
    <dgm:cxn modelId="{6A7A8EE9-4B90-8B4A-B305-02AAE090F8DE}" type="presParOf" srcId="{7A6C0DD9-533D-324F-9358-435D7DC825BC}" destId="{775EEDB4-B1FF-C645-B20D-89DF7945E13A}" srcOrd="2" destOrd="0" presId="urn:microsoft.com/office/officeart/2005/8/layout/lProcess3"/>
    <dgm:cxn modelId="{93DCA7F3-E665-AA41-A5A0-1DF0D385EAD2}" type="presParOf" srcId="{35C1D77D-AD57-D643-B86D-8DB5569EC6E9}" destId="{006A5630-2BFD-7440-9A71-5BD3F635326F}" srcOrd="3" destOrd="0" presId="urn:microsoft.com/office/officeart/2005/8/layout/lProcess3"/>
    <dgm:cxn modelId="{7F009366-6AE5-DE4C-8154-F6F37C56BBD2}" type="presParOf" srcId="{35C1D77D-AD57-D643-B86D-8DB5569EC6E9}" destId="{4DFC5113-3BD4-C94E-A331-B6BB0E1E76E5}" srcOrd="4" destOrd="0" presId="urn:microsoft.com/office/officeart/2005/8/layout/lProcess3"/>
    <dgm:cxn modelId="{CA387485-9467-F747-B793-0F9A013D2D67}" type="presParOf" srcId="{4DFC5113-3BD4-C94E-A331-B6BB0E1E76E5}" destId="{9BBC11C7-2635-2F44-8CAD-DCF8D8DEC4C2}" srcOrd="0" destOrd="0" presId="urn:microsoft.com/office/officeart/2005/8/layout/lProcess3"/>
    <dgm:cxn modelId="{E2A16DFE-3C35-414A-A85E-05092EEB424F}" type="presParOf" srcId="{4DFC5113-3BD4-C94E-A331-B6BB0E1E76E5}" destId="{102ABE23-286D-7946-9FF1-797E4DFED541}" srcOrd="1" destOrd="0" presId="urn:microsoft.com/office/officeart/2005/8/layout/lProcess3"/>
    <dgm:cxn modelId="{2918144E-2DA6-554F-B408-888EB2C9BE45}" type="presParOf" srcId="{4DFC5113-3BD4-C94E-A331-B6BB0E1E76E5}" destId="{E314E9C5-C125-194A-B7B6-78A9D3D98AB2}" srcOrd="2" destOrd="0" presId="urn:microsoft.com/office/officeart/2005/8/layout/lProcess3"/>
    <dgm:cxn modelId="{CCBA835D-A38A-6346-BADC-703EF4FBB4BE}" type="presParOf" srcId="{35C1D77D-AD57-D643-B86D-8DB5569EC6E9}" destId="{0535B1F1-00F2-E74C-B9C0-7C4964ED67D5}" srcOrd="5" destOrd="0" presId="urn:microsoft.com/office/officeart/2005/8/layout/lProcess3"/>
    <dgm:cxn modelId="{A51444D3-D572-1D43-B092-E761CFCA7C43}" type="presParOf" srcId="{35C1D77D-AD57-D643-B86D-8DB5569EC6E9}" destId="{7CCC4162-F0C1-7145-AB2A-7D3ECE90F5EA}" srcOrd="6" destOrd="0" presId="urn:microsoft.com/office/officeart/2005/8/layout/lProcess3"/>
    <dgm:cxn modelId="{C53B4268-883F-354E-B803-14709DC86062}" type="presParOf" srcId="{7CCC4162-F0C1-7145-AB2A-7D3ECE90F5EA}" destId="{CFDFDBEE-7429-2442-98A9-415B9D67DA9B}" srcOrd="0" destOrd="0" presId="urn:microsoft.com/office/officeart/2005/8/layout/lProcess3"/>
    <dgm:cxn modelId="{3D14E642-670E-A745-BE9C-5C340CC88DCA}" type="presParOf" srcId="{7CCC4162-F0C1-7145-AB2A-7D3ECE90F5EA}" destId="{C7ED3107-D64E-C242-9C11-6578A1CD3020}" srcOrd="1" destOrd="0" presId="urn:microsoft.com/office/officeart/2005/8/layout/lProcess3"/>
    <dgm:cxn modelId="{DEF9C3F2-7DA1-0445-8429-A338436A8368}" type="presParOf" srcId="{7CCC4162-F0C1-7145-AB2A-7D3ECE90F5EA}" destId="{52A49BEF-B3A4-2843-AB09-CDDFCE423A7E}" srcOrd="2" destOrd="0" presId="urn:microsoft.com/office/officeart/2005/8/layout/lProcess3"/>
    <dgm:cxn modelId="{FA9437A5-4503-904F-A8B3-ED2D298A0B41}" type="presParOf" srcId="{35C1D77D-AD57-D643-B86D-8DB5569EC6E9}" destId="{F68DA18E-2117-594E-8573-C76359E286DE}" srcOrd="7" destOrd="0" presId="urn:microsoft.com/office/officeart/2005/8/layout/lProcess3"/>
    <dgm:cxn modelId="{65FAE509-381F-5449-B170-0BEB36D3BAEF}" type="presParOf" srcId="{35C1D77D-AD57-D643-B86D-8DB5569EC6E9}" destId="{DDF4D9BE-5839-3542-98B5-4C09CA33A8B4}" srcOrd="8" destOrd="0" presId="urn:microsoft.com/office/officeart/2005/8/layout/lProcess3"/>
    <dgm:cxn modelId="{6328B1E6-E319-3E4F-A6F7-171E70240C7D}" type="presParOf" srcId="{DDF4D9BE-5839-3542-98B5-4C09CA33A8B4}" destId="{F1147965-A956-5344-81AC-7D2BD3E884CB}" srcOrd="0" destOrd="0" presId="urn:microsoft.com/office/officeart/2005/8/layout/lProcess3"/>
    <dgm:cxn modelId="{060B6020-F5EA-5241-A938-4A01D74A4748}" type="presParOf" srcId="{DDF4D9BE-5839-3542-98B5-4C09CA33A8B4}" destId="{CE4D0BD8-E9AC-5B4B-B3AB-6CD071682AAB}" srcOrd="1" destOrd="0" presId="urn:microsoft.com/office/officeart/2005/8/layout/lProcess3"/>
    <dgm:cxn modelId="{B6B758F6-0AA7-A648-B62C-AB2626F1ADB7}" type="presParOf" srcId="{DDF4D9BE-5839-3542-98B5-4C09CA33A8B4}" destId="{7DA991E4-045F-CF44-9222-EB6E76F1CF47}"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E8EAE-4937-6B4E-9390-8E3DFC50FB7B}">
      <dsp:nvSpPr>
        <dsp:cNvPr id="0" name=""/>
        <dsp:cNvSpPr/>
      </dsp:nvSpPr>
      <dsp:spPr>
        <a:xfrm>
          <a:off x="503528" y="1010"/>
          <a:ext cx="1749714" cy="6998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2020</a:t>
          </a:r>
        </a:p>
      </dsp:txBody>
      <dsp:txXfrm>
        <a:off x="853471" y="1010"/>
        <a:ext cx="1049829" cy="699885"/>
      </dsp:txXfrm>
    </dsp:sp>
    <dsp:sp modelId="{9F78F9B0-40BF-4149-80C1-85A183DC45DC}">
      <dsp:nvSpPr>
        <dsp:cNvPr id="0" name=""/>
        <dsp:cNvSpPr/>
      </dsp:nvSpPr>
      <dsp:spPr>
        <a:xfrm>
          <a:off x="2025780" y="60500"/>
          <a:ext cx="1452262" cy="580905"/>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SUD COVID Response</a:t>
          </a:r>
        </a:p>
      </dsp:txBody>
      <dsp:txXfrm>
        <a:off x="2316233" y="60500"/>
        <a:ext cx="871357" cy="580905"/>
      </dsp:txXfrm>
    </dsp:sp>
    <dsp:sp modelId="{79549537-42E3-B646-8B46-C1574811AA18}">
      <dsp:nvSpPr>
        <dsp:cNvPr id="0" name=""/>
        <dsp:cNvSpPr/>
      </dsp:nvSpPr>
      <dsp:spPr>
        <a:xfrm>
          <a:off x="503528" y="798879"/>
          <a:ext cx="1749714" cy="6998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t>2020</a:t>
          </a:r>
        </a:p>
      </dsp:txBody>
      <dsp:txXfrm>
        <a:off x="853471" y="798879"/>
        <a:ext cx="1049829" cy="699885"/>
      </dsp:txXfrm>
    </dsp:sp>
    <dsp:sp modelId="{775EEDB4-B1FF-C645-B20D-89DF7945E13A}">
      <dsp:nvSpPr>
        <dsp:cNvPr id="0" name=""/>
        <dsp:cNvSpPr/>
      </dsp:nvSpPr>
      <dsp:spPr>
        <a:xfrm>
          <a:off x="2025780" y="858370"/>
          <a:ext cx="1452262" cy="580905"/>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SUD Leadership Cohort 1</a:t>
          </a:r>
        </a:p>
      </dsp:txBody>
      <dsp:txXfrm>
        <a:off x="2316233" y="858370"/>
        <a:ext cx="871357" cy="580905"/>
      </dsp:txXfrm>
    </dsp:sp>
    <dsp:sp modelId="{9BBC11C7-2635-2F44-8CAD-DCF8D8DEC4C2}">
      <dsp:nvSpPr>
        <dsp:cNvPr id="0" name=""/>
        <dsp:cNvSpPr/>
      </dsp:nvSpPr>
      <dsp:spPr>
        <a:xfrm>
          <a:off x="503528" y="1596749"/>
          <a:ext cx="1749714" cy="6998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t>2022</a:t>
          </a:r>
        </a:p>
      </dsp:txBody>
      <dsp:txXfrm>
        <a:off x="853471" y="1596749"/>
        <a:ext cx="1049829" cy="699885"/>
      </dsp:txXfrm>
    </dsp:sp>
    <dsp:sp modelId="{E314E9C5-C125-194A-B7B6-78A9D3D98AB2}">
      <dsp:nvSpPr>
        <dsp:cNvPr id="0" name=""/>
        <dsp:cNvSpPr/>
      </dsp:nvSpPr>
      <dsp:spPr>
        <a:xfrm>
          <a:off x="2025780" y="1656239"/>
          <a:ext cx="1452262" cy="580905"/>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SUD Leadership Cohort 2</a:t>
          </a:r>
        </a:p>
      </dsp:txBody>
      <dsp:txXfrm>
        <a:off x="2316233" y="1656239"/>
        <a:ext cx="871357" cy="580905"/>
      </dsp:txXfrm>
    </dsp:sp>
    <dsp:sp modelId="{CFDFDBEE-7429-2442-98A9-415B9D67DA9B}">
      <dsp:nvSpPr>
        <dsp:cNvPr id="0" name=""/>
        <dsp:cNvSpPr/>
      </dsp:nvSpPr>
      <dsp:spPr>
        <a:xfrm>
          <a:off x="503528" y="2394619"/>
          <a:ext cx="1749714" cy="6998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t>2022-23</a:t>
          </a:r>
        </a:p>
      </dsp:txBody>
      <dsp:txXfrm>
        <a:off x="853471" y="2394619"/>
        <a:ext cx="1049829" cy="699885"/>
      </dsp:txXfrm>
    </dsp:sp>
    <dsp:sp modelId="{52A49BEF-B3A4-2843-AB09-CDDFCE423A7E}">
      <dsp:nvSpPr>
        <dsp:cNvPr id="0" name=""/>
        <dsp:cNvSpPr/>
      </dsp:nvSpPr>
      <dsp:spPr>
        <a:xfrm>
          <a:off x="2025780" y="2454109"/>
          <a:ext cx="1452262" cy="580905"/>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SUD Leadership Cohort 3</a:t>
          </a:r>
        </a:p>
      </dsp:txBody>
      <dsp:txXfrm>
        <a:off x="2316233" y="2454109"/>
        <a:ext cx="871357" cy="580905"/>
      </dsp:txXfrm>
    </dsp:sp>
    <dsp:sp modelId="{F1147965-A956-5344-81AC-7D2BD3E884CB}">
      <dsp:nvSpPr>
        <dsp:cNvPr id="0" name=""/>
        <dsp:cNvSpPr/>
      </dsp:nvSpPr>
      <dsp:spPr>
        <a:xfrm>
          <a:off x="503528" y="3192489"/>
          <a:ext cx="1749714" cy="69988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a:t>2023-24</a:t>
          </a:r>
        </a:p>
      </dsp:txBody>
      <dsp:txXfrm>
        <a:off x="853471" y="3192489"/>
        <a:ext cx="1049829" cy="699885"/>
      </dsp:txXfrm>
    </dsp:sp>
    <dsp:sp modelId="{7DA991E4-045F-CF44-9222-EB6E76F1CF47}">
      <dsp:nvSpPr>
        <dsp:cNvPr id="0" name=""/>
        <dsp:cNvSpPr/>
      </dsp:nvSpPr>
      <dsp:spPr>
        <a:xfrm>
          <a:off x="2025780" y="3251979"/>
          <a:ext cx="1452262" cy="580905"/>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a:lnSpc>
              <a:spcPct val="90000"/>
            </a:lnSpc>
            <a:spcBef>
              <a:spcPct val="0"/>
            </a:spcBef>
            <a:spcAft>
              <a:spcPct val="35000"/>
            </a:spcAft>
            <a:buNone/>
          </a:pPr>
          <a:r>
            <a:rPr lang="en-US" sz="1300" kern="1200"/>
            <a:t>SUD Leadership Cohort 4</a:t>
          </a:r>
        </a:p>
      </dsp:txBody>
      <dsp:txXfrm>
        <a:off x="2316233" y="3251979"/>
        <a:ext cx="871357" cy="58090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D67FC-230E-BC42-A146-28B6DAF9B6E5}" type="datetimeFigureOut">
              <a:rPr lang="en-US" smtClean="0">
                <a:latin typeface="Lato Regular"/>
              </a:rPr>
              <a:t>11/3/23</a:t>
            </a:fld>
            <a:endParaRPr lang="en-US">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A981-CD39-8F44-9CBA-CC2751A8F2A2}" type="slidenum">
              <a:rPr lang="en-US" smtClean="0">
                <a:latin typeface="Lato Regular"/>
              </a:rPr>
              <a:t>‹#›</a:t>
            </a:fld>
            <a:endParaRPr lang="en-US">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200DEFD9-7FA8-E342-B72A-1D2B906EA29E}" type="datetimeFigureOut">
              <a:rPr lang="en-US" smtClean="0"/>
              <a:pPr/>
              <a:t>11/3/23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F7510C22-AB3E-3144-954A-30AFB7F4824B}" type="slidenum">
              <a:rPr lang="en-US" smtClean="0"/>
              <a:pPr/>
              <a:t>‹#›</a:t>
            </a:fld>
            <a:endParaRPr lang="en-US"/>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510C22-AB3E-3144-954A-30AFB7F4824B}" type="slidenum">
              <a:rPr lang="en-US" smtClean="0"/>
              <a:pPr/>
              <a:t>1</a:t>
            </a:fld>
            <a:endParaRPr lang="en-US"/>
          </a:p>
        </p:txBody>
      </p:sp>
    </p:spTree>
    <p:extLst>
      <p:ext uri="{BB962C8B-B14F-4D97-AF65-F5344CB8AC3E}">
        <p14:creationId xmlns:p14="http://schemas.microsoft.com/office/powerpoint/2010/main" val="393767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510C22-AB3E-3144-954A-30AFB7F4824B}" type="slidenum">
              <a:rPr lang="en-US" smtClean="0"/>
              <a:pPr/>
              <a:t>10</a:t>
            </a:fld>
            <a:endParaRPr lang="en-US"/>
          </a:p>
        </p:txBody>
      </p:sp>
    </p:spTree>
    <p:extLst>
      <p:ext uri="{BB962C8B-B14F-4D97-AF65-F5344CB8AC3E}">
        <p14:creationId xmlns:p14="http://schemas.microsoft.com/office/powerpoint/2010/main" val="115792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510C22-AB3E-3144-954A-30AFB7F4824B}" type="slidenum">
              <a:rPr lang="en-US" smtClean="0"/>
              <a:pPr/>
              <a:t>11</a:t>
            </a:fld>
            <a:endParaRPr lang="en-US"/>
          </a:p>
        </p:txBody>
      </p:sp>
    </p:spTree>
    <p:extLst>
      <p:ext uri="{BB962C8B-B14F-4D97-AF65-F5344CB8AC3E}">
        <p14:creationId xmlns:p14="http://schemas.microsoft.com/office/powerpoint/2010/main" val="639917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Oregon’s BH workforce is ~80% white. Whiter than the population it serves.</a:t>
            </a:r>
          </a:p>
          <a:p>
            <a:endParaRPr lang="en-US" dirty="0"/>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12</a:t>
            </a:fld>
            <a:endParaRPr lang="en-US"/>
          </a:p>
        </p:txBody>
      </p:sp>
    </p:spTree>
    <p:extLst>
      <p:ext uri="{BB962C8B-B14F-4D97-AF65-F5344CB8AC3E}">
        <p14:creationId xmlns:p14="http://schemas.microsoft.com/office/powerpoint/2010/main" val="2192412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14</a:t>
            </a:fld>
            <a:endParaRPr lang="en-US"/>
          </a:p>
        </p:txBody>
      </p:sp>
    </p:spTree>
    <p:extLst>
      <p:ext uri="{BB962C8B-B14F-4D97-AF65-F5344CB8AC3E}">
        <p14:creationId xmlns:p14="http://schemas.microsoft.com/office/powerpoint/2010/main" val="377283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15</a:t>
            </a:fld>
            <a:endParaRPr lang="en-US"/>
          </a:p>
        </p:txBody>
      </p:sp>
    </p:spTree>
    <p:extLst>
      <p:ext uri="{BB962C8B-B14F-4D97-AF65-F5344CB8AC3E}">
        <p14:creationId xmlns:p14="http://schemas.microsoft.com/office/powerpoint/2010/main" val="427777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16</a:t>
            </a:fld>
            <a:endParaRPr lang="en-US"/>
          </a:p>
        </p:txBody>
      </p:sp>
    </p:spTree>
    <p:extLst>
      <p:ext uri="{BB962C8B-B14F-4D97-AF65-F5344CB8AC3E}">
        <p14:creationId xmlns:p14="http://schemas.microsoft.com/office/powerpoint/2010/main" val="382524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17</a:t>
            </a:fld>
            <a:endParaRPr lang="en-US"/>
          </a:p>
        </p:txBody>
      </p:sp>
    </p:spTree>
    <p:extLst>
      <p:ext uri="{BB962C8B-B14F-4D97-AF65-F5344CB8AC3E}">
        <p14:creationId xmlns:p14="http://schemas.microsoft.com/office/powerpoint/2010/main" val="2378763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18</a:t>
            </a:fld>
            <a:endParaRPr lang="en-US"/>
          </a:p>
        </p:txBody>
      </p:sp>
    </p:spTree>
    <p:extLst>
      <p:ext uri="{BB962C8B-B14F-4D97-AF65-F5344CB8AC3E}">
        <p14:creationId xmlns:p14="http://schemas.microsoft.com/office/powerpoint/2010/main" val="372664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19</a:t>
            </a:fld>
            <a:endParaRPr lang="en-US"/>
          </a:p>
        </p:txBody>
      </p:sp>
    </p:spTree>
    <p:extLst>
      <p:ext uri="{BB962C8B-B14F-4D97-AF65-F5344CB8AC3E}">
        <p14:creationId xmlns:p14="http://schemas.microsoft.com/office/powerpoint/2010/main" val="223169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20</a:t>
            </a:fld>
            <a:endParaRPr lang="en-US"/>
          </a:p>
        </p:txBody>
      </p:sp>
    </p:spTree>
    <p:extLst>
      <p:ext uri="{BB962C8B-B14F-4D97-AF65-F5344CB8AC3E}">
        <p14:creationId xmlns:p14="http://schemas.microsoft.com/office/powerpoint/2010/main" val="28511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a:t>
            </a:fld>
            <a:endParaRPr lang="en-US"/>
          </a:p>
        </p:txBody>
      </p:sp>
    </p:spTree>
    <p:extLst>
      <p:ext uri="{BB962C8B-B14F-4D97-AF65-F5344CB8AC3E}">
        <p14:creationId xmlns:p14="http://schemas.microsoft.com/office/powerpoint/2010/main" val="3030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21</a:t>
            </a:fld>
            <a:endParaRPr lang="en-US"/>
          </a:p>
        </p:txBody>
      </p:sp>
    </p:spTree>
    <p:extLst>
      <p:ext uri="{BB962C8B-B14F-4D97-AF65-F5344CB8AC3E}">
        <p14:creationId xmlns:p14="http://schemas.microsoft.com/office/powerpoint/2010/main" val="3690025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22</a:t>
            </a:fld>
            <a:endParaRPr lang="en-US"/>
          </a:p>
        </p:txBody>
      </p:sp>
    </p:spTree>
    <p:extLst>
      <p:ext uri="{BB962C8B-B14F-4D97-AF65-F5344CB8AC3E}">
        <p14:creationId xmlns:p14="http://schemas.microsoft.com/office/powerpoint/2010/main" val="254561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23</a:t>
            </a:fld>
            <a:endParaRPr lang="en-US"/>
          </a:p>
        </p:txBody>
      </p:sp>
    </p:spTree>
    <p:extLst>
      <p:ext uri="{BB962C8B-B14F-4D97-AF65-F5344CB8AC3E}">
        <p14:creationId xmlns:p14="http://schemas.microsoft.com/office/powerpoint/2010/main" val="1677907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Sparks Lake, central Oregon</a:t>
            </a:r>
          </a:p>
        </p:txBody>
      </p:sp>
      <p:sp>
        <p:nvSpPr>
          <p:cNvPr id="4" name="Slide Number Placeholder 3"/>
          <p:cNvSpPr>
            <a:spLocks noGrp="1"/>
          </p:cNvSpPr>
          <p:nvPr>
            <p:ph type="sldNum" sz="quarter" idx="5"/>
          </p:nvPr>
        </p:nvSpPr>
        <p:spPr/>
        <p:txBody>
          <a:bodyPr/>
          <a:lstStyle/>
          <a:p>
            <a:fld id="{F7510C22-AB3E-3144-954A-30AFB7F4824B}" type="slidenum">
              <a:rPr lang="en-US" smtClean="0"/>
              <a:pPr/>
              <a:t>24</a:t>
            </a:fld>
            <a:endParaRPr lang="en-US" dirty="0"/>
          </a:p>
        </p:txBody>
      </p:sp>
    </p:spTree>
    <p:extLst>
      <p:ext uri="{BB962C8B-B14F-4D97-AF65-F5344CB8AC3E}">
        <p14:creationId xmlns:p14="http://schemas.microsoft.com/office/powerpoint/2010/main" val="2037384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really excited about the breadth and depth of the program options that we have and glad to promote these at this summit!</a:t>
            </a:r>
          </a:p>
          <a:p>
            <a:endParaRPr lang="en-US"/>
          </a:p>
          <a:p>
            <a:r>
              <a:rPr lang="en-US"/>
              <a:t>I think the SUD workforce in WA especially may have a lot to benefit looking at these programs, not regularly operating AM-ECHOs. If you’re  in ID or AK definitely compare to what your state’s ECHO is offering for SUD. Consider adding on a specialty program of ours if that area is important to your work.</a:t>
            </a:r>
          </a:p>
          <a:p>
            <a:endParaRPr lang="en-US"/>
          </a:p>
          <a:p>
            <a:r>
              <a:rPr lang="en-US"/>
              <a:t>I am excited and hoping we are all enriched with more collaboration from the across the region on ECHO this upcoming AY.</a:t>
            </a:r>
          </a:p>
          <a:p>
            <a:endParaRPr lang="en-US"/>
          </a:p>
          <a:p>
            <a:r>
              <a:rPr lang="en-US"/>
              <a:t>Come find our booth in the exhibit hall and bring your friends.</a:t>
            </a:r>
          </a:p>
          <a:p>
            <a:endParaRPr lang="en-US"/>
          </a:p>
        </p:txBody>
      </p:sp>
      <p:sp>
        <p:nvSpPr>
          <p:cNvPr id="4" name="Slide Number Placeholder 3"/>
          <p:cNvSpPr>
            <a:spLocks noGrp="1"/>
          </p:cNvSpPr>
          <p:nvPr>
            <p:ph type="sldNum" sz="quarter" idx="5"/>
          </p:nvPr>
        </p:nvSpPr>
        <p:spPr/>
        <p:txBody>
          <a:bodyPr/>
          <a:lstStyle/>
          <a:p>
            <a:fld id="{0C750219-32D3-EE48-97BE-57634A283C59}" type="slidenum">
              <a:rPr lang="en-US" smtClean="0"/>
              <a:t>25</a:t>
            </a:fld>
            <a:endParaRPr lang="en-US"/>
          </a:p>
        </p:txBody>
      </p:sp>
    </p:spTree>
    <p:extLst>
      <p:ext uri="{BB962C8B-B14F-4D97-AF65-F5344CB8AC3E}">
        <p14:creationId xmlns:p14="http://schemas.microsoft.com/office/powerpoint/2010/main" val="7194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26</a:t>
            </a:fld>
            <a:endParaRPr lang="en-US"/>
          </a:p>
        </p:txBody>
      </p:sp>
    </p:spTree>
    <p:extLst>
      <p:ext uri="{BB962C8B-B14F-4D97-AF65-F5344CB8AC3E}">
        <p14:creationId xmlns:p14="http://schemas.microsoft.com/office/powerpoint/2010/main" val="218866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27</a:t>
            </a:fld>
            <a:endParaRPr lang="en-US"/>
          </a:p>
        </p:txBody>
      </p:sp>
    </p:spTree>
    <p:extLst>
      <p:ext uri="{BB962C8B-B14F-4D97-AF65-F5344CB8AC3E}">
        <p14:creationId xmlns:p14="http://schemas.microsoft.com/office/powerpoint/2010/main" val="3693454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510C22-AB3E-3144-954A-30AFB7F4824B}" type="slidenum">
              <a:rPr lang="en-US" smtClean="0"/>
              <a:pPr/>
              <a:t>3</a:t>
            </a:fld>
            <a:endParaRPr lang="en-US"/>
          </a:p>
        </p:txBody>
      </p:sp>
    </p:spTree>
    <p:extLst>
      <p:ext uri="{BB962C8B-B14F-4D97-AF65-F5344CB8AC3E}">
        <p14:creationId xmlns:p14="http://schemas.microsoft.com/office/powerpoint/2010/main" val="91740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ECHOs</a:t>
            </a:r>
          </a:p>
          <a:p>
            <a:endParaRPr lang="en-US" dirty="0"/>
          </a:p>
          <a:p>
            <a:r>
              <a:rPr lang="en-US" dirty="0"/>
              <a:t> (Univ NM ECHO story): </a:t>
            </a:r>
            <a:endParaRPr lang="en-US" dirty="0">
              <a:ea typeface="Lato Regular"/>
              <a:cs typeface="Lato Regular"/>
            </a:endParaRPr>
          </a:p>
          <a:p>
            <a:r>
              <a:rPr lang="en-US" dirty="0"/>
              <a:t>Nearly 20 years ago, Dr. Sanjeev Arora walked into his clinic to find a 43-year-old woman with hepatitis C seeking treatment for the first time, after an initial diagnosis eight years earlier. When questioned why she would delay treatment, she said she couldn’t afford to take the time off of work to make the five-hour trip to Albuquerque; she was also a widow with two children to care for. She finally sought help when her abdominal pain began interfering with her ability to work. </a:t>
            </a:r>
            <a:endParaRPr lang="en-US" dirty="0">
              <a:ea typeface="Lato Regular"/>
              <a:cs typeface="Lato Regular"/>
            </a:endParaRPr>
          </a:p>
          <a:p>
            <a:r>
              <a:rPr lang="en-US" b="1" dirty="0"/>
              <a:t>But it was too late</a:t>
            </a:r>
            <a:r>
              <a:rPr lang="en-US" dirty="0"/>
              <a:t>. The untreated hepatitis C had caused advanced liver cancer that was not suited for surgery or liver transplantation. She died six months later.</a:t>
            </a:r>
            <a:endParaRPr lang="en-US" dirty="0">
              <a:ea typeface="Lato Regular"/>
              <a:cs typeface="Lato Regular"/>
            </a:endParaRPr>
          </a:p>
          <a:p>
            <a:r>
              <a:rPr lang="en-US" dirty="0"/>
              <a:t>The medicine and expertise needed to treat this patient's illness were available. But, she died because the doctor in her community did not have the expertise required to treat her disease. </a:t>
            </a:r>
            <a:r>
              <a:rPr lang="en-US" b="1" dirty="0"/>
              <a:t>The right knowledge didn’t exist at the right place at the right time.</a:t>
            </a:r>
            <a:endParaRPr lang="en-US" dirty="0"/>
          </a:p>
          <a:p>
            <a:r>
              <a:rPr lang="en-US" dirty="0"/>
              <a:t>This mother’s story was one of many Dr. Arora witnessed in his Albuquerque clinic. At the time, there were 28,000 patients with hepatitis C in New Mexico and only 1,500 had been treated. </a:t>
            </a:r>
            <a:r>
              <a:rPr lang="en-US" b="1" dirty="0"/>
              <a:t>People were dying of a treatable and curable disease because they could not access timely treatment.</a:t>
            </a:r>
            <a:endParaRPr lang="en-US" dirty="0"/>
          </a:p>
          <a:p>
            <a:r>
              <a:rPr lang="en-US" dirty="0"/>
              <a:t>He decided to take action.</a:t>
            </a:r>
            <a:endParaRPr lang="en-US" dirty="0">
              <a:ea typeface="Lato Regular"/>
              <a:cs typeface="Lato Regular"/>
            </a:endParaRPr>
          </a:p>
          <a:p>
            <a:r>
              <a:rPr lang="en-US" dirty="0"/>
              <a:t>First, he sent out his protocol for treating hepatitis C to primary care physicians across the state. But he soon realized that simply providing the right information was not enough. To master the complexity of treating hepatitis C, providers needed something more.</a:t>
            </a:r>
            <a:endParaRPr lang="en-US" dirty="0">
              <a:ea typeface="Lato Regular"/>
              <a:cs typeface="Lato Regular"/>
            </a:endParaRPr>
          </a:p>
          <a:p>
            <a:r>
              <a:rPr lang="en-US" dirty="0"/>
              <a:t>Dr. Arora recruited primary care clinicians throughout the state to create a virtual “community of practice” or a space where doctors could learn from experts and each other; where they could discuss real-life case examples that offered insight on New Mexico’s unique patients and systems. In one year, these clinicians became experts in the treatment of hepatitis C – the first success story of the global organization now known as “Project ECHO.”</a:t>
            </a:r>
            <a:endParaRPr lang="en-US" dirty="0">
              <a:ea typeface="Lato Regular"/>
              <a:cs typeface="Lato Regular"/>
            </a:endParaRPr>
          </a:p>
        </p:txBody>
      </p:sp>
      <p:sp>
        <p:nvSpPr>
          <p:cNvPr id="4" name="Slide Number Placeholder 3"/>
          <p:cNvSpPr>
            <a:spLocks noGrp="1"/>
          </p:cNvSpPr>
          <p:nvPr>
            <p:ph type="sldNum" sz="quarter" idx="10"/>
          </p:nvPr>
        </p:nvSpPr>
        <p:spPr/>
        <p:txBody>
          <a:bodyPr/>
          <a:lstStyle/>
          <a:p>
            <a:fld id="{0C750219-32D3-EE48-97BE-57634A283C59}" type="slidenum">
              <a:rPr lang="en-US" smtClean="0"/>
              <a:t>4</a:t>
            </a:fld>
            <a:endParaRPr lang="en-US"/>
          </a:p>
        </p:txBody>
      </p:sp>
    </p:spTree>
    <p:extLst>
      <p:ext uri="{BB962C8B-B14F-4D97-AF65-F5344CB8AC3E}">
        <p14:creationId xmlns:p14="http://schemas.microsoft.com/office/powerpoint/2010/main" val="120247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5</a:t>
            </a:fld>
            <a:endParaRPr lang="en-US"/>
          </a:p>
        </p:txBody>
      </p:sp>
    </p:spTree>
    <p:extLst>
      <p:ext uri="{BB962C8B-B14F-4D97-AF65-F5344CB8AC3E}">
        <p14:creationId xmlns:p14="http://schemas.microsoft.com/office/powerpoint/2010/main" val="45804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6</a:t>
            </a:fld>
            <a:endParaRPr lang="en-US"/>
          </a:p>
        </p:txBody>
      </p:sp>
    </p:spTree>
    <p:extLst>
      <p:ext uri="{BB962C8B-B14F-4D97-AF65-F5344CB8AC3E}">
        <p14:creationId xmlns:p14="http://schemas.microsoft.com/office/powerpoint/2010/main" val="134181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510C22-AB3E-3144-954A-30AFB7F4824B}" type="slidenum">
              <a:rPr lang="en-US" smtClean="0"/>
              <a:pPr/>
              <a:t>7</a:t>
            </a:fld>
            <a:endParaRPr lang="en-US"/>
          </a:p>
        </p:txBody>
      </p:sp>
    </p:spTree>
    <p:extLst>
      <p:ext uri="{BB962C8B-B14F-4D97-AF65-F5344CB8AC3E}">
        <p14:creationId xmlns:p14="http://schemas.microsoft.com/office/powerpoint/2010/main" val="410901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all our programs through participant session surveys and then pre/post program surveys.</a:t>
            </a:r>
          </a:p>
          <a:p>
            <a:endParaRPr lang="en-US" dirty="0"/>
          </a:p>
          <a:p>
            <a:r>
              <a:rPr lang="en-US" dirty="0"/>
              <a:t>But wanted to do a more in-depth evaluation of SUD Leadership ECHO due to it’s unique model and lofty goals</a:t>
            </a:r>
          </a:p>
        </p:txBody>
      </p:sp>
      <p:sp>
        <p:nvSpPr>
          <p:cNvPr id="4" name="Slide Number Placeholder 3"/>
          <p:cNvSpPr>
            <a:spLocks noGrp="1"/>
          </p:cNvSpPr>
          <p:nvPr>
            <p:ph type="sldNum" sz="quarter" idx="5"/>
          </p:nvPr>
        </p:nvSpPr>
        <p:spPr/>
        <p:txBody>
          <a:bodyPr/>
          <a:lstStyle/>
          <a:p>
            <a:fld id="{F7510C22-AB3E-3144-954A-30AFB7F4824B}" type="slidenum">
              <a:rPr lang="en-US" smtClean="0"/>
              <a:pPr/>
              <a:t>8</a:t>
            </a:fld>
            <a:endParaRPr lang="en-US"/>
          </a:p>
        </p:txBody>
      </p:sp>
    </p:spTree>
    <p:extLst>
      <p:ext uri="{BB962C8B-B14F-4D97-AF65-F5344CB8AC3E}">
        <p14:creationId xmlns:p14="http://schemas.microsoft.com/office/powerpoint/2010/main" val="379917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fairly typical approach for qualitative research: focus groups to promote interaction and help all to recall the ECHO, since these meetings were 2-5 months after the ECHO completed.</a:t>
            </a:r>
          </a:p>
          <a:p>
            <a:endParaRPr lang="en-US" dirty="0"/>
          </a:p>
          <a:p>
            <a:r>
              <a:rPr lang="en-US" dirty="0"/>
              <a:t>Digitally recorded with verbal consent for the study</a:t>
            </a:r>
          </a:p>
          <a:p>
            <a:endParaRPr lang="en-US" dirty="0"/>
          </a:p>
          <a:p>
            <a:r>
              <a:rPr lang="en-US" dirty="0"/>
              <a:t>Transcripts dual-Coded by 2 qualitative analysts using final codebook</a:t>
            </a:r>
          </a:p>
        </p:txBody>
      </p:sp>
      <p:sp>
        <p:nvSpPr>
          <p:cNvPr id="4" name="Slide Number Placeholder 3"/>
          <p:cNvSpPr>
            <a:spLocks noGrp="1"/>
          </p:cNvSpPr>
          <p:nvPr>
            <p:ph type="sldNum" sz="quarter" idx="5"/>
          </p:nvPr>
        </p:nvSpPr>
        <p:spPr/>
        <p:txBody>
          <a:bodyPr/>
          <a:lstStyle/>
          <a:p>
            <a:fld id="{F7510C22-AB3E-3144-954A-30AFB7F4824B}" type="slidenum">
              <a:rPr lang="en-US" smtClean="0"/>
              <a:pPr/>
              <a:t>9</a:t>
            </a:fld>
            <a:endParaRPr lang="en-US"/>
          </a:p>
        </p:txBody>
      </p:sp>
    </p:spTree>
    <p:extLst>
      <p:ext uri="{BB962C8B-B14F-4D97-AF65-F5344CB8AC3E}">
        <p14:creationId xmlns:p14="http://schemas.microsoft.com/office/powerpoint/2010/main" val="23402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a:lstStyle/>
          <a:p>
            <a:endParaRPr lang="en-US"/>
          </a:p>
        </p:txBody>
      </p:sp>
      <p:sp>
        <p:nvSpPr>
          <p:cNvPr id="4" name="Title Placeholder 1"/>
          <p:cNvSpPr>
            <a:spLocks noGrp="1"/>
          </p:cNvSpPr>
          <p:nvPr>
            <p:ph type="title" hasCustomPrompt="1"/>
          </p:nvPr>
        </p:nvSpPr>
        <p:spPr>
          <a:xfrm>
            <a:off x="1645920" y="1280160"/>
            <a:ext cx="5943600" cy="2743200"/>
          </a:xfrm>
          <a:prstGeom prst="rect">
            <a:avLst/>
          </a:prstGeom>
        </p:spPr>
        <p:txBody>
          <a:bodyPr vert="horz" lIns="91440" tIns="45720" rIns="91440" bIns="45720" rtlCol="0" anchor="ctr">
            <a:normAutofit/>
          </a:bodyPr>
          <a:lstStyle>
            <a:lvl1pPr marL="228600" indent="-173736" algn="l">
              <a:defRPr baseline="0"/>
            </a:lvl1pPr>
          </a:lstStyle>
          <a:p>
            <a:r>
              <a:rPr lang="en-US"/>
              <a:t>“Click to edit drop quote”</a:t>
            </a:r>
            <a:br>
              <a:rPr lang="en-US"/>
            </a:br>
            <a:endParaRPr lang="en-US"/>
          </a:p>
        </p:txBody>
      </p:sp>
    </p:spTree>
    <p:extLst>
      <p:ext uri="{BB962C8B-B14F-4D97-AF65-F5344CB8AC3E}">
        <p14:creationId xmlns:p14="http://schemas.microsoft.com/office/powerpoint/2010/main" val="408878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31520" y="735095"/>
            <a:ext cx="7589520" cy="3566160"/>
          </a:xfrm>
        </p:spPr>
        <p:txBody>
          <a:bodyPr>
            <a:normAutofit/>
          </a:bodyPr>
          <a:lstStyle>
            <a:lvl1pPr algn="l">
              <a:lnSpc>
                <a:spcPct val="120000"/>
              </a:lnSpc>
              <a:defRPr sz="2800" baseline="0">
                <a:solidFill>
                  <a:schemeClr val="bg1"/>
                </a:solidFill>
                <a:latin typeface="Noto Serif"/>
                <a:cs typeface="Noto Serif"/>
              </a:defRPr>
            </a:lvl1pPr>
          </a:lstStyle>
          <a:p>
            <a:r>
              <a:rPr lang="en-US"/>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731520" y="4389120"/>
            <a:ext cx="4111625" cy="378619"/>
          </a:xfrm>
        </p:spPr>
        <p:txBody>
          <a:bodyPr/>
          <a:lstStyle>
            <a:lvl1pPr marL="0" indent="0">
              <a:buNone/>
              <a:defRPr sz="2000"/>
            </a:lvl1pPr>
          </a:lstStyle>
          <a:p>
            <a:pPr lvl="0"/>
            <a:r>
              <a:rPr lang="en-US"/>
              <a:t>— Click to add attribution</a:t>
            </a:r>
          </a:p>
        </p:txBody>
      </p:sp>
      <p:sp>
        <p:nvSpPr>
          <p:cNvPr id="5"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9124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39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456255"/>
            <a:ext cx="7886700" cy="99417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50427"/>
            <a:ext cx="3868340" cy="42837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450427"/>
            <a:ext cx="3887391" cy="42837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E0F693F2-77DF-CFE0-AF62-5A58625D7269}"/>
              </a:ext>
            </a:extLst>
          </p:cNvPr>
          <p:cNvSpPr>
            <a:spLocks noGrp="1"/>
          </p:cNvSpPr>
          <p:nvPr>
            <p:ph type="sldNum" sz="quarter" idx="10"/>
          </p:nvPr>
        </p:nvSpPr>
        <p:spPr>
          <a:xfrm>
            <a:off x="274625" y="4740273"/>
            <a:ext cx="879133"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D39142C-D8C7-8A49-B342-401310A5CB7A}" type="slidenum">
              <a:rPr lang="en-US" smtClean="0"/>
              <a:t>‹#›</a:t>
            </a:fld>
            <a:endParaRPr lang="en-US"/>
          </a:p>
        </p:txBody>
      </p:sp>
      <p:sp>
        <p:nvSpPr>
          <p:cNvPr id="11" name="Footer Placeholder 7">
            <a:extLst>
              <a:ext uri="{FF2B5EF4-FFF2-40B4-BE49-F238E27FC236}">
                <a16:creationId xmlns:a16="http://schemas.microsoft.com/office/drawing/2014/main" id="{39FCF6A4-FEF6-D742-08F4-328FDA31F934}"/>
              </a:ext>
            </a:extLst>
          </p:cNvPr>
          <p:cNvSpPr>
            <a:spLocks noGrp="1"/>
          </p:cNvSpPr>
          <p:nvPr>
            <p:ph type="ftr" sz="quarter" idx="11"/>
          </p:nvPr>
        </p:nvSpPr>
        <p:spPr>
          <a:xfrm>
            <a:off x="1242027" y="4740273"/>
            <a:ext cx="4128785" cy="268727"/>
          </a:xfrm>
          <a:prstGeom prst="rect">
            <a:avLst/>
          </a:prstGeom>
        </p:spPr>
        <p:txBody>
          <a:bodyPr vert="horz" lIns="91440" tIns="45720" rIns="91440" bIns="45720" rtlCol="0" anchor="ctr"/>
          <a:lstStyle>
            <a:lvl1pPr algn="ctr">
              <a:defRPr sz="788">
                <a:solidFill>
                  <a:schemeClr val="tx1">
                    <a:tint val="75000"/>
                  </a:schemeClr>
                </a:solidFill>
              </a:defRPr>
            </a:lvl1pPr>
          </a:lstStyle>
          <a:p>
            <a:endParaRPr lang="en-US"/>
          </a:p>
        </p:txBody>
      </p:sp>
    </p:spTree>
    <p:extLst>
      <p:ext uri="{BB962C8B-B14F-4D97-AF65-F5344CB8AC3E}">
        <p14:creationId xmlns:p14="http://schemas.microsoft.com/office/powerpoint/2010/main" val="4285975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a:lstStyle/>
          <a:p>
            <a:endParaRPr lang="en-US"/>
          </a:p>
        </p:txBody>
      </p:sp>
      <p:sp>
        <p:nvSpPr>
          <p:cNvPr id="4" name="Rectangle 3"/>
          <p:cNvSpPr/>
          <p:nvPr userDrawn="1"/>
        </p:nvSpPr>
        <p:spPr>
          <a:xfrm>
            <a:off x="-1" y="0"/>
            <a:ext cx="9144000" cy="5120640"/>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Lato Regular"/>
            </a:endParaRPr>
          </a:p>
        </p:txBody>
      </p:sp>
      <p:sp>
        <p:nvSpPr>
          <p:cNvPr id="5" name="Title Placeholder 1"/>
          <p:cNvSpPr>
            <a:spLocks noGrp="1"/>
          </p:cNvSpPr>
          <p:nvPr>
            <p:ph type="title" hasCustomPrompt="1"/>
          </p:nvPr>
        </p:nvSpPr>
        <p:spPr>
          <a:xfrm>
            <a:off x="1645920" y="1280160"/>
            <a:ext cx="5943600" cy="2743200"/>
          </a:xfrm>
          <a:prstGeom prst="rect">
            <a:avLst/>
          </a:prstGeom>
        </p:spPr>
        <p:txBody>
          <a:bodyPr vert="horz" lIns="91440" tIns="45720" rIns="91440" bIns="45720" rtlCol="0" anchor="ctr">
            <a:normAutofit/>
          </a:bodyPr>
          <a:lstStyle>
            <a:lvl1pPr marL="228600" indent="-173736" algn="l">
              <a:defRPr baseline="0"/>
            </a:lvl1pPr>
          </a:lstStyle>
          <a:p>
            <a:r>
              <a:rPr lang="en-US"/>
              <a:t>“Click to edit drop quote”</a:t>
            </a:r>
            <a:br>
              <a:rPr lang="en-US"/>
            </a:br>
            <a:endParaRPr lang="en-US"/>
          </a:p>
        </p:txBody>
      </p:sp>
    </p:spTree>
    <p:extLst>
      <p:ext uri="{BB962C8B-B14F-4D97-AF65-F5344CB8AC3E}">
        <p14:creationId xmlns:p14="http://schemas.microsoft.com/office/powerpoint/2010/main" val="1839495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6335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5" y="361566"/>
            <a:ext cx="8031317" cy="4365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a:p>
        </p:txBody>
      </p:sp>
    </p:spTree>
    <p:extLst>
      <p:ext uri="{BB962C8B-B14F-4D97-AF65-F5344CB8AC3E}">
        <p14:creationId xmlns:p14="http://schemas.microsoft.com/office/powerpoint/2010/main" val="8743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1"/>
          <p:cNvSpPr/>
          <p:nvPr userDrawn="1"/>
        </p:nvSpPr>
        <p:spPr>
          <a:xfrm>
            <a:off x="109744" y="4594651"/>
            <a:ext cx="752528" cy="548849"/>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33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731520" y="731520"/>
            <a:ext cx="7589520" cy="731520"/>
          </a:xfrm>
        </p:spPr>
        <p:txBody>
          <a:bodyPr>
            <a:normAutofit/>
          </a:bodyPr>
          <a:lstStyle>
            <a:lvl1pPr algn="l">
              <a:defRPr sz="4000"/>
            </a:lvl1pPr>
          </a:lstStyle>
          <a:p>
            <a:r>
              <a:rPr lang="en-US"/>
              <a:t>Click to edit master title style</a:t>
            </a:r>
          </a:p>
        </p:txBody>
      </p:sp>
      <p:sp>
        <p:nvSpPr>
          <p:cNvPr id="5" name="Subtitle 2"/>
          <p:cNvSpPr>
            <a:spLocks noGrp="1"/>
          </p:cNvSpPr>
          <p:nvPr>
            <p:ph type="subTitle" idx="1" hasCustomPrompt="1"/>
          </p:nvPr>
        </p:nvSpPr>
        <p:spPr>
          <a:xfrm>
            <a:off x="731520" y="1554480"/>
            <a:ext cx="7589520" cy="952419"/>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 Placeholder 4"/>
          <p:cNvSpPr>
            <a:spLocks noGrp="1"/>
          </p:cNvSpPr>
          <p:nvPr>
            <p:ph type="body" sz="quarter" idx="10" hasCustomPrompt="1"/>
          </p:nvPr>
        </p:nvSpPr>
        <p:spPr>
          <a:xfrm>
            <a:off x="731520" y="3108960"/>
            <a:ext cx="7589520" cy="1198960"/>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a:t>Click to edit master text styles</a:t>
            </a:r>
          </a:p>
        </p:txBody>
      </p:sp>
      <p:sp>
        <p:nvSpPr>
          <p:cNvPr id="7" name="Text Placeholder 7"/>
          <p:cNvSpPr>
            <a:spLocks noGrp="1"/>
          </p:cNvSpPr>
          <p:nvPr>
            <p:ph type="body" sz="quarter" idx="11" hasCustomPrompt="1"/>
          </p:nvPr>
        </p:nvSpPr>
        <p:spPr>
          <a:xfrm>
            <a:off x="731520" y="2651760"/>
            <a:ext cx="7589520" cy="344330"/>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subhead</a:t>
            </a:r>
          </a:p>
        </p:txBody>
      </p:sp>
      <p:sp>
        <p:nvSpPr>
          <p:cNvPr id="8"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611636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819792"/>
            <a:ext cx="7534430" cy="85725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sz="quarter" idx="10"/>
          </p:nvPr>
        </p:nvSpPr>
        <p:spPr>
          <a:xfrm>
            <a:off x="811214" y="1719067"/>
            <a:ext cx="7534275" cy="2258615"/>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89297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940215" y="1330576"/>
            <a:ext cx="5585469" cy="2505555"/>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a:t>“Click to edit drop quote style”</a:t>
            </a:r>
          </a:p>
        </p:txBody>
      </p:sp>
      <p:sp>
        <p:nvSpPr>
          <p:cNvPr id="3"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161678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png"/><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19" y="731520"/>
            <a:ext cx="758952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19" y="1737360"/>
            <a:ext cx="7589520" cy="30504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Lst>
  <p:hf hdr="0"/>
  <p:txStyles>
    <p:titleStyle>
      <a:lvl1pPr algn="l" defTabSz="457200" rtl="0" eaLnBrk="1" latinLnBrk="0" hangingPunct="1">
        <a:spcBef>
          <a:spcPct val="0"/>
        </a:spcBef>
        <a:buNone/>
        <a:defRPr sz="4000" b="0" i="0" kern="1200">
          <a:solidFill>
            <a:schemeClr val="accent3"/>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1pPr>
      <a:lvl2pPr marL="742950" indent="-285750" algn="l" defTabSz="457200" rtl="0" eaLnBrk="1" latinLnBrk="0" hangingPunct="1">
        <a:spcBef>
          <a:spcPct val="20000"/>
        </a:spcBef>
        <a:buFont typeface="Arial"/>
        <a:buChar char="–"/>
        <a:defRPr sz="28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2pPr>
      <a:lvl3pPr marL="1143000" indent="-228600" algn="l" defTabSz="457200" rtl="0" eaLnBrk="1" latinLnBrk="0" hangingPunct="1">
        <a:spcBef>
          <a:spcPct val="20000"/>
        </a:spcBef>
        <a:buFont typeface="Arial"/>
        <a:buChar char="•"/>
        <a:defRPr sz="24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3pPr>
      <a:lvl4pPr marL="1600200" indent="-228600" algn="l" defTabSz="457200" rtl="0" eaLnBrk="1" latinLnBrk="0" hangingPunct="1">
        <a:spcBef>
          <a:spcPct val="20000"/>
        </a:spcBef>
        <a:buFont typeface="Arial"/>
        <a:buChar char="–"/>
        <a:defRPr sz="20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4pPr>
      <a:lvl5pPr marL="2057400" indent="-228600" algn="l" defTabSz="457200" rtl="0" eaLnBrk="1" latinLnBrk="0" hangingPunct="1">
        <a:spcBef>
          <a:spcPct val="20000"/>
        </a:spcBef>
        <a:buFont typeface="Arial"/>
        <a:buChar char="»"/>
        <a:defRPr sz="20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64852"/>
              </a:solidFill>
              <a:latin typeface="Lato Regular"/>
            </a:endParaRPr>
          </a:p>
        </p:txBody>
      </p:sp>
      <p:sp>
        <p:nvSpPr>
          <p:cNvPr id="2" name="Title Placeholder 1"/>
          <p:cNvSpPr>
            <a:spLocks noGrp="1"/>
          </p:cNvSpPr>
          <p:nvPr>
            <p:ph type="title"/>
          </p:nvPr>
        </p:nvSpPr>
        <p:spPr>
          <a:xfrm>
            <a:off x="731520" y="731520"/>
            <a:ext cx="758952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737360"/>
            <a:ext cx="7589520" cy="25603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OHSU-REV.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449487" y="4207326"/>
            <a:ext cx="432452" cy="740664"/>
          </a:xfrm>
          <a:prstGeom prst="rect">
            <a:avLst/>
          </a:prstGeom>
        </p:spPr>
      </p:pic>
      <p:pic>
        <p:nvPicPr>
          <p:cNvPr id="4" name="Picture 3">
            <a:extLst>
              <a:ext uri="{FF2B5EF4-FFF2-40B4-BE49-F238E27FC236}">
                <a16:creationId xmlns:a16="http://schemas.microsoft.com/office/drawing/2014/main" id="{D198988E-F920-6C8B-6FFD-3818FFC5C61E}"/>
              </a:ext>
            </a:extLst>
          </p:cNvPr>
          <p:cNvPicPr>
            <a:picLocks noChangeAspect="1"/>
          </p:cNvPicPr>
          <p:nvPr userDrawn="1"/>
        </p:nvPicPr>
        <p:blipFill>
          <a:blip r:embed="rId10"/>
          <a:stretch>
            <a:fillRect/>
          </a:stretch>
        </p:blipFill>
        <p:spPr>
          <a:xfrm>
            <a:off x="7888943" y="1"/>
            <a:ext cx="1244102" cy="944740"/>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 id="2147483689" r:id="rId6"/>
    <p:sldLayoutId id="2147483694" r:id="rId7"/>
  </p:sldLayoutIdLst>
  <p:hf hdr="0"/>
  <p:txStyles>
    <p:titleStyle>
      <a:lvl1pPr algn="l" defTabSz="457200" rtl="0" eaLnBrk="1" latinLnBrk="0" hangingPunct="1">
        <a:spcBef>
          <a:spcPct val="0"/>
        </a:spcBef>
        <a:buNone/>
        <a:defRPr sz="40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64852"/>
              </a:solidFill>
              <a:latin typeface="Lato Regular"/>
            </a:endParaRPr>
          </a:p>
        </p:txBody>
      </p:sp>
      <p:sp>
        <p:nvSpPr>
          <p:cNvPr id="2" name="Title Placeholder 1"/>
          <p:cNvSpPr>
            <a:spLocks noGrp="1"/>
          </p:cNvSpPr>
          <p:nvPr>
            <p:ph type="title"/>
          </p:nvPr>
        </p:nvSpPr>
        <p:spPr>
          <a:xfrm>
            <a:off x="731520" y="731520"/>
            <a:ext cx="7589520" cy="857250"/>
          </a:xfrm>
          <a:prstGeom prst="rect">
            <a:avLst/>
          </a:prstGeom>
          <a:ln>
            <a:noFill/>
          </a:ln>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645920"/>
            <a:ext cx="7589520" cy="30416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F98C4B8-508E-57F8-C9AC-18080FFE2422}"/>
              </a:ext>
            </a:extLst>
          </p:cNvPr>
          <p:cNvPicPr>
            <a:picLocks noChangeAspect="1"/>
          </p:cNvPicPr>
          <p:nvPr userDrawn="1"/>
        </p:nvPicPr>
        <p:blipFill>
          <a:blip r:embed="rId3"/>
          <a:stretch>
            <a:fillRect/>
          </a:stretch>
        </p:blipFill>
        <p:spPr>
          <a:xfrm>
            <a:off x="7888943" y="1"/>
            <a:ext cx="1244102" cy="944740"/>
          </a:xfrm>
          <a:prstGeom prst="rect">
            <a:avLst/>
          </a:prstGeom>
        </p:spPr>
      </p:pic>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Lst>
  <p:hf hdr="0"/>
  <p:txStyles>
    <p:titleStyle>
      <a:lvl1pPr algn="l" defTabSz="457200" rtl="0" eaLnBrk="1" latinLnBrk="0" hangingPunct="1">
        <a:spcBef>
          <a:spcPct val="0"/>
        </a:spcBef>
        <a:buNone/>
        <a:defRPr sz="40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hyperlink" Target="mailto:hooverda@ohsu.edu"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TextBox 13"/>
          <p:cNvSpPr txBox="1"/>
          <p:nvPr/>
        </p:nvSpPr>
        <p:spPr>
          <a:xfrm>
            <a:off x="422823" y="3754777"/>
            <a:ext cx="8403462" cy="1128514"/>
          </a:xfrm>
          <a:prstGeom prst="rect">
            <a:avLst/>
          </a:prstGeom>
          <a:noFill/>
        </p:spPr>
        <p:txBody>
          <a:bodyPr wrap="square" rtlCol="0">
            <a:spAutoFit/>
          </a:bodyPr>
          <a:lstStyle/>
          <a:p>
            <a:pPr>
              <a:spcBef>
                <a:spcPts val="400"/>
              </a:spcBef>
            </a:pPr>
            <a:r>
              <a:rPr lang="en-US" sz="1050" kern="0" spc="80" dirty="0">
                <a:solidFill>
                  <a:schemeClr val="bg1"/>
                </a:solidFill>
                <a:latin typeface="Lato Regular" panose="020F0502020204030203" pitchFamily="34" charset="0"/>
                <a:cs typeface="Lato Light"/>
              </a:rPr>
              <a:t>11/4/23  				</a:t>
            </a:r>
          </a:p>
          <a:p>
            <a:pPr>
              <a:spcBef>
                <a:spcPts val="400"/>
              </a:spcBef>
            </a:pPr>
            <a:r>
              <a:rPr lang="en-US" sz="1200" b="1" kern="0" spc="80" dirty="0">
                <a:solidFill>
                  <a:schemeClr val="bg1"/>
                </a:solidFill>
                <a:latin typeface="Lato Regular" panose="020F0502020204030203" pitchFamily="34" charset="0"/>
                <a:cs typeface="Lato Light"/>
              </a:rPr>
              <a:t>Dan Hoover, MD, Assistant Professor of Medicine, Addiction Medicine ECHO Director, OHSU</a:t>
            </a:r>
          </a:p>
          <a:p>
            <a:pPr>
              <a:spcBef>
                <a:spcPts val="400"/>
              </a:spcBef>
            </a:pPr>
            <a:r>
              <a:rPr lang="en-US" sz="1050" kern="0" spc="80" dirty="0" err="1">
                <a:solidFill>
                  <a:schemeClr val="bg1"/>
                </a:solidFill>
                <a:latin typeface="Lato Regular" panose="020F0502020204030203" pitchFamily="34" charset="0"/>
                <a:cs typeface="Lato Light"/>
              </a:rPr>
              <a:t>NithyaPriya</a:t>
            </a:r>
            <a:r>
              <a:rPr lang="en-US" sz="1050" kern="0" spc="80" dirty="0">
                <a:solidFill>
                  <a:schemeClr val="bg1"/>
                </a:solidFill>
                <a:latin typeface="Lato Regular" panose="020F0502020204030203" pitchFamily="34" charset="0"/>
                <a:cs typeface="Lato Light"/>
              </a:rPr>
              <a:t> Ramalingam, PhD, Senior Qualitative Data Analyst, Oregon Rural Practice-based Research Network, OHSU</a:t>
            </a:r>
          </a:p>
          <a:p>
            <a:pPr>
              <a:spcBef>
                <a:spcPts val="400"/>
              </a:spcBef>
            </a:pPr>
            <a:r>
              <a:rPr lang="en-US" sz="1050" kern="0" spc="80" dirty="0" err="1">
                <a:solidFill>
                  <a:schemeClr val="bg1"/>
                </a:solidFill>
                <a:latin typeface="Lato Regular" panose="020F0502020204030203" pitchFamily="34" charset="0"/>
                <a:cs typeface="Lato Light"/>
              </a:rPr>
              <a:t>Eowyn</a:t>
            </a:r>
            <a:r>
              <a:rPr lang="en-US" sz="1050" kern="0" spc="80" dirty="0">
                <a:solidFill>
                  <a:schemeClr val="bg1"/>
                </a:solidFill>
                <a:latin typeface="Lato Regular" panose="020F0502020204030203" pitchFamily="34" charset="0"/>
                <a:cs typeface="Lato Light"/>
              </a:rPr>
              <a:t> Rieke, MD, MPH, Medical Director of Outpatient and Residential Services, Fora Health</a:t>
            </a:r>
          </a:p>
          <a:p>
            <a:pPr>
              <a:spcBef>
                <a:spcPts val="400"/>
              </a:spcBef>
            </a:pPr>
            <a:r>
              <a:rPr lang="en-US" sz="1050" kern="0" spc="80" dirty="0">
                <a:solidFill>
                  <a:schemeClr val="bg1"/>
                </a:solidFill>
                <a:latin typeface="Lato Regular" panose="020F0502020204030203" pitchFamily="34" charset="0"/>
                <a:cs typeface="Lato Light"/>
              </a:rPr>
              <a:t>Maggie McLain McDonnell, MPH, Oregon ECHO Network Director, OHSU</a:t>
            </a:r>
          </a:p>
        </p:txBody>
      </p:sp>
      <p:sp>
        <p:nvSpPr>
          <p:cNvPr id="16" name="TextBox 15"/>
          <p:cNvSpPr txBox="1"/>
          <p:nvPr/>
        </p:nvSpPr>
        <p:spPr>
          <a:xfrm>
            <a:off x="422822" y="2784339"/>
            <a:ext cx="7267281" cy="954107"/>
          </a:xfrm>
          <a:prstGeom prst="rect">
            <a:avLst/>
          </a:prstGeom>
          <a:noFill/>
        </p:spPr>
        <p:txBody>
          <a:bodyPr wrap="square" rtlCol="0">
            <a:spAutoFit/>
          </a:bodyPr>
          <a:lstStyle/>
          <a:p>
            <a:r>
              <a:rPr lang="en-US" sz="2800">
                <a:solidFill>
                  <a:schemeClr val="bg1"/>
                </a:solidFill>
                <a:effectLst/>
                <a:latin typeface="Lato" panose="020F0502020204030203" pitchFamily="34" charset="77"/>
                <a:ea typeface="Calibri" panose="020F0502020204030204" pitchFamily="34" charset="0"/>
              </a:rPr>
              <a:t>A Novel Adaptation of the Project ECHO Model to Convene Leaders in SUD Care</a:t>
            </a:r>
            <a:r>
              <a:rPr lang="en-US" sz="2800">
                <a:solidFill>
                  <a:schemeClr val="bg1"/>
                </a:solidFill>
                <a:effectLst/>
                <a:latin typeface="Lato" panose="020F0502020204030203" pitchFamily="34" charset="77"/>
              </a:rPr>
              <a:t> </a:t>
            </a:r>
            <a:endParaRPr lang="en-US" sz="3600">
              <a:solidFill>
                <a:schemeClr val="bg1"/>
              </a:solidFill>
              <a:latin typeface="Lato" panose="020F0502020204030203" pitchFamily="34" charset="77"/>
              <a:cs typeface="Lato Regular"/>
            </a:endParaRPr>
          </a:p>
        </p:txBody>
      </p:sp>
      <p:cxnSp>
        <p:nvCxnSpPr>
          <p:cNvPr id="18" name="Straight Connector 17" title="Straight line."/>
          <p:cNvCxnSpPr/>
          <p:nvPr/>
        </p:nvCxnSpPr>
        <p:spPr>
          <a:xfrm>
            <a:off x="490062" y="3685665"/>
            <a:ext cx="818259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OHSU master brand logo." title="OHSU master brand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823" y="1571273"/>
            <a:ext cx="603495" cy="1034025"/>
          </a:xfrm>
          <a:prstGeom prst="rect">
            <a:avLst/>
          </a:prstGeom>
        </p:spPr>
      </p:pic>
      <p:pic>
        <p:nvPicPr>
          <p:cNvPr id="3" name="Picture 2">
            <a:extLst>
              <a:ext uri="{FF2B5EF4-FFF2-40B4-BE49-F238E27FC236}">
                <a16:creationId xmlns:a16="http://schemas.microsoft.com/office/drawing/2014/main" id="{57C20664-024E-AF9E-89A3-24EBA6FC4D98}"/>
              </a:ext>
            </a:extLst>
          </p:cNvPr>
          <p:cNvPicPr>
            <a:picLocks noChangeAspect="1"/>
          </p:cNvPicPr>
          <p:nvPr/>
        </p:nvPicPr>
        <p:blipFill>
          <a:blip r:embed="rId5"/>
          <a:stretch>
            <a:fillRect/>
          </a:stretch>
        </p:blipFill>
        <p:spPr>
          <a:xfrm>
            <a:off x="1091898" y="1407388"/>
            <a:ext cx="1855498" cy="1409019"/>
          </a:xfrm>
          <a:prstGeom prst="rect">
            <a:avLst/>
          </a:prstGeom>
        </p:spPr>
      </p:pic>
      <p:pic>
        <p:nvPicPr>
          <p:cNvPr id="2" name="Picture 1">
            <a:extLst>
              <a:ext uri="{FF2B5EF4-FFF2-40B4-BE49-F238E27FC236}">
                <a16:creationId xmlns:a16="http://schemas.microsoft.com/office/drawing/2014/main" id="{7ACB7589-8BC4-7CBF-B8CB-33E0A6FCBE7B}"/>
              </a:ext>
            </a:extLst>
          </p:cNvPr>
          <p:cNvPicPr>
            <a:picLocks noChangeAspect="1"/>
          </p:cNvPicPr>
          <p:nvPr/>
        </p:nvPicPr>
        <p:blipFill>
          <a:blip r:embed="rId6"/>
          <a:stretch>
            <a:fillRect/>
          </a:stretch>
        </p:blipFill>
        <p:spPr>
          <a:xfrm>
            <a:off x="3012976" y="1939727"/>
            <a:ext cx="1218782" cy="787899"/>
          </a:xfrm>
          <a:prstGeom prst="rect">
            <a:avLst/>
          </a:prstGeom>
        </p:spPr>
      </p:pic>
    </p:spTree>
    <p:extLst>
      <p:ext uri="{BB962C8B-B14F-4D97-AF65-F5344CB8AC3E}">
        <p14:creationId xmlns:p14="http://schemas.microsoft.com/office/powerpoint/2010/main" val="55072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1D44-5F9C-FD07-DF96-87623DCBDE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464F4BE-E4D0-FA79-062B-9C26773183A7}"/>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7C09DB13-48C4-7321-1D49-D84F9BB56544}"/>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6944153F-CF80-A429-8CB8-9EC888CA31EF}"/>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1975621-A821-94E3-2F77-468AA4FAE8FF}"/>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DF115261-F608-BB50-8AF7-B497B653366F}"/>
              </a:ext>
            </a:extLst>
          </p:cNvPr>
          <p:cNvSpPr>
            <a:spLocks noGrp="1"/>
          </p:cNvSpPr>
          <p:nvPr>
            <p:ph type="sldNum" sz="quarter" idx="10"/>
          </p:nvPr>
        </p:nvSpPr>
        <p:spPr/>
        <p:txBody>
          <a:bodyPr/>
          <a:lstStyle/>
          <a:p>
            <a:fld id="{0D39142C-D8C7-8A49-B342-401310A5CB7A}" type="slidenum">
              <a:rPr lang="en-US" smtClean="0"/>
              <a:t>10</a:t>
            </a:fld>
            <a:endParaRPr lang="en-US"/>
          </a:p>
        </p:txBody>
      </p:sp>
      <p:sp>
        <p:nvSpPr>
          <p:cNvPr id="8" name="Footer Placeholder 7">
            <a:extLst>
              <a:ext uri="{FF2B5EF4-FFF2-40B4-BE49-F238E27FC236}">
                <a16:creationId xmlns:a16="http://schemas.microsoft.com/office/drawing/2014/main" id="{62B20956-2318-68CE-5096-CC5F90AB1260}"/>
              </a:ext>
            </a:extLst>
          </p:cNvPr>
          <p:cNvSpPr>
            <a:spLocks noGrp="1"/>
          </p:cNvSpPr>
          <p:nvPr>
            <p:ph type="ftr" sz="quarter" idx="11"/>
          </p:nvPr>
        </p:nvSpPr>
        <p:spPr/>
        <p:txBody>
          <a:bodyPr/>
          <a:lstStyle/>
          <a:p>
            <a:endParaRPr lang="en-US"/>
          </a:p>
        </p:txBody>
      </p:sp>
      <p:pic>
        <p:nvPicPr>
          <p:cNvPr id="15" name="Picture 14">
            <a:extLst>
              <a:ext uri="{FF2B5EF4-FFF2-40B4-BE49-F238E27FC236}">
                <a16:creationId xmlns:a16="http://schemas.microsoft.com/office/drawing/2014/main" id="{87B6B215-D1A6-1A1C-F5BE-C993C6B0B37B}"/>
              </a:ext>
            </a:extLst>
          </p:cNvPr>
          <p:cNvPicPr>
            <a:picLocks noChangeAspect="1"/>
          </p:cNvPicPr>
          <p:nvPr/>
        </p:nvPicPr>
        <p:blipFill>
          <a:blip r:embed="rId3"/>
          <a:stretch>
            <a:fillRect/>
          </a:stretch>
        </p:blipFill>
        <p:spPr>
          <a:xfrm>
            <a:off x="182778" y="285294"/>
            <a:ext cx="7651406" cy="4616138"/>
          </a:xfrm>
          <a:prstGeom prst="rect">
            <a:avLst/>
          </a:prstGeom>
        </p:spPr>
      </p:pic>
    </p:spTree>
    <p:extLst>
      <p:ext uri="{BB962C8B-B14F-4D97-AF65-F5344CB8AC3E}">
        <p14:creationId xmlns:p14="http://schemas.microsoft.com/office/powerpoint/2010/main" val="2573932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1D44-5F9C-FD07-DF96-87623DCBDE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464F4BE-E4D0-FA79-062B-9C26773183A7}"/>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7C09DB13-48C4-7321-1D49-D84F9BB56544}"/>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6944153F-CF80-A429-8CB8-9EC888CA31EF}"/>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51975621-A821-94E3-2F77-468AA4FAE8FF}"/>
              </a:ext>
            </a:extLst>
          </p:cNvPr>
          <p:cNvSpPr>
            <a:spLocks noGrp="1"/>
          </p:cNvSpPr>
          <p:nvPr>
            <p:ph sz="quarter" idx="4"/>
          </p:nvPr>
        </p:nvSpPr>
        <p:spPr/>
        <p:txBody>
          <a:bodyPr/>
          <a:lstStyle/>
          <a:p>
            <a:endParaRPr lang="en-US"/>
          </a:p>
        </p:txBody>
      </p:sp>
      <p:sp>
        <p:nvSpPr>
          <p:cNvPr id="7" name="Slide Number Placeholder 6">
            <a:extLst>
              <a:ext uri="{FF2B5EF4-FFF2-40B4-BE49-F238E27FC236}">
                <a16:creationId xmlns:a16="http://schemas.microsoft.com/office/drawing/2014/main" id="{DF115261-F608-BB50-8AF7-B497B653366F}"/>
              </a:ext>
            </a:extLst>
          </p:cNvPr>
          <p:cNvSpPr>
            <a:spLocks noGrp="1"/>
          </p:cNvSpPr>
          <p:nvPr>
            <p:ph type="sldNum" sz="quarter" idx="10"/>
          </p:nvPr>
        </p:nvSpPr>
        <p:spPr/>
        <p:txBody>
          <a:bodyPr/>
          <a:lstStyle/>
          <a:p>
            <a:fld id="{0D39142C-D8C7-8A49-B342-401310A5CB7A}" type="slidenum">
              <a:rPr lang="en-US" smtClean="0"/>
              <a:t>11</a:t>
            </a:fld>
            <a:endParaRPr lang="en-US"/>
          </a:p>
        </p:txBody>
      </p:sp>
      <p:sp>
        <p:nvSpPr>
          <p:cNvPr id="8" name="Footer Placeholder 7">
            <a:extLst>
              <a:ext uri="{FF2B5EF4-FFF2-40B4-BE49-F238E27FC236}">
                <a16:creationId xmlns:a16="http://schemas.microsoft.com/office/drawing/2014/main" id="{62B20956-2318-68CE-5096-CC5F90AB1260}"/>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C06FDA5-FD9B-D3B5-541A-7749E6318095}"/>
              </a:ext>
            </a:extLst>
          </p:cNvPr>
          <p:cNvPicPr>
            <a:picLocks noChangeAspect="1"/>
          </p:cNvPicPr>
          <p:nvPr/>
        </p:nvPicPr>
        <p:blipFill>
          <a:blip r:embed="rId3"/>
          <a:stretch>
            <a:fillRect/>
          </a:stretch>
        </p:blipFill>
        <p:spPr>
          <a:xfrm>
            <a:off x="274624" y="327184"/>
            <a:ext cx="7526607" cy="4461756"/>
          </a:xfrm>
          <a:prstGeom prst="rect">
            <a:avLst/>
          </a:prstGeom>
        </p:spPr>
      </p:pic>
    </p:spTree>
    <p:extLst>
      <p:ext uri="{BB962C8B-B14F-4D97-AF65-F5344CB8AC3E}">
        <p14:creationId xmlns:p14="http://schemas.microsoft.com/office/powerpoint/2010/main" val="278923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FFA6-F740-F19C-B3FB-27AD995220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A59A8C6-FA36-1CB8-E5EF-F74688D53740}"/>
              </a:ext>
            </a:extLst>
          </p:cNvPr>
          <p:cNvSpPr>
            <a:spLocks noGrp="1"/>
          </p:cNvSpPr>
          <p:nvPr>
            <p:ph type="body" sz="quarter" idx="10"/>
          </p:nvPr>
        </p:nvSpPr>
        <p:spPr/>
        <p:txBody>
          <a:bodyPr/>
          <a:lstStyle/>
          <a:p>
            <a:endParaRPr lang="en-US"/>
          </a:p>
        </p:txBody>
      </p:sp>
      <p:graphicFrame>
        <p:nvGraphicFramePr>
          <p:cNvPr id="4" name="Table 3">
            <a:extLst>
              <a:ext uri="{FF2B5EF4-FFF2-40B4-BE49-F238E27FC236}">
                <a16:creationId xmlns:a16="http://schemas.microsoft.com/office/drawing/2014/main" id="{98018143-B22B-F6A7-4A34-33D4BAA4E3E8}"/>
              </a:ext>
            </a:extLst>
          </p:cNvPr>
          <p:cNvGraphicFramePr>
            <a:graphicFrameLocks noGrp="1"/>
          </p:cNvGraphicFramePr>
          <p:nvPr>
            <p:extLst>
              <p:ext uri="{D42A27DB-BD31-4B8C-83A1-F6EECF244321}">
                <p14:modId xmlns:p14="http://schemas.microsoft.com/office/powerpoint/2010/main" val="3381307431"/>
              </p:ext>
            </p:extLst>
          </p:nvPr>
        </p:nvGraphicFramePr>
        <p:xfrm>
          <a:off x="449810" y="145489"/>
          <a:ext cx="7272507" cy="3990005"/>
        </p:xfrm>
        <a:graphic>
          <a:graphicData uri="http://schemas.openxmlformats.org/drawingml/2006/table">
            <a:tbl>
              <a:tblPr firstRow="1" firstCol="1" bandRow="1">
                <a:tableStyleId>{5C22544A-7EE6-4342-B048-85BDC9FD1C3A}</a:tableStyleId>
              </a:tblPr>
              <a:tblGrid>
                <a:gridCol w="3369373">
                  <a:extLst>
                    <a:ext uri="{9D8B030D-6E8A-4147-A177-3AD203B41FA5}">
                      <a16:colId xmlns:a16="http://schemas.microsoft.com/office/drawing/2014/main" val="1115721383"/>
                    </a:ext>
                  </a:extLst>
                </a:gridCol>
                <a:gridCol w="1176867">
                  <a:extLst>
                    <a:ext uri="{9D8B030D-6E8A-4147-A177-3AD203B41FA5}">
                      <a16:colId xmlns:a16="http://schemas.microsoft.com/office/drawing/2014/main" val="4031019105"/>
                    </a:ext>
                  </a:extLst>
                </a:gridCol>
                <a:gridCol w="990600">
                  <a:extLst>
                    <a:ext uri="{9D8B030D-6E8A-4147-A177-3AD203B41FA5}">
                      <a16:colId xmlns:a16="http://schemas.microsoft.com/office/drawing/2014/main" val="64977252"/>
                    </a:ext>
                  </a:extLst>
                </a:gridCol>
                <a:gridCol w="1006673">
                  <a:extLst>
                    <a:ext uri="{9D8B030D-6E8A-4147-A177-3AD203B41FA5}">
                      <a16:colId xmlns:a16="http://schemas.microsoft.com/office/drawing/2014/main" val="3738985257"/>
                    </a:ext>
                  </a:extLst>
                </a:gridCol>
                <a:gridCol w="728994">
                  <a:extLst>
                    <a:ext uri="{9D8B030D-6E8A-4147-A177-3AD203B41FA5}">
                      <a16:colId xmlns:a16="http://schemas.microsoft.com/office/drawing/2014/main" val="4181437301"/>
                    </a:ext>
                  </a:extLst>
                </a:gridCol>
              </a:tblGrid>
              <a:tr h="236843">
                <a:tc>
                  <a:txBody>
                    <a:bodyPr/>
                    <a:lstStyle/>
                    <a:p>
                      <a:pPr marL="0" marR="0">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gridSpan="2">
                  <a:txBody>
                    <a:bodyPr/>
                    <a:lstStyle/>
                    <a:p>
                      <a:pPr marL="0" marR="0" algn="ctr">
                        <a:lnSpc>
                          <a:spcPct val="107000"/>
                        </a:lnSpc>
                        <a:spcBef>
                          <a:spcPts val="0"/>
                        </a:spcBef>
                        <a:spcAft>
                          <a:spcPts val="0"/>
                        </a:spcAft>
                      </a:pPr>
                      <a:r>
                        <a:rPr lang="en-US" sz="2000" dirty="0">
                          <a:effectLst/>
                        </a:rPr>
                        <a:t>ECHO Cohort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hMerge="1">
                  <a:txBody>
                    <a:bodyPr/>
                    <a:lstStyle/>
                    <a:p>
                      <a:endParaRPr lang="en-US"/>
                    </a:p>
                  </a:txBody>
                  <a:tcPr/>
                </a:tc>
                <a:tc gridSpan="2">
                  <a:txBody>
                    <a:bodyPr/>
                    <a:lstStyle/>
                    <a:p>
                      <a:pPr marL="0" marR="0" algn="ctr">
                        <a:lnSpc>
                          <a:spcPct val="107000"/>
                        </a:lnSpc>
                        <a:spcBef>
                          <a:spcPts val="0"/>
                        </a:spcBef>
                        <a:spcAft>
                          <a:spcPts val="0"/>
                        </a:spcAft>
                      </a:pPr>
                      <a:r>
                        <a:rPr lang="en-US" sz="2000" dirty="0">
                          <a:effectLst/>
                        </a:rPr>
                        <a:t>Focus Groups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hMerge="1">
                  <a:txBody>
                    <a:bodyPr/>
                    <a:lstStyle/>
                    <a:p>
                      <a:endParaRPr lang="en-US"/>
                    </a:p>
                  </a:txBody>
                  <a:tcPr/>
                </a:tc>
                <a:extLst>
                  <a:ext uri="{0D108BD9-81ED-4DB2-BD59-A6C34878D82A}">
                    <a16:rowId xmlns:a16="http://schemas.microsoft.com/office/drawing/2014/main" val="3320867487"/>
                  </a:ext>
                </a:extLst>
              </a:tr>
              <a:tr h="449758">
                <a:tc>
                  <a:txBody>
                    <a:bodyPr/>
                    <a:lstStyle/>
                    <a:p>
                      <a:pPr marL="0" marR="0" algn="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Number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Number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3297038977"/>
                  </a:ext>
                </a:extLst>
              </a:tr>
              <a:tr h="236843">
                <a:tc>
                  <a:txBody>
                    <a:bodyPr/>
                    <a:lstStyle/>
                    <a:p>
                      <a:pPr marL="0" marR="0" algn="r">
                        <a:lnSpc>
                          <a:spcPct val="107000"/>
                        </a:lnSpc>
                        <a:spcBef>
                          <a:spcPts val="0"/>
                        </a:spcBef>
                        <a:spcAft>
                          <a:spcPts val="0"/>
                        </a:spcAft>
                      </a:pPr>
                      <a:r>
                        <a:rPr lang="en-US" sz="2000" dirty="0">
                          <a:effectLst/>
                        </a:rPr>
                        <a:t>Gender of Participants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2498189302"/>
                  </a:ext>
                </a:extLst>
              </a:tr>
              <a:tr h="236843">
                <a:tc>
                  <a:txBody>
                    <a:bodyPr/>
                    <a:lstStyle/>
                    <a:p>
                      <a:pPr marL="0" marR="0" indent="139700" algn="r">
                        <a:lnSpc>
                          <a:spcPct val="107000"/>
                        </a:lnSpc>
                        <a:spcBef>
                          <a:spcPts val="0"/>
                        </a:spcBef>
                        <a:spcAft>
                          <a:spcPts val="0"/>
                        </a:spcAft>
                      </a:pPr>
                      <a:r>
                        <a:rPr lang="en-US" sz="1400">
                          <a:effectLst/>
                        </a:rPr>
                        <a:t>Woman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3677354252"/>
                  </a:ext>
                </a:extLst>
              </a:tr>
              <a:tr h="236843">
                <a:tc>
                  <a:txBody>
                    <a:bodyPr/>
                    <a:lstStyle/>
                    <a:p>
                      <a:pPr marL="0" marR="0" indent="139700" algn="r">
                        <a:lnSpc>
                          <a:spcPct val="107000"/>
                        </a:lnSpc>
                        <a:spcBef>
                          <a:spcPts val="0"/>
                        </a:spcBef>
                        <a:spcAft>
                          <a:spcPts val="0"/>
                        </a:spcAft>
                      </a:pPr>
                      <a:r>
                        <a:rPr lang="en-US" sz="1400">
                          <a:effectLst/>
                        </a:rPr>
                        <a:t>Man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2912989481"/>
                  </a:ext>
                </a:extLst>
              </a:tr>
              <a:tr h="236843">
                <a:tc>
                  <a:txBody>
                    <a:bodyPr/>
                    <a:lstStyle/>
                    <a:p>
                      <a:pPr marL="0" marR="0" indent="139700" algn="r">
                        <a:lnSpc>
                          <a:spcPct val="107000"/>
                        </a:lnSpc>
                        <a:spcBef>
                          <a:spcPts val="0"/>
                        </a:spcBef>
                        <a:spcAft>
                          <a:spcPts val="0"/>
                        </a:spcAft>
                      </a:pPr>
                      <a:r>
                        <a:rPr lang="en-US" sz="1400" dirty="0">
                          <a:effectLst/>
                        </a:rPr>
                        <a:t>Gender queer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293254906"/>
                  </a:ext>
                </a:extLst>
              </a:tr>
              <a:tr h="236843">
                <a:tc>
                  <a:txBody>
                    <a:bodyPr/>
                    <a:lstStyle/>
                    <a:p>
                      <a:pPr marL="0" marR="0" indent="139700" algn="r">
                        <a:lnSpc>
                          <a:spcPct val="107000"/>
                        </a:lnSpc>
                        <a:spcBef>
                          <a:spcPts val="0"/>
                        </a:spcBef>
                        <a:spcAft>
                          <a:spcPts val="0"/>
                        </a:spcAft>
                      </a:pPr>
                      <a:r>
                        <a:rPr lang="en-US" sz="1400">
                          <a:effectLst/>
                        </a:rPr>
                        <a:t>Trans 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1095780510"/>
                  </a:ext>
                </a:extLst>
              </a:tr>
              <a:tr h="236843">
                <a:tc>
                  <a:txBody>
                    <a:bodyPr/>
                    <a:lstStyle/>
                    <a:p>
                      <a:pPr marL="0" marR="0" algn="r">
                        <a:lnSpc>
                          <a:spcPct val="107000"/>
                        </a:lnSpc>
                        <a:spcBef>
                          <a:spcPts val="0"/>
                        </a:spcBef>
                        <a:spcAft>
                          <a:spcPts val="0"/>
                        </a:spcAft>
                      </a:pPr>
                      <a:r>
                        <a:rPr lang="en-US" sz="2000" dirty="0">
                          <a:effectLst/>
                        </a:rPr>
                        <a:t>Race/Ethnicity of Participants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2332944953"/>
                  </a:ext>
                </a:extLst>
              </a:tr>
              <a:tr h="236843">
                <a:tc>
                  <a:txBody>
                    <a:bodyPr/>
                    <a:lstStyle/>
                    <a:p>
                      <a:pPr marL="0" marR="0" indent="139700" algn="r">
                        <a:lnSpc>
                          <a:spcPct val="107000"/>
                        </a:lnSpc>
                        <a:spcBef>
                          <a:spcPts val="0"/>
                        </a:spcBef>
                        <a:spcAft>
                          <a:spcPts val="0"/>
                        </a:spcAft>
                      </a:pPr>
                      <a:r>
                        <a:rPr lang="en-US" sz="1400">
                          <a:effectLst/>
                        </a:rPr>
                        <a:t>White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41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77%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1212610588"/>
                  </a:ext>
                </a:extLst>
              </a:tr>
              <a:tr h="236843">
                <a:tc>
                  <a:txBody>
                    <a:bodyPr/>
                    <a:lstStyle/>
                    <a:p>
                      <a:pPr marL="0" marR="0" indent="139700" algn="r">
                        <a:lnSpc>
                          <a:spcPct val="107000"/>
                        </a:lnSpc>
                        <a:spcBef>
                          <a:spcPts val="0"/>
                        </a:spcBef>
                        <a:spcAft>
                          <a:spcPts val="0"/>
                        </a:spcAft>
                      </a:pPr>
                      <a:r>
                        <a:rPr lang="en-US" sz="1400">
                          <a:effectLst/>
                        </a:rPr>
                        <a:t>Asian or Asian American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3192651511"/>
                  </a:ext>
                </a:extLst>
              </a:tr>
              <a:tr h="236843">
                <a:tc>
                  <a:txBody>
                    <a:bodyPr/>
                    <a:lstStyle/>
                    <a:p>
                      <a:pPr marL="0" marR="0" indent="139700" algn="r">
                        <a:lnSpc>
                          <a:spcPct val="107000"/>
                        </a:lnSpc>
                        <a:spcBef>
                          <a:spcPts val="0"/>
                        </a:spcBef>
                        <a:spcAft>
                          <a:spcPts val="0"/>
                        </a:spcAft>
                      </a:pPr>
                      <a:r>
                        <a:rPr lang="en-US" sz="1400" dirty="0">
                          <a:effectLst/>
                        </a:rPr>
                        <a:t>Black or African American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1155890161"/>
                  </a:ext>
                </a:extLst>
              </a:tr>
              <a:tr h="236843">
                <a:tc>
                  <a:txBody>
                    <a:bodyPr/>
                    <a:lstStyle/>
                    <a:p>
                      <a:pPr marL="0" marR="0" indent="139700" algn="r">
                        <a:lnSpc>
                          <a:spcPct val="107000"/>
                        </a:lnSpc>
                        <a:spcBef>
                          <a:spcPts val="0"/>
                        </a:spcBef>
                        <a:spcAft>
                          <a:spcPts val="0"/>
                        </a:spcAft>
                      </a:pPr>
                      <a:r>
                        <a:rPr lang="en-US" sz="1400">
                          <a:effectLst/>
                        </a:rPr>
                        <a:t>Hispanic or Latinx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1344967198"/>
                  </a:ext>
                </a:extLst>
              </a:tr>
              <a:tr h="236843">
                <a:tc>
                  <a:txBody>
                    <a:bodyPr/>
                    <a:lstStyle/>
                    <a:p>
                      <a:pPr marL="0" marR="0" indent="139700" algn="r">
                        <a:lnSpc>
                          <a:spcPct val="107000"/>
                        </a:lnSpc>
                        <a:spcBef>
                          <a:spcPts val="0"/>
                        </a:spcBef>
                        <a:spcAft>
                          <a:spcPts val="0"/>
                        </a:spcAft>
                      </a:pPr>
                      <a:r>
                        <a:rPr lang="en-US" sz="1400">
                          <a:effectLst/>
                        </a:rPr>
                        <a:t>Prefer Not to Respond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3401220237"/>
                  </a:ext>
                </a:extLst>
              </a:tr>
              <a:tr h="236843">
                <a:tc>
                  <a:txBody>
                    <a:bodyPr/>
                    <a:lstStyle/>
                    <a:p>
                      <a:pPr marL="0" marR="0" indent="139700" algn="r">
                        <a:lnSpc>
                          <a:spcPct val="107000"/>
                        </a:lnSpc>
                        <a:spcBef>
                          <a:spcPts val="0"/>
                        </a:spcBef>
                        <a:spcAft>
                          <a:spcPts val="0"/>
                        </a:spcAft>
                      </a:pPr>
                      <a:r>
                        <a:rPr lang="en-US" sz="1400">
                          <a:effectLst/>
                        </a:rPr>
                        <a:t>American Indian or Alaska Native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3920479072"/>
                  </a:ext>
                </a:extLst>
              </a:tr>
              <a:tr h="236843">
                <a:tc>
                  <a:txBody>
                    <a:bodyPr/>
                    <a:lstStyle/>
                    <a:p>
                      <a:pPr marL="0" marR="0" indent="139700" algn="r">
                        <a:lnSpc>
                          <a:spcPct val="107000"/>
                        </a:lnSpc>
                        <a:spcBef>
                          <a:spcPts val="0"/>
                        </a:spcBef>
                        <a:spcAft>
                          <a:spcPts val="0"/>
                        </a:spcAft>
                      </a:pPr>
                      <a:r>
                        <a:rPr lang="en-US" sz="1400" dirty="0">
                          <a:effectLst/>
                        </a:rPr>
                        <a:t>White; American Indian or Alaska Native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tc>
                  <a:txBody>
                    <a:bodyPr/>
                    <a:lstStyle/>
                    <a:p>
                      <a:pPr marL="0" marR="0" algn="ctr">
                        <a:lnSpc>
                          <a:spcPct val="107000"/>
                        </a:lnSpc>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455" marR="38455" marT="0" marB="0" anchor="b"/>
                </a:tc>
                <a:extLst>
                  <a:ext uri="{0D108BD9-81ED-4DB2-BD59-A6C34878D82A}">
                    <a16:rowId xmlns:a16="http://schemas.microsoft.com/office/drawing/2014/main" val="2300482316"/>
                  </a:ext>
                </a:extLst>
              </a:tr>
            </a:tbl>
          </a:graphicData>
        </a:graphic>
      </p:graphicFrame>
    </p:spTree>
    <p:extLst>
      <p:ext uri="{BB962C8B-B14F-4D97-AF65-F5344CB8AC3E}">
        <p14:creationId xmlns:p14="http://schemas.microsoft.com/office/powerpoint/2010/main" val="395399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5F47-EC44-41BD-E602-6E68561118D2}"/>
              </a:ext>
            </a:extLst>
          </p:cNvPr>
          <p:cNvSpPr>
            <a:spLocks noGrp="1"/>
          </p:cNvSpPr>
          <p:nvPr>
            <p:ph type="title"/>
          </p:nvPr>
        </p:nvSpPr>
        <p:spPr>
          <a:xfrm>
            <a:off x="627458" y="38798"/>
            <a:ext cx="7886700" cy="994172"/>
          </a:xfrm>
        </p:spPr>
        <p:txBody>
          <a:bodyPr/>
          <a:lstStyle/>
          <a:p>
            <a:r>
              <a:rPr lang="en-US" dirty="0"/>
              <a:t>Results: Three Themes</a:t>
            </a:r>
          </a:p>
        </p:txBody>
      </p:sp>
      <p:sp>
        <p:nvSpPr>
          <p:cNvPr id="3" name="Text Placeholder 2">
            <a:extLst>
              <a:ext uri="{FF2B5EF4-FFF2-40B4-BE49-F238E27FC236}">
                <a16:creationId xmlns:a16="http://schemas.microsoft.com/office/drawing/2014/main" id="{93BB1266-CEFE-E5DC-D0F5-29237EE1B175}"/>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a16="http://schemas.microsoft.com/office/drawing/2014/main" id="{CE7AC3A1-F733-5259-9434-1D7DF22DCD79}"/>
              </a:ext>
            </a:extLst>
          </p:cNvPr>
          <p:cNvSpPr>
            <a:spLocks noGrp="1"/>
          </p:cNvSpPr>
          <p:nvPr>
            <p:ph sz="half" idx="2"/>
          </p:nvPr>
        </p:nvSpPr>
        <p:spPr>
          <a:xfrm>
            <a:off x="626265" y="890834"/>
            <a:ext cx="4341737" cy="2763441"/>
          </a:xfrm>
        </p:spPr>
        <p:txBody>
          <a:bodyPr/>
          <a:lstStyle/>
          <a:p>
            <a:endParaRPr lang="en-US" dirty="0"/>
          </a:p>
          <a:p>
            <a:r>
              <a:rPr lang="en-US" dirty="0"/>
              <a:t>ECHO Benefits</a:t>
            </a:r>
          </a:p>
          <a:p>
            <a:r>
              <a:rPr lang="en-US" dirty="0"/>
              <a:t>Practice &amp; Policy Changes</a:t>
            </a:r>
          </a:p>
          <a:p>
            <a:r>
              <a:rPr lang="en-US" dirty="0"/>
              <a:t>ECHO Improvement</a:t>
            </a:r>
          </a:p>
        </p:txBody>
      </p:sp>
      <p:sp>
        <p:nvSpPr>
          <p:cNvPr id="5" name="Text Placeholder 4">
            <a:extLst>
              <a:ext uri="{FF2B5EF4-FFF2-40B4-BE49-F238E27FC236}">
                <a16:creationId xmlns:a16="http://schemas.microsoft.com/office/drawing/2014/main" id="{73C24C53-B888-F012-3BCC-23951E38490D}"/>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40901A5A-C649-4193-39E8-1148C235AF5D}"/>
              </a:ext>
            </a:extLst>
          </p:cNvPr>
          <p:cNvSpPr>
            <a:spLocks noGrp="1"/>
          </p:cNvSpPr>
          <p:nvPr>
            <p:ph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6DC19B9B-1D01-3A12-41BE-EC4313FABA28}"/>
              </a:ext>
            </a:extLst>
          </p:cNvPr>
          <p:cNvSpPr>
            <a:spLocks noGrp="1"/>
          </p:cNvSpPr>
          <p:nvPr>
            <p:ph type="sldNum" sz="quarter" idx="10"/>
          </p:nvPr>
        </p:nvSpPr>
        <p:spPr/>
        <p:txBody>
          <a:bodyPr/>
          <a:lstStyle/>
          <a:p>
            <a:fld id="{0D39142C-D8C7-8A49-B342-401310A5CB7A}" type="slidenum">
              <a:rPr lang="en-US" smtClean="0"/>
              <a:t>13</a:t>
            </a:fld>
            <a:endParaRPr lang="en-US"/>
          </a:p>
        </p:txBody>
      </p:sp>
      <p:sp>
        <p:nvSpPr>
          <p:cNvPr id="8" name="Footer Placeholder 7">
            <a:extLst>
              <a:ext uri="{FF2B5EF4-FFF2-40B4-BE49-F238E27FC236}">
                <a16:creationId xmlns:a16="http://schemas.microsoft.com/office/drawing/2014/main" id="{B19781E3-16AA-60E2-88EF-7865B3000644}"/>
              </a:ext>
            </a:extLst>
          </p:cNvPr>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8BD094F8-A120-9B88-BA0A-D5D90379A068}"/>
              </a:ext>
            </a:extLst>
          </p:cNvPr>
          <p:cNvPicPr>
            <a:picLocks noChangeAspect="1"/>
          </p:cNvPicPr>
          <p:nvPr/>
        </p:nvPicPr>
        <p:blipFill>
          <a:blip r:embed="rId2"/>
          <a:stretch>
            <a:fillRect/>
          </a:stretch>
        </p:blipFill>
        <p:spPr>
          <a:xfrm>
            <a:off x="5157867" y="1032970"/>
            <a:ext cx="3134666" cy="2348020"/>
          </a:xfrm>
          <a:prstGeom prst="rect">
            <a:avLst/>
          </a:prstGeom>
        </p:spPr>
      </p:pic>
    </p:spTree>
    <p:extLst>
      <p:ext uri="{BB962C8B-B14F-4D97-AF65-F5344CB8AC3E}">
        <p14:creationId xmlns:p14="http://schemas.microsoft.com/office/powerpoint/2010/main" val="417959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21009"/>
            <a:ext cx="7534430" cy="857250"/>
          </a:xfrm>
        </p:spPr>
        <p:txBody>
          <a:bodyPr/>
          <a:lstStyle/>
          <a:p>
            <a:r>
              <a:rPr lang="en-US" dirty="0"/>
              <a:t>ECHO Benefits</a:t>
            </a:r>
          </a:p>
        </p:txBody>
      </p:sp>
      <p:sp>
        <p:nvSpPr>
          <p:cNvPr id="3" name="Text Placeholder 2"/>
          <p:cNvSpPr>
            <a:spLocks noGrp="1"/>
          </p:cNvSpPr>
          <p:nvPr>
            <p:ph type="body" sz="quarter" idx="10"/>
          </p:nvPr>
        </p:nvSpPr>
        <p:spPr>
          <a:xfrm>
            <a:off x="117531" y="821097"/>
            <a:ext cx="8574524" cy="2578186"/>
          </a:xfrm>
        </p:spPr>
        <p:txBody>
          <a:bodyPr>
            <a:normAutofit/>
          </a:bodyPr>
          <a:lstStyle/>
          <a:p>
            <a:pPr marL="0" marR="0" lvl="0" indent="0">
              <a:spcBef>
                <a:spcPts val="0"/>
              </a:spcBef>
              <a:spcAft>
                <a:spcPts val="0"/>
              </a:spcAft>
              <a:buNone/>
            </a:pPr>
            <a:endParaRPr lang="en-US" dirty="0">
              <a:effectLst/>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dirty="0">
                <a:effectLst/>
                <a:latin typeface="Noto Serif" panose="02020600060500020200" pitchFamily="18" charset="0"/>
                <a:ea typeface="Noto Serif" panose="02020600060500020200" pitchFamily="18" charset="0"/>
                <a:cs typeface="Noto Serif" panose="02020600060500020200" pitchFamily="18" charset="0"/>
              </a:rPr>
              <a:t>	A </a:t>
            </a:r>
            <a:r>
              <a:rPr lang="en-US" b="1" dirty="0">
                <a:effectLst/>
                <a:latin typeface="Noto Serif" panose="02020600060500020200" pitchFamily="18" charset="0"/>
                <a:ea typeface="Noto Serif" panose="02020600060500020200" pitchFamily="18" charset="0"/>
                <a:cs typeface="Noto Serif" panose="02020600060500020200" pitchFamily="18" charset="0"/>
              </a:rPr>
              <a:t>community</a:t>
            </a:r>
            <a:r>
              <a:rPr lang="en-US" dirty="0">
                <a:effectLst/>
                <a:latin typeface="Noto Serif" panose="02020600060500020200" pitchFamily="18" charset="0"/>
                <a:ea typeface="Noto Serif" panose="02020600060500020200" pitchFamily="18" charset="0"/>
                <a:cs typeface="Noto Serif" panose="02020600060500020200" pitchFamily="18" charset="0"/>
              </a:rPr>
              <a:t> across disciplines and organizations</a:t>
            </a:r>
            <a:endParaRPr lang="en-US"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dirty="0">
                <a:latin typeface="Noto Serif" panose="02020600060500020200" pitchFamily="18" charset="0"/>
                <a:ea typeface="Noto Serif" panose="02020600060500020200" pitchFamily="18" charset="0"/>
                <a:cs typeface="Noto Serif" panose="02020600060500020200" pitchFamily="18" charset="0"/>
              </a:rPr>
              <a:t>							     “moving beyond… siloes”</a:t>
            </a:r>
          </a:p>
          <a:p>
            <a:pPr marL="0" marR="0" lvl="0" indent="0">
              <a:spcBef>
                <a:spcPts val="0"/>
              </a:spcBef>
              <a:spcAft>
                <a:spcPts val="0"/>
              </a:spcAft>
              <a:buNone/>
            </a:pPr>
            <a:endParaRPr lang="en-US"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dirty="0">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331744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31519"/>
            <a:ext cx="7534430" cy="857250"/>
          </a:xfrm>
        </p:spPr>
        <p:txBody>
          <a:bodyPr/>
          <a:lstStyle/>
          <a:p>
            <a:r>
              <a:rPr lang="en-US" dirty="0"/>
              <a:t>ECHO Benefits</a:t>
            </a:r>
          </a:p>
        </p:txBody>
      </p:sp>
      <p:sp>
        <p:nvSpPr>
          <p:cNvPr id="3" name="Text Placeholder 2"/>
          <p:cNvSpPr>
            <a:spLocks noGrp="1"/>
          </p:cNvSpPr>
          <p:nvPr>
            <p:ph type="body" sz="quarter" idx="10"/>
          </p:nvPr>
        </p:nvSpPr>
        <p:spPr>
          <a:xfrm>
            <a:off x="811214" y="957249"/>
            <a:ext cx="7534275" cy="2578186"/>
          </a:xfrm>
        </p:spPr>
        <p:txBody>
          <a:bodyPr>
            <a:normAutofit/>
          </a:bodyPr>
          <a:lstStyle/>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Engaging leaders beyond just physicians</a:t>
            </a: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p:txBody>
      </p:sp>
      <p:sp>
        <p:nvSpPr>
          <p:cNvPr id="4" name="Snip Diagonal Corner Rectangle 3">
            <a:extLst>
              <a:ext uri="{FF2B5EF4-FFF2-40B4-BE49-F238E27FC236}">
                <a16:creationId xmlns:a16="http://schemas.microsoft.com/office/drawing/2014/main" id="{76E5FB4C-CF15-3D6C-1F58-32EAFB807C6F}"/>
              </a:ext>
            </a:extLst>
          </p:cNvPr>
          <p:cNvSpPr/>
          <p:nvPr/>
        </p:nvSpPr>
        <p:spPr>
          <a:xfrm>
            <a:off x="1390308" y="1783477"/>
            <a:ext cx="6376086" cy="1458097"/>
          </a:xfrm>
          <a:prstGeom prst="snip2DiagRect">
            <a:avLst/>
          </a:prstGeom>
          <a:gradFill>
            <a:gsLst>
              <a:gs pos="0">
                <a:schemeClr val="accent2"/>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effectLst/>
                <a:latin typeface="Arial" panose="020B0604020202020204" pitchFamily="34" charset="0"/>
                <a:ea typeface="Calibri" panose="020F0502020204030204" pitchFamily="34" charset="0"/>
              </a:rPr>
              <a:t>“It [State Chapter of ASAM], is primarily physicians, and I don't participate in those activities in general…there's something really nice about the crosscutting nature of who comes to this ECHO.</a:t>
            </a:r>
            <a:r>
              <a:rPr lang="en-US" sz="1800" dirty="0">
                <a:latin typeface="Arial" panose="020B0604020202020204" pitchFamily="34" charset="0"/>
                <a:ea typeface="Calibri" panose="020F0502020204030204" pitchFamily="34" charset="0"/>
              </a:rPr>
              <a:t>” </a:t>
            </a:r>
            <a:r>
              <a:rPr lang="en-US" sz="1800" dirty="0">
                <a:effectLst/>
                <a:latin typeface="Arial" panose="020B0604020202020204" pitchFamily="34" charset="0"/>
                <a:ea typeface="Calibri" panose="020F0502020204030204" pitchFamily="34" charset="0"/>
              </a:rPr>
              <a:t>– State or Regional Systems Leader</a:t>
            </a:r>
            <a:endParaRPr lang="en-US" dirty="0"/>
          </a:p>
        </p:txBody>
      </p:sp>
    </p:spTree>
    <p:extLst>
      <p:ext uri="{BB962C8B-B14F-4D97-AF65-F5344CB8AC3E}">
        <p14:creationId xmlns:p14="http://schemas.microsoft.com/office/powerpoint/2010/main" val="45336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31518"/>
            <a:ext cx="7534430" cy="857250"/>
          </a:xfrm>
        </p:spPr>
        <p:txBody>
          <a:bodyPr/>
          <a:lstStyle/>
          <a:p>
            <a:r>
              <a:rPr lang="en-US" dirty="0"/>
              <a:t>ECHO Benefits</a:t>
            </a:r>
          </a:p>
        </p:txBody>
      </p:sp>
      <p:sp>
        <p:nvSpPr>
          <p:cNvPr id="3" name="Text Placeholder 2"/>
          <p:cNvSpPr>
            <a:spLocks noGrp="1"/>
          </p:cNvSpPr>
          <p:nvPr>
            <p:ph type="body" sz="quarter" idx="10"/>
          </p:nvPr>
        </p:nvSpPr>
        <p:spPr>
          <a:xfrm>
            <a:off x="811214" y="957248"/>
            <a:ext cx="7534275" cy="2578186"/>
          </a:xfrm>
        </p:spPr>
        <p:txBody>
          <a:bodyPr>
            <a:normAutofit/>
          </a:bodyPr>
          <a:lstStyle/>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Local implementation focus</a:t>
            </a: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p:txBody>
      </p:sp>
      <p:sp>
        <p:nvSpPr>
          <p:cNvPr id="4" name="Snip Diagonal Corner Rectangle 3">
            <a:extLst>
              <a:ext uri="{FF2B5EF4-FFF2-40B4-BE49-F238E27FC236}">
                <a16:creationId xmlns:a16="http://schemas.microsoft.com/office/drawing/2014/main" id="{76E5FB4C-CF15-3D6C-1F58-32EAFB807C6F}"/>
              </a:ext>
            </a:extLst>
          </p:cNvPr>
          <p:cNvSpPr/>
          <p:nvPr/>
        </p:nvSpPr>
        <p:spPr>
          <a:xfrm>
            <a:off x="1390308" y="1783476"/>
            <a:ext cx="6376086" cy="1950823"/>
          </a:xfrm>
          <a:prstGeom prst="snip2DiagRect">
            <a:avLst/>
          </a:prstGeom>
          <a:gradFill>
            <a:gsLst>
              <a:gs pos="0">
                <a:schemeClr val="accent2"/>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effectLst/>
                <a:latin typeface="Arial" panose="020B0604020202020204" pitchFamily="34" charset="0"/>
                <a:ea typeface="Calibri" panose="020F0502020204030204" pitchFamily="34" charset="0"/>
              </a:rPr>
              <a:t>“I hear and I learn a lot about what's going on in other parts of the country, but then for the, ‘well, how does that translate to Oregon, or are we doing....’  And these forums seem to be a great way to learn about what's happening in Oregon and where I might be able to connect with somebody here.” – Organization or Program Leader</a:t>
            </a:r>
            <a:endParaRPr lang="en-US" dirty="0"/>
          </a:p>
        </p:txBody>
      </p:sp>
    </p:spTree>
    <p:extLst>
      <p:ext uri="{BB962C8B-B14F-4D97-AF65-F5344CB8AC3E}">
        <p14:creationId xmlns:p14="http://schemas.microsoft.com/office/powerpoint/2010/main" val="113119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13"/>
            <a:ext cx="7534430" cy="857250"/>
          </a:xfrm>
        </p:spPr>
        <p:txBody>
          <a:bodyPr/>
          <a:lstStyle/>
          <a:p>
            <a:r>
              <a:rPr lang="en-US" dirty="0"/>
              <a:t>ECHO Benefits</a:t>
            </a:r>
          </a:p>
        </p:txBody>
      </p:sp>
      <p:sp>
        <p:nvSpPr>
          <p:cNvPr id="3" name="Text Placeholder 2"/>
          <p:cNvSpPr>
            <a:spLocks noGrp="1"/>
          </p:cNvSpPr>
          <p:nvPr>
            <p:ph type="body" sz="quarter" idx="10"/>
          </p:nvPr>
        </p:nvSpPr>
        <p:spPr>
          <a:xfrm>
            <a:off x="811214" y="925717"/>
            <a:ext cx="7534275" cy="2578186"/>
          </a:xfrm>
        </p:spPr>
        <p:txBody>
          <a:bodyPr>
            <a:normAutofit/>
          </a:bodyPr>
          <a:lstStyle/>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Reducing isolation among leaders</a:t>
            </a:r>
          </a:p>
          <a:p>
            <a:pPr marL="342900" marR="0" lvl="0" indent="-342900">
              <a:spcBef>
                <a:spcPts val="0"/>
              </a:spcBef>
              <a:spcAft>
                <a:spcPts val="0"/>
              </a:spcAft>
              <a:buFont typeface="Symbol" pitchFamily="2" charset="2"/>
              <a:buChar char=""/>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p:txBody>
      </p:sp>
      <p:sp>
        <p:nvSpPr>
          <p:cNvPr id="4" name="Snip Diagonal Corner Rectangle 3">
            <a:extLst>
              <a:ext uri="{FF2B5EF4-FFF2-40B4-BE49-F238E27FC236}">
                <a16:creationId xmlns:a16="http://schemas.microsoft.com/office/drawing/2014/main" id="{76E5FB4C-CF15-3D6C-1F58-32EAFB807C6F}"/>
              </a:ext>
            </a:extLst>
          </p:cNvPr>
          <p:cNvSpPr/>
          <p:nvPr/>
        </p:nvSpPr>
        <p:spPr>
          <a:xfrm>
            <a:off x="1390308" y="1717451"/>
            <a:ext cx="6376086" cy="1797393"/>
          </a:xfrm>
          <a:prstGeom prst="snip2DiagRect">
            <a:avLst/>
          </a:prstGeom>
          <a:gradFill>
            <a:gsLst>
              <a:gs pos="0">
                <a:schemeClr val="accent2"/>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effectLst/>
                <a:latin typeface="Arial" panose="020B0604020202020204" pitchFamily="34" charset="0"/>
                <a:ea typeface="Calibri" panose="020F0502020204030204" pitchFamily="34" charset="0"/>
              </a:rPr>
              <a:t>“Being in community with people who already understand that it's hard... In a room of </a:t>
            </a:r>
            <a:r>
              <a:rPr lang="en-US" sz="1800" dirty="0" err="1">
                <a:effectLst/>
                <a:latin typeface="Arial" panose="020B0604020202020204" pitchFamily="34" charset="0"/>
                <a:ea typeface="Calibri" panose="020F0502020204030204" pitchFamily="34" charset="0"/>
              </a:rPr>
              <a:t>normy’s</a:t>
            </a:r>
            <a:r>
              <a:rPr lang="en-US" sz="1800" dirty="0">
                <a:effectLst/>
                <a:latin typeface="Arial" panose="020B0604020202020204" pitchFamily="34" charset="0"/>
                <a:ea typeface="Calibri" panose="020F0502020204030204" pitchFamily="34" charset="0"/>
              </a:rPr>
              <a:t> [normal people] explaining the work we do and why it's important, is a lot of work. And so being able to be with this group of people who I don't have to explain why what I do is important.”- Organization</a:t>
            </a:r>
            <a:r>
              <a:rPr lang="en-US" dirty="0">
                <a:latin typeface="Arial" panose="020B0604020202020204" pitchFamily="34" charset="0"/>
                <a:ea typeface="Calibri" panose="020F0502020204030204" pitchFamily="34" charset="0"/>
              </a:rPr>
              <a:t> or </a:t>
            </a:r>
            <a:r>
              <a:rPr lang="en-US" sz="1800" dirty="0">
                <a:effectLst/>
                <a:latin typeface="Arial" panose="020B0604020202020204" pitchFamily="34" charset="0"/>
                <a:ea typeface="Calibri" panose="020F0502020204030204" pitchFamily="34" charset="0"/>
              </a:rPr>
              <a:t>Program </a:t>
            </a:r>
            <a:r>
              <a:rPr lang="en-US" dirty="0">
                <a:latin typeface="Arial" panose="020B0604020202020204" pitchFamily="34" charset="0"/>
                <a:ea typeface="Calibri" panose="020F0502020204030204" pitchFamily="34" charset="0"/>
              </a:rPr>
              <a:t>L</a:t>
            </a:r>
            <a:r>
              <a:rPr lang="en-US" sz="1800" dirty="0">
                <a:effectLst/>
                <a:latin typeface="Arial" panose="020B0604020202020204" pitchFamily="34" charset="0"/>
                <a:ea typeface="Calibri" panose="020F0502020204030204" pitchFamily="34" charset="0"/>
              </a:rPr>
              <a:t>eader</a:t>
            </a:r>
          </a:p>
        </p:txBody>
      </p:sp>
    </p:spTree>
    <p:extLst>
      <p:ext uri="{BB962C8B-B14F-4D97-AF65-F5344CB8AC3E}">
        <p14:creationId xmlns:p14="http://schemas.microsoft.com/office/powerpoint/2010/main" val="311237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362" y="-13"/>
            <a:ext cx="7534430" cy="857250"/>
          </a:xfrm>
        </p:spPr>
        <p:txBody>
          <a:bodyPr/>
          <a:lstStyle/>
          <a:p>
            <a:r>
              <a:rPr lang="en-US" dirty="0"/>
              <a:t>ECHO Benefits</a:t>
            </a:r>
          </a:p>
        </p:txBody>
      </p:sp>
      <p:sp>
        <p:nvSpPr>
          <p:cNvPr id="3" name="Text Placeholder 2"/>
          <p:cNvSpPr>
            <a:spLocks noGrp="1"/>
          </p:cNvSpPr>
          <p:nvPr>
            <p:ph type="body" sz="quarter" idx="10"/>
          </p:nvPr>
        </p:nvSpPr>
        <p:spPr>
          <a:xfrm>
            <a:off x="811214" y="925717"/>
            <a:ext cx="7534275" cy="2578186"/>
          </a:xfrm>
        </p:spPr>
        <p:txBody>
          <a:bodyPr>
            <a:normAutofit/>
          </a:bodyPr>
          <a:lstStyle/>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Value of high-level leaders present</a:t>
            </a: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p:txBody>
      </p:sp>
      <p:sp>
        <p:nvSpPr>
          <p:cNvPr id="4" name="Snip Diagonal Corner Rectangle 3">
            <a:extLst>
              <a:ext uri="{FF2B5EF4-FFF2-40B4-BE49-F238E27FC236}">
                <a16:creationId xmlns:a16="http://schemas.microsoft.com/office/drawing/2014/main" id="{76E5FB4C-CF15-3D6C-1F58-32EAFB807C6F}"/>
              </a:ext>
            </a:extLst>
          </p:cNvPr>
          <p:cNvSpPr/>
          <p:nvPr/>
        </p:nvSpPr>
        <p:spPr>
          <a:xfrm>
            <a:off x="1390308" y="1751945"/>
            <a:ext cx="6376086" cy="1458097"/>
          </a:xfrm>
          <a:prstGeom prst="snip2DiagRect">
            <a:avLst/>
          </a:prstGeom>
          <a:gradFill>
            <a:gsLst>
              <a:gs pos="0">
                <a:schemeClr val="accent2"/>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effectLst/>
                <a:latin typeface="Arial" panose="020B0604020202020204" pitchFamily="34" charset="0"/>
                <a:ea typeface="Calibri" panose="020F0502020204030204" pitchFamily="34" charset="0"/>
              </a:rPr>
              <a:t>“[it’s] nice to have people that understand higher up level change and what we need to do and how systems work and not just like, oh, we need to do this, but don't understand the background of it.” – State or Regional Systems Leader</a:t>
            </a:r>
            <a:endParaRPr lang="en-US" dirty="0"/>
          </a:p>
        </p:txBody>
      </p:sp>
    </p:spTree>
    <p:extLst>
      <p:ext uri="{BB962C8B-B14F-4D97-AF65-F5344CB8AC3E}">
        <p14:creationId xmlns:p14="http://schemas.microsoft.com/office/powerpoint/2010/main" val="2278156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0"/>
            <a:ext cx="7534430" cy="857250"/>
          </a:xfrm>
        </p:spPr>
        <p:txBody>
          <a:bodyPr/>
          <a:lstStyle/>
          <a:p>
            <a:r>
              <a:rPr lang="en-US" dirty="0"/>
              <a:t>Practice and Policy Changes </a:t>
            </a:r>
          </a:p>
        </p:txBody>
      </p:sp>
      <p:sp>
        <p:nvSpPr>
          <p:cNvPr id="3" name="Text Placeholder 2"/>
          <p:cNvSpPr>
            <a:spLocks noGrp="1"/>
          </p:cNvSpPr>
          <p:nvPr>
            <p:ph type="body" sz="quarter" idx="10"/>
          </p:nvPr>
        </p:nvSpPr>
        <p:spPr>
          <a:xfrm>
            <a:off x="804637" y="925730"/>
            <a:ext cx="7534275" cy="2578186"/>
          </a:xfrm>
        </p:spPr>
        <p:txBody>
          <a:bodyPr>
            <a:normAutofit/>
          </a:bodyPr>
          <a:lstStyle/>
          <a:p>
            <a:pPr marL="0" indent="0">
              <a:spcBef>
                <a:spcPts val="0"/>
              </a:spcBef>
              <a:buNone/>
            </a:pPr>
            <a:r>
              <a:rPr lang="en-US" sz="1800" dirty="0">
                <a:effectLst/>
                <a:latin typeface="Noto Serif" panose="02020600060500020200" pitchFamily="18" charset="0"/>
                <a:ea typeface="Noto Serif" panose="02020600060500020200" pitchFamily="18" charset="0"/>
                <a:cs typeface="Noto Serif" panose="02020600060500020200" pitchFamily="18" charset="0"/>
              </a:rPr>
              <a:t>adopting a model </a:t>
            </a:r>
            <a:r>
              <a:rPr lang="en-US" sz="1800" b="1" dirty="0">
                <a:effectLst/>
                <a:latin typeface="Noto Serif" panose="02020600060500020200" pitchFamily="18" charset="0"/>
                <a:ea typeface="Noto Serif" panose="02020600060500020200" pitchFamily="18" charset="0"/>
                <a:cs typeface="Noto Serif" panose="02020600060500020200" pitchFamily="18" charset="0"/>
              </a:rPr>
              <a:t>tried successfully by others within the state </a:t>
            </a:r>
            <a:r>
              <a:rPr lang="en-US" sz="1800" dirty="0">
                <a:effectLst/>
                <a:latin typeface="Noto Serif" panose="02020600060500020200" pitchFamily="18" charset="0"/>
                <a:ea typeface="Noto Serif" panose="02020600060500020200" pitchFamily="18" charset="0"/>
                <a:cs typeface="Noto Serif" panose="02020600060500020200" pitchFamily="18" charset="0"/>
              </a:rPr>
              <a:t>helped convince stakeholders in their home organizations to embrace changes </a:t>
            </a: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sz="1800" dirty="0">
                <a:latin typeface="Noto Serif" panose="02020600060500020200" pitchFamily="18" charset="0"/>
                <a:ea typeface="Noto Serif" panose="02020600060500020200" pitchFamily="18" charset="0"/>
                <a:cs typeface="Noto Serif" panose="02020600060500020200" pitchFamily="18" charset="0"/>
              </a:rPr>
              <a:t>     </a:t>
            </a:r>
          </a:p>
        </p:txBody>
      </p:sp>
    </p:spTree>
    <p:extLst>
      <p:ext uri="{BB962C8B-B14F-4D97-AF65-F5344CB8AC3E}">
        <p14:creationId xmlns:p14="http://schemas.microsoft.com/office/powerpoint/2010/main" val="275624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80" y="21007"/>
            <a:ext cx="7534430" cy="857250"/>
          </a:xfrm>
        </p:spPr>
        <p:txBody>
          <a:bodyPr/>
          <a:lstStyle/>
          <a:p>
            <a:r>
              <a:rPr lang="en-US" dirty="0"/>
              <a:t>Funding Statement</a:t>
            </a:r>
          </a:p>
        </p:txBody>
      </p:sp>
      <p:sp>
        <p:nvSpPr>
          <p:cNvPr id="3" name="Text Placeholder 2"/>
          <p:cNvSpPr>
            <a:spLocks noGrp="1"/>
          </p:cNvSpPr>
          <p:nvPr>
            <p:ph type="body" sz="quarter" idx="10"/>
          </p:nvPr>
        </p:nvSpPr>
        <p:spPr>
          <a:xfrm>
            <a:off x="727132" y="946737"/>
            <a:ext cx="7534275" cy="2578186"/>
          </a:xfrm>
        </p:spPr>
        <p:txBody>
          <a:bodyPr>
            <a:normAutofit/>
          </a:bodyPr>
          <a:lstStyle/>
          <a:p>
            <a:pPr marL="0" indent="0">
              <a:buNone/>
            </a:pPr>
            <a:r>
              <a:rPr lang="en-US" sz="1800" dirty="0"/>
              <a:t>SAMHSA State Opioid Response grant</a:t>
            </a:r>
          </a:p>
          <a:p>
            <a:pPr marL="0" indent="0">
              <a:buNone/>
            </a:pPr>
            <a:endParaRPr lang="en-US" sz="1800" dirty="0"/>
          </a:p>
          <a:p>
            <a:pPr marL="0" indent="0">
              <a:buNone/>
            </a:pPr>
            <a:endParaRPr lang="en-US" sz="1800" dirty="0"/>
          </a:p>
        </p:txBody>
      </p:sp>
      <p:pic>
        <p:nvPicPr>
          <p:cNvPr id="4" name="Picture 3">
            <a:extLst>
              <a:ext uri="{FF2B5EF4-FFF2-40B4-BE49-F238E27FC236}">
                <a16:creationId xmlns:a16="http://schemas.microsoft.com/office/drawing/2014/main" id="{BCEEFDDE-1C37-86BC-DFC8-6793B74A1F2A}"/>
              </a:ext>
            </a:extLst>
          </p:cNvPr>
          <p:cNvPicPr>
            <a:picLocks noChangeAspect="1"/>
          </p:cNvPicPr>
          <p:nvPr/>
        </p:nvPicPr>
        <p:blipFill>
          <a:blip r:embed="rId3"/>
          <a:stretch>
            <a:fillRect/>
          </a:stretch>
        </p:blipFill>
        <p:spPr>
          <a:xfrm>
            <a:off x="3108678" y="1735847"/>
            <a:ext cx="2926643" cy="2194983"/>
          </a:xfrm>
          <a:prstGeom prst="rect">
            <a:avLst/>
          </a:prstGeom>
        </p:spPr>
      </p:pic>
    </p:spTree>
    <p:extLst>
      <p:ext uri="{BB962C8B-B14F-4D97-AF65-F5344CB8AC3E}">
        <p14:creationId xmlns:p14="http://schemas.microsoft.com/office/powerpoint/2010/main" val="261724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0"/>
            <a:ext cx="7534430" cy="857250"/>
          </a:xfrm>
        </p:spPr>
        <p:txBody>
          <a:bodyPr/>
          <a:lstStyle/>
          <a:p>
            <a:r>
              <a:rPr lang="en-US" dirty="0"/>
              <a:t>Practice and Policy Changes </a:t>
            </a:r>
          </a:p>
        </p:txBody>
      </p:sp>
      <p:sp>
        <p:nvSpPr>
          <p:cNvPr id="3" name="Text Placeholder 2"/>
          <p:cNvSpPr>
            <a:spLocks noGrp="1"/>
          </p:cNvSpPr>
          <p:nvPr>
            <p:ph type="body" sz="quarter" idx="10"/>
          </p:nvPr>
        </p:nvSpPr>
        <p:spPr>
          <a:xfrm>
            <a:off x="804637" y="925730"/>
            <a:ext cx="7534275" cy="2578186"/>
          </a:xfrm>
        </p:spPr>
        <p:txBody>
          <a:bodyPr>
            <a:normAutofit fontScale="92500" lnSpcReduction="20000"/>
          </a:bodyPr>
          <a:lstStyle/>
          <a:p>
            <a:pPr marL="0" marR="0" lvl="0" indent="0">
              <a:spcBef>
                <a:spcPts val="0"/>
              </a:spcBef>
              <a:spcAft>
                <a:spcPts val="0"/>
              </a:spcAft>
              <a:buNone/>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0" indent="0">
              <a:spcBef>
                <a:spcPts val="0"/>
              </a:spcBef>
              <a:buNone/>
            </a:pPr>
            <a:r>
              <a:rPr lang="en-US" sz="1800" dirty="0">
                <a:latin typeface="Noto Serif" panose="02020600060500020200" pitchFamily="18" charset="0"/>
                <a:ea typeface="Noto Serif" panose="02020600060500020200" pitchFamily="18" charset="0"/>
                <a:cs typeface="Noto Serif" panose="02020600060500020200" pitchFamily="18" charset="0"/>
              </a:rPr>
              <a:t>Changes to Buprenorphine prescribing policy, trainings</a:t>
            </a: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sz="1800" dirty="0">
                <a:latin typeface="Noto Serif" panose="02020600060500020200" pitchFamily="18" charset="0"/>
                <a:ea typeface="Noto Serif" panose="02020600060500020200" pitchFamily="18" charset="0"/>
                <a:cs typeface="Noto Serif" panose="02020600060500020200" pitchFamily="18" charset="0"/>
              </a:rPr>
              <a:t>     				Changing staff engagement and retention policies</a:t>
            </a: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sz="1800" dirty="0">
                <a:latin typeface="Noto Serif" panose="02020600060500020200" pitchFamily="18" charset="0"/>
                <a:ea typeface="Noto Serif" panose="02020600060500020200" pitchFamily="18" charset="0"/>
                <a:cs typeface="Noto Serif" panose="02020600060500020200" pitchFamily="18" charset="0"/>
              </a:rPr>
              <a:t>		Partnering with local jails for MOUD</a:t>
            </a: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142774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157655"/>
            <a:ext cx="7534430" cy="857250"/>
          </a:xfrm>
        </p:spPr>
        <p:txBody>
          <a:bodyPr>
            <a:normAutofit fontScale="90000"/>
          </a:bodyPr>
          <a:lstStyle/>
          <a:p>
            <a:r>
              <a:rPr lang="en-US" dirty="0"/>
              <a:t>Practice and Policy Changes:</a:t>
            </a:r>
            <a:br>
              <a:rPr lang="en-US" dirty="0"/>
            </a:br>
            <a:r>
              <a:rPr lang="en-US" dirty="0">
                <a:solidFill>
                  <a:srgbClr val="FFC000"/>
                </a:solidFill>
              </a:rPr>
              <a:t>Barriers </a:t>
            </a:r>
          </a:p>
        </p:txBody>
      </p:sp>
      <p:sp>
        <p:nvSpPr>
          <p:cNvPr id="3" name="Text Placeholder 2"/>
          <p:cNvSpPr>
            <a:spLocks noGrp="1"/>
          </p:cNvSpPr>
          <p:nvPr>
            <p:ph type="body" sz="quarter" idx="10"/>
          </p:nvPr>
        </p:nvSpPr>
        <p:spPr>
          <a:xfrm>
            <a:off x="804637" y="1083385"/>
            <a:ext cx="7534275" cy="2578186"/>
          </a:xfrm>
        </p:spPr>
        <p:txBody>
          <a:bodyPr>
            <a:normAutofit fontScale="85000" lnSpcReduction="10000"/>
          </a:bodyPr>
          <a:lstStyle/>
          <a:p>
            <a:pPr marL="0" marR="0" lvl="0" indent="0">
              <a:spcBef>
                <a:spcPts val="0"/>
              </a:spcBef>
              <a:spcAft>
                <a:spcPts val="0"/>
              </a:spcAft>
              <a:buNone/>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0" indent="0">
              <a:spcBef>
                <a:spcPts val="0"/>
              </a:spcBef>
              <a:buNone/>
            </a:pPr>
            <a:r>
              <a:rPr lang="en-US" sz="1800" dirty="0">
                <a:latin typeface="Noto Serif" panose="02020600060500020200" pitchFamily="18" charset="0"/>
                <a:ea typeface="Noto Serif" panose="02020600060500020200" pitchFamily="18" charset="0"/>
                <a:cs typeface="Noto Serif" panose="02020600060500020200" pitchFamily="18" charset="0"/>
              </a:rPr>
              <a:t>		Lacking power with an organization: informal vs formal leadership</a:t>
            </a: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sz="1800" dirty="0">
                <a:latin typeface="Noto Serif" panose="02020600060500020200" pitchFamily="18" charset="0"/>
                <a:ea typeface="Noto Serif" panose="02020600060500020200" pitchFamily="18" charset="0"/>
                <a:cs typeface="Noto Serif" panose="02020600060500020200" pitchFamily="18" charset="0"/>
              </a:rPr>
              <a:t>     High level systems obstructed potential organization policy changes</a:t>
            </a: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0" marR="0" lvl="0" indent="0">
              <a:spcBef>
                <a:spcPts val="0"/>
              </a:spcBef>
              <a:spcAft>
                <a:spcPts val="0"/>
              </a:spcAft>
              <a:buNone/>
            </a:pPr>
            <a:r>
              <a:rPr lang="en-US" sz="1800" dirty="0">
                <a:latin typeface="Noto Serif" panose="02020600060500020200" pitchFamily="18" charset="0"/>
                <a:ea typeface="Noto Serif" panose="02020600060500020200" pitchFamily="18" charset="0"/>
                <a:cs typeface="Noto Serif" panose="02020600060500020200" pitchFamily="18" charset="0"/>
              </a:rPr>
              <a:t>				Inspired by ECHO, but the change process is lengthy</a:t>
            </a:r>
          </a:p>
        </p:txBody>
      </p:sp>
    </p:spTree>
    <p:extLst>
      <p:ext uri="{BB962C8B-B14F-4D97-AF65-F5344CB8AC3E}">
        <p14:creationId xmlns:p14="http://schemas.microsoft.com/office/powerpoint/2010/main" val="406465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94578"/>
            <a:ext cx="7534430" cy="857250"/>
          </a:xfrm>
        </p:spPr>
        <p:txBody>
          <a:bodyPr/>
          <a:lstStyle/>
          <a:p>
            <a:r>
              <a:rPr lang="en-US" dirty="0"/>
              <a:t>ECHO Improvement</a:t>
            </a:r>
          </a:p>
        </p:txBody>
      </p:sp>
      <p:sp>
        <p:nvSpPr>
          <p:cNvPr id="3" name="Text Placeholder 2"/>
          <p:cNvSpPr>
            <a:spLocks noGrp="1"/>
          </p:cNvSpPr>
          <p:nvPr>
            <p:ph type="body" sz="quarter" idx="10"/>
          </p:nvPr>
        </p:nvSpPr>
        <p:spPr>
          <a:xfrm>
            <a:off x="804637" y="1020308"/>
            <a:ext cx="7534275" cy="2578186"/>
          </a:xfrm>
        </p:spPr>
        <p:txBody>
          <a:bodyPr>
            <a:normAutofit/>
          </a:bodyPr>
          <a:lstStyle/>
          <a:p>
            <a:pPr>
              <a:spcBef>
                <a:spcPts val="0"/>
              </a:spcBef>
            </a:pPr>
            <a:r>
              <a:rPr lang="en-US" sz="2000" dirty="0">
                <a:latin typeface="Noto Serif" panose="02020600060500020200" pitchFamily="18" charset="0"/>
                <a:ea typeface="Noto Serif" panose="02020600060500020200" pitchFamily="18" charset="0"/>
                <a:cs typeface="Noto Serif" panose="02020600060500020200" pitchFamily="18" charset="0"/>
              </a:rPr>
              <a:t>Too much content!</a:t>
            </a:r>
          </a:p>
          <a:p>
            <a:pPr>
              <a:spcBef>
                <a:spcPts val="0"/>
              </a:spcBef>
            </a:pPr>
            <a:endParaRPr lang="en-US" sz="2000" dirty="0">
              <a:latin typeface="Noto Serif" panose="02020600060500020200" pitchFamily="18" charset="0"/>
              <a:ea typeface="Noto Serif" panose="02020600060500020200" pitchFamily="18" charset="0"/>
              <a:cs typeface="Noto Serif" panose="02020600060500020200" pitchFamily="18" charset="0"/>
            </a:endParaRPr>
          </a:p>
          <a:p>
            <a:pPr>
              <a:spcBef>
                <a:spcPts val="0"/>
              </a:spcBef>
            </a:pPr>
            <a:endParaRPr lang="en-US" sz="2000" dirty="0">
              <a:latin typeface="Noto Serif" panose="02020600060500020200" pitchFamily="18" charset="0"/>
              <a:ea typeface="Noto Serif" panose="02020600060500020200" pitchFamily="18" charset="0"/>
              <a:cs typeface="Noto Serif" panose="02020600060500020200" pitchFamily="18" charset="0"/>
            </a:endParaRPr>
          </a:p>
          <a:p>
            <a:pPr>
              <a:spcBef>
                <a:spcPts val="0"/>
              </a:spcBef>
            </a:pPr>
            <a:endParaRPr lang="en-US" sz="2000" dirty="0">
              <a:latin typeface="Noto Serif" panose="02020600060500020200" pitchFamily="18" charset="0"/>
              <a:ea typeface="Noto Serif" panose="02020600060500020200" pitchFamily="18" charset="0"/>
              <a:cs typeface="Noto Serif" panose="02020600060500020200" pitchFamily="18" charset="0"/>
            </a:endParaRPr>
          </a:p>
          <a:p>
            <a:pPr>
              <a:spcBef>
                <a:spcPts val="0"/>
              </a:spcBef>
            </a:pPr>
            <a:endParaRPr lang="en-US" sz="2000" dirty="0">
              <a:latin typeface="Noto Serif" panose="02020600060500020200" pitchFamily="18" charset="0"/>
              <a:ea typeface="Noto Serif" panose="02020600060500020200" pitchFamily="18" charset="0"/>
              <a:cs typeface="Noto Serif" panose="02020600060500020200" pitchFamily="18" charset="0"/>
            </a:endParaRPr>
          </a:p>
          <a:p>
            <a:pPr>
              <a:spcBef>
                <a:spcPts val="0"/>
              </a:spcBef>
            </a:pPr>
            <a:r>
              <a:rPr lang="en-US" sz="2000" dirty="0">
                <a:latin typeface="Noto Serif" panose="02020600060500020200" pitchFamily="18" charset="0"/>
                <a:ea typeface="Noto Serif" panose="02020600060500020200" pitchFamily="18" charset="0"/>
                <a:cs typeface="Noto Serif" panose="02020600060500020200" pitchFamily="18" charset="0"/>
              </a:rPr>
              <a:t>Prefer </a:t>
            </a:r>
            <a:r>
              <a:rPr lang="en-US" sz="2000" b="1" dirty="0">
                <a:latin typeface="Noto Serif" panose="02020600060500020200" pitchFamily="18" charset="0"/>
                <a:ea typeface="Noto Serif" panose="02020600060500020200" pitchFamily="18" charset="0"/>
                <a:cs typeface="Noto Serif" panose="02020600060500020200" pitchFamily="18" charset="0"/>
              </a:rPr>
              <a:t>one issue </a:t>
            </a:r>
            <a:r>
              <a:rPr lang="en-US" sz="2000" dirty="0">
                <a:latin typeface="Noto Serif" panose="02020600060500020200" pitchFamily="18" charset="0"/>
                <a:ea typeface="Noto Serif" panose="02020600060500020200" pitchFamily="18" charset="0"/>
                <a:cs typeface="Noto Serif" panose="02020600060500020200" pitchFamily="18" charset="0"/>
              </a:rPr>
              <a:t>from multiple perspectives</a:t>
            </a:r>
            <a:endParaRPr lang="en-US" sz="2000" dirty="0">
              <a:effectLst/>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endParaRPr lang="en-US" sz="2000" dirty="0">
              <a:effectLst/>
              <a:latin typeface="Noto Serif" panose="02020600060500020200" pitchFamily="18" charset="0"/>
              <a:ea typeface="Noto Serif" panose="02020600060500020200" pitchFamily="18" charset="0"/>
              <a:cs typeface="Noto Serif" panose="02020600060500020200" pitchFamily="18" charset="0"/>
            </a:endParaRPr>
          </a:p>
        </p:txBody>
      </p:sp>
      <p:graphicFrame>
        <p:nvGraphicFramePr>
          <p:cNvPr id="5" name="Table 4">
            <a:extLst>
              <a:ext uri="{FF2B5EF4-FFF2-40B4-BE49-F238E27FC236}">
                <a16:creationId xmlns:a16="http://schemas.microsoft.com/office/drawing/2014/main" id="{7AF45931-A973-D0BC-933B-5B6A6D0EF1EB}"/>
              </a:ext>
            </a:extLst>
          </p:cNvPr>
          <p:cNvGraphicFramePr>
            <a:graphicFrameLocks noGrp="1"/>
          </p:cNvGraphicFramePr>
          <p:nvPr>
            <p:extLst>
              <p:ext uri="{D42A27DB-BD31-4B8C-83A1-F6EECF244321}">
                <p14:modId xmlns:p14="http://schemas.microsoft.com/office/powerpoint/2010/main" val="3581204445"/>
              </p:ext>
            </p:extLst>
          </p:nvPr>
        </p:nvGraphicFramePr>
        <p:xfrm>
          <a:off x="3737664" y="1020308"/>
          <a:ext cx="5027964" cy="1334010"/>
        </p:xfrm>
        <a:graphic>
          <a:graphicData uri="http://schemas.openxmlformats.org/drawingml/2006/table">
            <a:tbl>
              <a:tblPr firstRow="1" firstCol="1">
                <a:tableStyleId>{91EBBBCC-DAD2-459C-BE2E-F6DE35CF9A28}</a:tableStyleId>
              </a:tblPr>
              <a:tblGrid>
                <a:gridCol w="2513982">
                  <a:extLst>
                    <a:ext uri="{9D8B030D-6E8A-4147-A177-3AD203B41FA5}">
                      <a16:colId xmlns:a16="http://schemas.microsoft.com/office/drawing/2014/main" val="889868755"/>
                    </a:ext>
                  </a:extLst>
                </a:gridCol>
                <a:gridCol w="2513982">
                  <a:extLst>
                    <a:ext uri="{9D8B030D-6E8A-4147-A177-3AD203B41FA5}">
                      <a16:colId xmlns:a16="http://schemas.microsoft.com/office/drawing/2014/main" val="2976057250"/>
                    </a:ext>
                  </a:extLst>
                </a:gridCol>
              </a:tblGrid>
              <a:tr h="474950">
                <a:tc>
                  <a:txBody>
                    <a:bodyPr/>
                    <a:lstStyle/>
                    <a:p>
                      <a:pPr marL="0" marR="0">
                        <a:lnSpc>
                          <a:spcPct val="107000"/>
                        </a:lnSpc>
                        <a:spcBef>
                          <a:spcPts val="0"/>
                        </a:spcBef>
                        <a:spcAft>
                          <a:spcPts val="0"/>
                        </a:spcAft>
                      </a:pPr>
                      <a:r>
                        <a:rPr lang="en-US" sz="1800" dirty="0">
                          <a:effectLst/>
                        </a:rPr>
                        <a:t>Didactic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a:effectLst/>
                        </a:rPr>
                        <a:t>Systems Case Scenario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2781448"/>
                  </a:ext>
                </a:extLst>
              </a:tr>
              <a:tr h="859060">
                <a:tc>
                  <a:txBody>
                    <a:bodyPr/>
                    <a:lstStyle/>
                    <a:p>
                      <a:pPr marL="0" marR="0">
                        <a:lnSpc>
                          <a:spcPct val="107000"/>
                        </a:lnSpc>
                        <a:spcBef>
                          <a:spcPts val="0"/>
                        </a:spcBef>
                        <a:spcAft>
                          <a:spcPts val="0"/>
                        </a:spcAft>
                      </a:pPr>
                      <a:r>
                        <a:rPr lang="en-US" sz="1800" b="0" dirty="0">
                          <a:effectLst/>
                        </a:rPr>
                        <a:t>SUD Care in Jail</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Methadone access after hospital discharge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3019051"/>
                  </a:ext>
                </a:extLst>
              </a:tr>
            </a:tbl>
          </a:graphicData>
        </a:graphic>
      </p:graphicFrame>
    </p:spTree>
    <p:extLst>
      <p:ext uri="{BB962C8B-B14F-4D97-AF65-F5344CB8AC3E}">
        <p14:creationId xmlns:p14="http://schemas.microsoft.com/office/powerpoint/2010/main" val="138340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115598"/>
            <a:ext cx="7534430" cy="857250"/>
          </a:xfrm>
        </p:spPr>
        <p:txBody>
          <a:bodyPr/>
          <a:lstStyle/>
          <a:p>
            <a:r>
              <a:rPr lang="en-US" dirty="0"/>
              <a:t>ECHO Improvement</a:t>
            </a:r>
          </a:p>
        </p:txBody>
      </p:sp>
      <p:sp>
        <p:nvSpPr>
          <p:cNvPr id="3" name="Text Placeholder 2"/>
          <p:cNvSpPr>
            <a:spLocks noGrp="1"/>
          </p:cNvSpPr>
          <p:nvPr>
            <p:ph type="body" sz="quarter" idx="10"/>
          </p:nvPr>
        </p:nvSpPr>
        <p:spPr>
          <a:xfrm>
            <a:off x="4253007" y="1122729"/>
            <a:ext cx="3620743" cy="2578186"/>
          </a:xfrm>
        </p:spPr>
        <p:txBody>
          <a:bodyPr>
            <a:normAutofit fontScale="92500" lnSpcReduction="20000"/>
          </a:bodyPr>
          <a:lstStyle/>
          <a:p>
            <a:pPr>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Facilitate advocacy and solutions better</a:t>
            </a:r>
          </a:p>
          <a:p>
            <a:pPr lvl="1">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Group petitions / letters</a:t>
            </a:r>
          </a:p>
          <a:p>
            <a:pPr lvl="1">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Form sub-committees to continue solution development</a:t>
            </a:r>
          </a:p>
          <a:p>
            <a:pPr lvl="1">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Track follow-through between sessions</a:t>
            </a:r>
          </a:p>
          <a:p>
            <a:pPr>
              <a:spcBef>
                <a:spcPts val="0"/>
              </a:spcBef>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a:spcBef>
                <a:spcPts val="0"/>
              </a:spcBef>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p:txBody>
      </p:sp>
      <p:sp>
        <p:nvSpPr>
          <p:cNvPr id="4" name="Snip Diagonal Corner Rectangle 3">
            <a:extLst>
              <a:ext uri="{FF2B5EF4-FFF2-40B4-BE49-F238E27FC236}">
                <a16:creationId xmlns:a16="http://schemas.microsoft.com/office/drawing/2014/main" id="{76E5FB4C-CF15-3D6C-1F58-32EAFB807C6F}"/>
              </a:ext>
            </a:extLst>
          </p:cNvPr>
          <p:cNvSpPr/>
          <p:nvPr/>
        </p:nvSpPr>
        <p:spPr>
          <a:xfrm>
            <a:off x="749485" y="1122729"/>
            <a:ext cx="3383864" cy="2323071"/>
          </a:xfrm>
          <a:prstGeom prst="snip2DiagRect">
            <a:avLst/>
          </a:prstGeom>
          <a:gradFill>
            <a:gsLst>
              <a:gs pos="0">
                <a:schemeClr val="accent2"/>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effectLst/>
                <a:latin typeface="Arial" panose="020B0604020202020204" pitchFamily="34" charset="0"/>
                <a:ea typeface="Calibri" panose="020F0502020204030204" pitchFamily="34" charset="0"/>
              </a:rPr>
              <a:t>The lack of “real accountability” was “a limitation of the Leadership ECHO” even though it gave “visibility and transparency where the problems are.” – State or Regional </a:t>
            </a:r>
            <a:r>
              <a:rPr lang="en-US" dirty="0">
                <a:latin typeface="Arial" panose="020B0604020202020204" pitchFamily="34" charset="0"/>
                <a:ea typeface="Calibri" panose="020F0502020204030204" pitchFamily="34" charset="0"/>
              </a:rPr>
              <a:t>S</a:t>
            </a:r>
            <a:r>
              <a:rPr lang="en-US" sz="1800" dirty="0">
                <a:effectLst/>
                <a:latin typeface="Arial" panose="020B0604020202020204" pitchFamily="34" charset="0"/>
                <a:ea typeface="Calibri" panose="020F0502020204030204" pitchFamily="34" charset="0"/>
              </a:rPr>
              <a:t>ystems Leader</a:t>
            </a:r>
          </a:p>
        </p:txBody>
      </p:sp>
    </p:spTree>
    <p:extLst>
      <p:ext uri="{BB962C8B-B14F-4D97-AF65-F5344CB8AC3E}">
        <p14:creationId xmlns:p14="http://schemas.microsoft.com/office/powerpoint/2010/main" val="3570543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2182B9-7231-CAC6-8640-97438BD67A1F}"/>
              </a:ext>
            </a:extLst>
          </p:cNvPr>
          <p:cNvPicPr>
            <a:picLocks noChangeAspect="1"/>
          </p:cNvPicPr>
          <p:nvPr/>
        </p:nvPicPr>
        <p:blipFill>
          <a:blip r:embed="rId3"/>
          <a:stretch>
            <a:fillRect/>
          </a:stretch>
        </p:blipFill>
        <p:spPr>
          <a:xfrm>
            <a:off x="0" y="-8243"/>
            <a:ext cx="12596708" cy="5143500"/>
          </a:xfrm>
          <a:prstGeom prst="rect">
            <a:avLst/>
          </a:prstGeom>
        </p:spPr>
      </p:pic>
      <p:sp>
        <p:nvSpPr>
          <p:cNvPr id="2" name="Title 1"/>
          <p:cNvSpPr>
            <a:spLocks noGrp="1"/>
          </p:cNvSpPr>
          <p:nvPr>
            <p:ph type="title"/>
          </p:nvPr>
        </p:nvSpPr>
        <p:spPr>
          <a:xfrm>
            <a:off x="2685104" y="313165"/>
            <a:ext cx="3773791" cy="857250"/>
          </a:xfrm>
          <a:solidFill>
            <a:srgbClr val="585E60"/>
          </a:solidFill>
        </p:spPr>
        <p:txBody>
          <a:bodyPr>
            <a:normAutofit/>
          </a:bodyPr>
          <a:lstStyle/>
          <a:p>
            <a:pPr algn="ctr"/>
            <a:r>
              <a:rPr lang="en-US" dirty="0"/>
              <a:t>Conclusions</a:t>
            </a:r>
          </a:p>
        </p:txBody>
      </p:sp>
      <p:sp>
        <p:nvSpPr>
          <p:cNvPr id="3" name="Text Placeholder 2">
            <a:extLst>
              <a:ext uri="{FF2B5EF4-FFF2-40B4-BE49-F238E27FC236}">
                <a16:creationId xmlns:a16="http://schemas.microsoft.com/office/drawing/2014/main" id="{B5B8EB26-4CE8-423E-AC97-F67B1AD3428B}"/>
              </a:ext>
            </a:extLst>
          </p:cNvPr>
          <p:cNvSpPr>
            <a:spLocks noGrp="1"/>
          </p:cNvSpPr>
          <p:nvPr>
            <p:ph type="body" sz="quarter" idx="10"/>
          </p:nvPr>
        </p:nvSpPr>
        <p:spPr>
          <a:xfrm>
            <a:off x="804861" y="1356214"/>
            <a:ext cx="7534275" cy="2414586"/>
          </a:xfrm>
          <a:solidFill>
            <a:srgbClr val="585E60"/>
          </a:solidFill>
        </p:spPr>
        <p:txBody>
          <a:bodyPr>
            <a:normAutofit lnSpcReduction="10000"/>
          </a:bodyPr>
          <a:lstStyle/>
          <a:p>
            <a:pPr lvl="1">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Connecting multidisciplinary leaders had multiple benefits</a:t>
            </a:r>
          </a:p>
          <a:p>
            <a:pPr lvl="1">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Reduced isolation, helped inspire – may reduce burnout</a:t>
            </a:r>
          </a:p>
          <a:p>
            <a:pPr lvl="1">
              <a:spcBef>
                <a:spcPts val="0"/>
              </a:spcBef>
            </a:pPr>
            <a:r>
              <a:rPr lang="en-US" sz="1800" dirty="0">
                <a:latin typeface="Noto Serif" panose="02020600060500020200" pitchFamily="18" charset="0"/>
                <a:ea typeface="Noto Serif" panose="02020600060500020200" pitchFamily="18" charset="0"/>
                <a:cs typeface="Noto Serif" panose="02020600060500020200" pitchFamily="18" charset="0"/>
              </a:rPr>
              <a:t>Best practices were implemented locally and translated between organizations</a:t>
            </a:r>
          </a:p>
          <a:p>
            <a:pPr lvl="1">
              <a:spcBef>
                <a:spcPts val="0"/>
              </a:spcBef>
            </a:pPr>
            <a:r>
              <a:rPr lang="en-US" sz="1800" dirty="0">
                <a:solidFill>
                  <a:srgbClr val="FFC000"/>
                </a:solidFill>
                <a:latin typeface="Noto Serif" panose="02020600060500020200" pitchFamily="18" charset="0"/>
                <a:ea typeface="Noto Serif" panose="02020600060500020200" pitchFamily="18" charset="0"/>
                <a:cs typeface="Noto Serif" panose="02020600060500020200" pitchFamily="18" charset="0"/>
              </a:rPr>
              <a:t>The ECHO model of didactic + case needed adjustment: fidelity to ECHO model is now low</a:t>
            </a:r>
          </a:p>
          <a:p>
            <a:pPr lvl="1">
              <a:spcBef>
                <a:spcPts val="0"/>
              </a:spcBef>
            </a:pPr>
            <a:r>
              <a:rPr lang="en-US" sz="1800" dirty="0">
                <a:solidFill>
                  <a:srgbClr val="FFC000"/>
                </a:solidFill>
                <a:latin typeface="Noto Serif" panose="02020600060500020200" pitchFamily="18" charset="0"/>
                <a:ea typeface="Noto Serif" panose="02020600060500020200" pitchFamily="18" charset="0"/>
                <a:cs typeface="Noto Serif" panose="02020600060500020200" pitchFamily="18" charset="0"/>
              </a:rPr>
              <a:t>Facilitating policy changes was hard to achieve</a:t>
            </a:r>
          </a:p>
          <a:p>
            <a:pPr lvl="1">
              <a:spcBef>
                <a:spcPts val="0"/>
              </a:spcBef>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lvl="1">
              <a:spcBef>
                <a:spcPts val="0"/>
              </a:spcBef>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a:spcBef>
                <a:spcPts val="0"/>
              </a:spcBef>
            </a:pPr>
            <a:endParaRPr lang="en-US" sz="1800" dirty="0">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34371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FC5BA7-E1D6-2F35-5035-F2C433C0821C}"/>
              </a:ext>
            </a:extLst>
          </p:cNvPr>
          <p:cNvPicPr>
            <a:picLocks noChangeAspect="1"/>
          </p:cNvPicPr>
          <p:nvPr/>
        </p:nvPicPr>
        <p:blipFill>
          <a:blip r:embed="rId3"/>
          <a:stretch>
            <a:fillRect/>
          </a:stretch>
        </p:blipFill>
        <p:spPr>
          <a:xfrm>
            <a:off x="1400126" y="1910227"/>
            <a:ext cx="3986695" cy="2415440"/>
          </a:xfrm>
          <a:prstGeom prst="rect">
            <a:avLst/>
          </a:prstGeom>
        </p:spPr>
      </p:pic>
      <p:sp>
        <p:nvSpPr>
          <p:cNvPr id="6" name="TextBox 5">
            <a:extLst>
              <a:ext uri="{FF2B5EF4-FFF2-40B4-BE49-F238E27FC236}">
                <a16:creationId xmlns:a16="http://schemas.microsoft.com/office/drawing/2014/main" id="{73363F8C-499D-0BD4-E3C0-0F68F8680877}"/>
              </a:ext>
            </a:extLst>
          </p:cNvPr>
          <p:cNvSpPr txBox="1"/>
          <p:nvPr/>
        </p:nvSpPr>
        <p:spPr>
          <a:xfrm>
            <a:off x="3167897" y="283410"/>
            <a:ext cx="2808205" cy="461665"/>
          </a:xfrm>
          <a:prstGeom prst="rect">
            <a:avLst/>
          </a:prstGeom>
          <a:noFill/>
        </p:spPr>
        <p:txBody>
          <a:bodyPr wrap="none" rtlCol="0">
            <a:spAutoFit/>
          </a:bodyPr>
          <a:lstStyle/>
          <a:p>
            <a:r>
              <a:rPr lang="en-US" sz="2400" dirty="0">
                <a:solidFill>
                  <a:schemeClr val="bg1"/>
                </a:solidFill>
                <a:hlinkClick r:id="rId4">
                  <a:extLst>
                    <a:ext uri="{A12FA001-AC4F-418D-AE19-62706E023703}">
                      <ahyp:hlinkClr xmlns:ahyp="http://schemas.microsoft.com/office/drawing/2018/hyperlinkcolor" val="tx"/>
                    </a:ext>
                  </a:extLst>
                </a:hlinkClick>
              </a:rPr>
              <a:t>hooverda@ohsu.edu</a:t>
            </a:r>
            <a:endParaRPr lang="en-US" sz="2400" dirty="0">
              <a:solidFill>
                <a:schemeClr val="bg1"/>
              </a:solidFill>
            </a:endParaRPr>
          </a:p>
        </p:txBody>
      </p:sp>
      <p:sp>
        <p:nvSpPr>
          <p:cNvPr id="7" name="Up Arrow 6"/>
          <p:cNvSpPr/>
          <p:nvPr/>
        </p:nvSpPr>
        <p:spPr>
          <a:xfrm>
            <a:off x="2512870" y="2384057"/>
            <a:ext cx="245444" cy="3753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p:nvPicPr>
        <p:blipFill>
          <a:blip r:embed="rId5"/>
          <a:stretch>
            <a:fillRect/>
          </a:stretch>
        </p:blipFill>
        <p:spPr>
          <a:xfrm>
            <a:off x="5825938" y="2288142"/>
            <a:ext cx="1705394" cy="1653264"/>
          </a:xfrm>
          <a:prstGeom prst="rect">
            <a:avLst/>
          </a:prstGeom>
        </p:spPr>
      </p:pic>
      <p:sp>
        <p:nvSpPr>
          <p:cNvPr id="8" name="Title 1">
            <a:extLst>
              <a:ext uri="{FF2B5EF4-FFF2-40B4-BE49-F238E27FC236}">
                <a16:creationId xmlns:a16="http://schemas.microsoft.com/office/drawing/2014/main" id="{7DAD4FE2-88D3-0BD3-4940-867BB9F861D2}"/>
              </a:ext>
            </a:extLst>
          </p:cNvPr>
          <p:cNvSpPr txBox="1">
            <a:spLocks/>
          </p:cNvSpPr>
          <p:nvPr/>
        </p:nvSpPr>
        <p:spPr>
          <a:xfrm>
            <a:off x="804784" y="899026"/>
            <a:ext cx="7534430" cy="857250"/>
          </a:xfrm>
          <a:prstGeom prst="rect">
            <a:avLst/>
          </a:prstGeom>
        </p:spPr>
        <p:txBody>
          <a:bodyPr/>
          <a:lstStyle>
            <a:lvl1pPr algn="l" defTabSz="457200" rtl="0" eaLnBrk="1" latinLnBrk="0" hangingPunct="1">
              <a:spcBef>
                <a:spcPct val="0"/>
              </a:spcBef>
              <a:buNone/>
              <a:defRPr sz="4000" b="0" i="0" kern="1200">
                <a:solidFill>
                  <a:schemeClr val="bg1"/>
                </a:solidFill>
                <a:latin typeface="Lato Regular"/>
                <a:ea typeface="+mj-ea"/>
                <a:cs typeface="Lato Regular"/>
              </a:defRPr>
            </a:lvl1pPr>
          </a:lstStyle>
          <a:p>
            <a:pPr algn="ctr"/>
            <a:r>
              <a:rPr lang="en-US" dirty="0"/>
              <a:t>Q&amp;A - Discussion</a:t>
            </a:r>
          </a:p>
        </p:txBody>
      </p:sp>
    </p:spTree>
    <p:extLst>
      <p:ext uri="{BB962C8B-B14F-4D97-AF65-F5344CB8AC3E}">
        <p14:creationId xmlns:p14="http://schemas.microsoft.com/office/powerpoint/2010/main" val="3439686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EB53D6C-3C37-C0A1-00E6-E1EE053B70D5}"/>
              </a:ext>
            </a:extLst>
          </p:cNvPr>
          <p:cNvGraphicFramePr>
            <a:graphicFrameLocks noGrp="1"/>
          </p:cNvGraphicFramePr>
          <p:nvPr>
            <p:extLst>
              <p:ext uri="{D42A27DB-BD31-4B8C-83A1-F6EECF244321}">
                <p14:modId xmlns:p14="http://schemas.microsoft.com/office/powerpoint/2010/main" val="4061816271"/>
              </p:ext>
            </p:extLst>
          </p:nvPr>
        </p:nvGraphicFramePr>
        <p:xfrm>
          <a:off x="378940" y="602907"/>
          <a:ext cx="8501450" cy="3937686"/>
        </p:xfrm>
        <a:graphic>
          <a:graphicData uri="http://schemas.openxmlformats.org/drawingml/2006/table">
            <a:tbl>
              <a:tblPr firstRow="1" firstCol="1" bandRow="1">
                <a:tableStyleId>{5C22544A-7EE6-4342-B048-85BDC9FD1C3A}</a:tableStyleId>
              </a:tblPr>
              <a:tblGrid>
                <a:gridCol w="1590272">
                  <a:extLst>
                    <a:ext uri="{9D8B030D-6E8A-4147-A177-3AD203B41FA5}">
                      <a16:colId xmlns:a16="http://schemas.microsoft.com/office/drawing/2014/main" val="1751034325"/>
                    </a:ext>
                  </a:extLst>
                </a:gridCol>
                <a:gridCol w="4077968">
                  <a:extLst>
                    <a:ext uri="{9D8B030D-6E8A-4147-A177-3AD203B41FA5}">
                      <a16:colId xmlns:a16="http://schemas.microsoft.com/office/drawing/2014/main" val="2306595367"/>
                    </a:ext>
                  </a:extLst>
                </a:gridCol>
                <a:gridCol w="2833210">
                  <a:extLst>
                    <a:ext uri="{9D8B030D-6E8A-4147-A177-3AD203B41FA5}">
                      <a16:colId xmlns:a16="http://schemas.microsoft.com/office/drawing/2014/main" val="3494265368"/>
                    </a:ext>
                  </a:extLst>
                </a:gridCol>
              </a:tblGrid>
              <a:tr h="323259">
                <a:tc>
                  <a:txBody>
                    <a:bodyPr/>
                    <a:lstStyle/>
                    <a:p>
                      <a:pPr marL="0" marR="0">
                        <a:lnSpc>
                          <a:spcPct val="107000"/>
                        </a:lnSpc>
                        <a:spcBef>
                          <a:spcPts val="0"/>
                        </a:spcBef>
                        <a:spcAft>
                          <a:spcPts val="0"/>
                        </a:spcAft>
                      </a:pPr>
                      <a:r>
                        <a:rPr lang="en-US" sz="1200">
                          <a:effectLst/>
                        </a:rPr>
                        <a:t>Leadership Level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a:effectLst/>
                        </a:rPr>
                        <a:t>Definition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a:effectLst/>
                        </a:rPr>
                        <a:t>Examples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extLst>
                  <a:ext uri="{0D108BD9-81ED-4DB2-BD59-A6C34878D82A}">
                    <a16:rowId xmlns:a16="http://schemas.microsoft.com/office/drawing/2014/main" val="4262189016"/>
                  </a:ext>
                </a:extLst>
              </a:tr>
              <a:tr h="984422">
                <a:tc>
                  <a:txBody>
                    <a:bodyPr/>
                    <a:lstStyle/>
                    <a:p>
                      <a:pPr marL="0" marR="0">
                        <a:lnSpc>
                          <a:spcPct val="107000"/>
                        </a:lnSpc>
                        <a:spcBef>
                          <a:spcPts val="0"/>
                        </a:spcBef>
                        <a:spcAft>
                          <a:spcPts val="0"/>
                        </a:spcAft>
                      </a:pPr>
                      <a:r>
                        <a:rPr lang="en-US" sz="1200">
                          <a:effectLst/>
                        </a:rPr>
                        <a:t>Direct Care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dirty="0">
                          <a:effectLst/>
                        </a:rPr>
                        <a:t>Performs direct care of individuals in a professional context and does not lead a SUD care program. May be an informal leader among colleagues or a leader in community SUD associations outside of their primary employment context.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a:effectLst/>
                        </a:rPr>
                        <a:t>A behavioral health provider at a large health system.</a:t>
                      </a:r>
                    </a:p>
                    <a:p>
                      <a:pPr marL="0" marR="0">
                        <a:lnSpc>
                          <a:spcPct val="107000"/>
                        </a:lnSpc>
                        <a:spcBef>
                          <a:spcPts val="0"/>
                        </a:spcBef>
                        <a:spcAft>
                          <a:spcPts val="0"/>
                        </a:spcAft>
                      </a:pPr>
                      <a:r>
                        <a:rPr lang="en-US" sz="1200">
                          <a:effectLst/>
                        </a:rPr>
                        <a:t> </a:t>
                      </a:r>
                    </a:p>
                    <a:p>
                      <a:pPr marL="0" marR="0">
                        <a:lnSpc>
                          <a:spcPct val="107000"/>
                        </a:lnSpc>
                        <a:spcBef>
                          <a:spcPts val="0"/>
                        </a:spcBef>
                        <a:spcAft>
                          <a:spcPts val="0"/>
                        </a:spcAft>
                      </a:pPr>
                      <a:r>
                        <a:rPr lang="en-US" sz="1200">
                          <a:effectLst/>
                        </a:rPr>
                        <a:t>A pharmacist at a rural clinic who is a specialist in SUD pharmacotherapies.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extLst>
                  <a:ext uri="{0D108BD9-81ED-4DB2-BD59-A6C34878D82A}">
                    <a16:rowId xmlns:a16="http://schemas.microsoft.com/office/drawing/2014/main" val="4152855060"/>
                  </a:ext>
                </a:extLst>
              </a:tr>
              <a:tr h="1149712">
                <a:tc>
                  <a:txBody>
                    <a:bodyPr/>
                    <a:lstStyle/>
                    <a:p>
                      <a:pPr marL="0" marR="0">
                        <a:lnSpc>
                          <a:spcPct val="107000"/>
                        </a:lnSpc>
                        <a:spcBef>
                          <a:spcPts val="0"/>
                        </a:spcBef>
                        <a:spcAft>
                          <a:spcPts val="0"/>
                        </a:spcAft>
                      </a:pPr>
                      <a:r>
                        <a:rPr lang="en-US" sz="1200">
                          <a:effectLst/>
                        </a:rPr>
                        <a:t>Organizational or Program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dirty="0">
                          <a:effectLst/>
                        </a:rPr>
                        <a:t>Leads a SUD services program within their workplace or participates in leadership of an organization focused on SUD services. May also perform direct care of individuals.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a:effectLst/>
                        </a:rPr>
                        <a:t>A behavioral health program manager at a rural SUD services organization.</a:t>
                      </a:r>
                    </a:p>
                    <a:p>
                      <a:pPr marL="0" marR="0">
                        <a:lnSpc>
                          <a:spcPct val="107000"/>
                        </a:lnSpc>
                        <a:spcBef>
                          <a:spcPts val="0"/>
                        </a:spcBef>
                        <a:spcAft>
                          <a:spcPts val="0"/>
                        </a:spcAft>
                      </a:pPr>
                      <a:r>
                        <a:rPr lang="en-US" sz="1200">
                          <a:effectLst/>
                        </a:rPr>
                        <a:t> </a:t>
                      </a:r>
                    </a:p>
                    <a:p>
                      <a:pPr marL="0" marR="0">
                        <a:lnSpc>
                          <a:spcPct val="107000"/>
                        </a:lnSpc>
                        <a:spcBef>
                          <a:spcPts val="0"/>
                        </a:spcBef>
                        <a:spcAft>
                          <a:spcPts val="0"/>
                        </a:spcAft>
                      </a:pPr>
                      <a:r>
                        <a:rPr lang="en-US" sz="1200">
                          <a:effectLst/>
                        </a:rPr>
                        <a:t>A chief medical officer at a multi-site SUD and MOUD services clinic.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extLst>
                  <a:ext uri="{0D108BD9-81ED-4DB2-BD59-A6C34878D82A}">
                    <a16:rowId xmlns:a16="http://schemas.microsoft.com/office/drawing/2014/main" val="2730404127"/>
                  </a:ext>
                </a:extLst>
              </a:tr>
              <a:tr h="1480293">
                <a:tc>
                  <a:txBody>
                    <a:bodyPr/>
                    <a:lstStyle/>
                    <a:p>
                      <a:pPr marL="0" marR="0">
                        <a:lnSpc>
                          <a:spcPct val="107000"/>
                        </a:lnSpc>
                        <a:spcBef>
                          <a:spcPts val="0"/>
                        </a:spcBef>
                        <a:spcAft>
                          <a:spcPts val="0"/>
                        </a:spcAft>
                      </a:pPr>
                      <a:r>
                        <a:rPr lang="en-US" sz="1200">
                          <a:effectLst/>
                        </a:rPr>
                        <a:t>State or Regional systems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a:effectLst/>
                        </a:rPr>
                        <a:t>Employed by an organization that functions at the state or county level to direct the care of persons with SUD. May also perform direct care of individuals. Includes staff of accountable care organizations that manage Medicaid, termed coordinated care organizations in Oregon.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tc>
                  <a:txBody>
                    <a:bodyPr/>
                    <a:lstStyle/>
                    <a:p>
                      <a:pPr marL="0" marR="0">
                        <a:lnSpc>
                          <a:spcPct val="107000"/>
                        </a:lnSpc>
                        <a:spcBef>
                          <a:spcPts val="0"/>
                        </a:spcBef>
                        <a:spcAft>
                          <a:spcPts val="0"/>
                        </a:spcAft>
                      </a:pPr>
                      <a:r>
                        <a:rPr lang="en-US" sz="1200" dirty="0">
                          <a:effectLst/>
                        </a:rPr>
                        <a:t>A manager at a non-profit advocacy group.</a:t>
                      </a:r>
                    </a:p>
                    <a:p>
                      <a:pPr marL="0" marR="0">
                        <a:lnSpc>
                          <a:spcPct val="107000"/>
                        </a:lnSpc>
                        <a:spcBef>
                          <a:spcPts val="0"/>
                        </a:spcBef>
                        <a:spcAft>
                          <a:spcPts val="0"/>
                        </a:spcAft>
                      </a:pPr>
                      <a:r>
                        <a:rPr lang="en-US" sz="1200" dirty="0">
                          <a:effectLst/>
                        </a:rPr>
                        <a:t> </a:t>
                      </a:r>
                    </a:p>
                    <a:p>
                      <a:pPr marL="0" marR="0">
                        <a:lnSpc>
                          <a:spcPct val="107000"/>
                        </a:lnSpc>
                        <a:spcBef>
                          <a:spcPts val="0"/>
                        </a:spcBef>
                        <a:spcAft>
                          <a:spcPts val="0"/>
                        </a:spcAft>
                      </a:pPr>
                      <a:r>
                        <a:rPr lang="en-US" sz="1200" dirty="0">
                          <a:effectLst/>
                        </a:rPr>
                        <a:t>A harm reduction project manager with County Public Health.</a:t>
                      </a:r>
                    </a:p>
                    <a:p>
                      <a:pPr marL="0" marR="0">
                        <a:lnSpc>
                          <a:spcPct val="107000"/>
                        </a:lnSpc>
                        <a:spcBef>
                          <a:spcPts val="0"/>
                        </a:spcBef>
                        <a:spcAft>
                          <a:spcPts val="0"/>
                        </a:spcAft>
                      </a:pPr>
                      <a:r>
                        <a:rPr lang="en-US" sz="1200" dirty="0">
                          <a:effectLst/>
                        </a:rPr>
                        <a:t> </a:t>
                      </a:r>
                    </a:p>
                    <a:p>
                      <a:pPr marL="0" marR="0">
                        <a:lnSpc>
                          <a:spcPct val="107000"/>
                        </a:lnSpc>
                        <a:spcBef>
                          <a:spcPts val="0"/>
                        </a:spcBef>
                        <a:spcAft>
                          <a:spcPts val="0"/>
                        </a:spcAft>
                      </a:pPr>
                      <a:r>
                        <a:rPr lang="en-US" sz="1200" dirty="0">
                          <a:effectLst/>
                        </a:rPr>
                        <a:t>Coordinated care organization personnel.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8863" marR="48863" marT="0" marB="0"/>
                </a:tc>
                <a:extLst>
                  <a:ext uri="{0D108BD9-81ED-4DB2-BD59-A6C34878D82A}">
                    <a16:rowId xmlns:a16="http://schemas.microsoft.com/office/drawing/2014/main" val="3385203472"/>
                  </a:ext>
                </a:extLst>
              </a:tr>
            </a:tbl>
          </a:graphicData>
        </a:graphic>
      </p:graphicFrame>
    </p:spTree>
    <p:extLst>
      <p:ext uri="{BB962C8B-B14F-4D97-AF65-F5344CB8AC3E}">
        <p14:creationId xmlns:p14="http://schemas.microsoft.com/office/powerpoint/2010/main" val="3758852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8C55DD9-BBED-6782-299F-F93E90AA1C91}"/>
              </a:ext>
            </a:extLst>
          </p:cNvPr>
          <p:cNvGraphicFramePr>
            <a:graphicFrameLocks noGrp="1"/>
          </p:cNvGraphicFramePr>
          <p:nvPr>
            <p:extLst>
              <p:ext uri="{D42A27DB-BD31-4B8C-83A1-F6EECF244321}">
                <p14:modId xmlns:p14="http://schemas.microsoft.com/office/powerpoint/2010/main" val="2581009621"/>
              </p:ext>
            </p:extLst>
          </p:nvPr>
        </p:nvGraphicFramePr>
        <p:xfrm>
          <a:off x="691978" y="361770"/>
          <a:ext cx="6211330" cy="4419959"/>
        </p:xfrm>
        <a:graphic>
          <a:graphicData uri="http://schemas.openxmlformats.org/drawingml/2006/table">
            <a:tbl>
              <a:tblPr firstRow="1" firstCol="1" bandRow="1">
                <a:tableStyleId>{5C22544A-7EE6-4342-B048-85BDC9FD1C3A}</a:tableStyleId>
              </a:tblPr>
              <a:tblGrid>
                <a:gridCol w="1242266">
                  <a:extLst>
                    <a:ext uri="{9D8B030D-6E8A-4147-A177-3AD203B41FA5}">
                      <a16:colId xmlns:a16="http://schemas.microsoft.com/office/drawing/2014/main" val="3547623905"/>
                    </a:ext>
                  </a:extLst>
                </a:gridCol>
                <a:gridCol w="1242266">
                  <a:extLst>
                    <a:ext uri="{9D8B030D-6E8A-4147-A177-3AD203B41FA5}">
                      <a16:colId xmlns:a16="http://schemas.microsoft.com/office/drawing/2014/main" val="2712282237"/>
                    </a:ext>
                  </a:extLst>
                </a:gridCol>
                <a:gridCol w="1242266">
                  <a:extLst>
                    <a:ext uri="{9D8B030D-6E8A-4147-A177-3AD203B41FA5}">
                      <a16:colId xmlns:a16="http://schemas.microsoft.com/office/drawing/2014/main" val="4147858006"/>
                    </a:ext>
                  </a:extLst>
                </a:gridCol>
                <a:gridCol w="1242266">
                  <a:extLst>
                    <a:ext uri="{9D8B030D-6E8A-4147-A177-3AD203B41FA5}">
                      <a16:colId xmlns:a16="http://schemas.microsoft.com/office/drawing/2014/main" val="2677661074"/>
                    </a:ext>
                  </a:extLst>
                </a:gridCol>
                <a:gridCol w="1242266">
                  <a:extLst>
                    <a:ext uri="{9D8B030D-6E8A-4147-A177-3AD203B41FA5}">
                      <a16:colId xmlns:a16="http://schemas.microsoft.com/office/drawing/2014/main" val="463274900"/>
                    </a:ext>
                  </a:extLst>
                </a:gridCol>
              </a:tblGrid>
              <a:tr h="185646">
                <a:tc>
                  <a:txBody>
                    <a:bodyPr/>
                    <a:lstStyle/>
                    <a:p>
                      <a:pPr algn="l" fontAlgn="ctr"/>
                      <a:r>
                        <a:rPr lang="en-US" sz="1400" u="none" strike="noStrike" dirty="0">
                          <a:effectLst/>
                        </a:rPr>
                        <a:t> </a:t>
                      </a:r>
                      <a:endParaRPr lang="en-US" sz="1400" b="1" i="0" u="none" strike="noStrike" dirty="0">
                        <a:solidFill>
                          <a:srgbClr val="000000"/>
                        </a:solidFill>
                        <a:effectLst/>
                        <a:latin typeface="Arial" panose="020B0604020202020204" pitchFamily="34" charset="0"/>
                      </a:endParaRPr>
                    </a:p>
                  </a:txBody>
                  <a:tcPr marL="6421" marR="6421" marT="6421" marB="0" anchor="ctr"/>
                </a:tc>
                <a:tc gridSpan="2">
                  <a:txBody>
                    <a:bodyPr/>
                    <a:lstStyle/>
                    <a:p>
                      <a:pPr algn="ctr" fontAlgn="ctr"/>
                      <a:r>
                        <a:rPr lang="en-US" sz="1400" u="none" strike="noStrike">
                          <a:effectLst/>
                        </a:rPr>
                        <a:t>ECHO Cohort</a:t>
                      </a:r>
                      <a:endParaRPr lang="en-US" sz="1400" b="1" i="0" u="none" strike="noStrike">
                        <a:solidFill>
                          <a:srgbClr val="000000"/>
                        </a:solidFill>
                        <a:effectLst/>
                        <a:latin typeface="Arial" panose="020B0604020202020204" pitchFamily="34" charset="0"/>
                      </a:endParaRPr>
                    </a:p>
                  </a:txBody>
                  <a:tcPr marL="6421" marR="6421" marT="6421" marB="0" anchor="ctr"/>
                </a:tc>
                <a:tc hMerge="1">
                  <a:txBody>
                    <a:bodyPr/>
                    <a:lstStyle/>
                    <a:p>
                      <a:endParaRPr lang="en-US"/>
                    </a:p>
                  </a:txBody>
                  <a:tcPr/>
                </a:tc>
                <a:tc gridSpan="2">
                  <a:txBody>
                    <a:bodyPr/>
                    <a:lstStyle/>
                    <a:p>
                      <a:pPr algn="ctr" fontAlgn="ctr"/>
                      <a:r>
                        <a:rPr lang="en-US" sz="1400" u="none" strike="noStrike">
                          <a:effectLst/>
                        </a:rPr>
                        <a:t>Focus Groups</a:t>
                      </a:r>
                      <a:endParaRPr lang="en-US" sz="1400" b="1" i="0" u="none" strike="noStrike">
                        <a:solidFill>
                          <a:srgbClr val="000000"/>
                        </a:solidFill>
                        <a:effectLst/>
                        <a:latin typeface="Arial" panose="020B0604020202020204" pitchFamily="34" charset="0"/>
                      </a:endParaRPr>
                    </a:p>
                  </a:txBody>
                  <a:tcPr marL="6421" marR="6421" marT="6421" marB="0" anchor="ctr"/>
                </a:tc>
                <a:tc hMerge="1">
                  <a:txBody>
                    <a:bodyPr/>
                    <a:lstStyle/>
                    <a:p>
                      <a:endParaRPr lang="en-US"/>
                    </a:p>
                  </a:txBody>
                  <a:tcPr/>
                </a:tc>
                <a:extLst>
                  <a:ext uri="{0D108BD9-81ED-4DB2-BD59-A6C34878D82A}">
                    <a16:rowId xmlns:a16="http://schemas.microsoft.com/office/drawing/2014/main" val="2318126782"/>
                  </a:ext>
                </a:extLst>
              </a:tr>
              <a:tr h="185646">
                <a:tc>
                  <a:txBody>
                    <a:bodyPr/>
                    <a:lstStyle/>
                    <a:p>
                      <a:pPr algn="l" fontAlgn="ctr"/>
                      <a:r>
                        <a:rPr lang="en-US" sz="1400" u="none" strike="noStrike">
                          <a:effectLst/>
                        </a:rPr>
                        <a:t> </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ctr" fontAlgn="ctr"/>
                      <a:r>
                        <a:rPr lang="en-US" sz="1400" u="none" strike="noStrike">
                          <a:effectLst/>
                        </a:rPr>
                        <a:t>Number</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ctr" fontAlgn="ctr"/>
                      <a:r>
                        <a:rPr lang="en-US" sz="1400" u="none" strike="noStrike">
                          <a:effectLst/>
                        </a:rPr>
                        <a:t>%</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ctr" fontAlgn="ctr"/>
                      <a:r>
                        <a:rPr lang="en-US" sz="1400" u="none" strike="noStrike">
                          <a:effectLst/>
                        </a:rPr>
                        <a:t>Number</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ctr" fontAlgn="ctr"/>
                      <a:r>
                        <a:rPr lang="en-US" sz="1400" u="none" strike="noStrike">
                          <a:effectLst/>
                        </a:rPr>
                        <a:t>%</a:t>
                      </a:r>
                      <a:endParaRPr lang="en-US" sz="1400" b="1" i="0" u="none" strike="noStrike">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1989145874"/>
                  </a:ext>
                </a:extLst>
              </a:tr>
              <a:tr h="296490">
                <a:tc>
                  <a:txBody>
                    <a:bodyPr/>
                    <a:lstStyle/>
                    <a:p>
                      <a:pPr algn="l" fontAlgn="ctr"/>
                      <a:r>
                        <a:rPr lang="en-US" sz="1400" u="none" strike="noStrike">
                          <a:effectLst/>
                        </a:rPr>
                        <a:t>Cohort 2 Enrollment</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ctr" fontAlgn="ctr"/>
                      <a:r>
                        <a:rPr lang="en-US" sz="1400" u="none" strike="noStrike">
                          <a:effectLst/>
                        </a:rPr>
                        <a:t> </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ctr" fontAlgn="ctr"/>
                      <a:r>
                        <a:rPr lang="en-US" sz="1400" u="none" strike="noStrike">
                          <a:effectLst/>
                        </a:rPr>
                        <a:t> </a:t>
                      </a:r>
                      <a:endParaRPr lang="en-US" sz="1400" b="1" i="0" u="none" strike="noStrike">
                        <a:solidFill>
                          <a:srgbClr val="000000"/>
                        </a:solidFill>
                        <a:effectLst/>
                        <a:latin typeface="Arial" panose="020B0604020202020204" pitchFamily="34" charset="0"/>
                      </a:endParaRPr>
                    </a:p>
                  </a:txBody>
                  <a:tcPr marL="6421" marR="6421" marT="6421" marB="0" anchor="ctr"/>
                </a:tc>
                <a:tc>
                  <a:txBody>
                    <a:bodyPr/>
                    <a:lstStyle/>
                    <a:p>
                      <a:pPr algn="l" fontAlgn="ctr"/>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l" fontAlgn="ctr"/>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2986012999"/>
                  </a:ext>
                </a:extLst>
              </a:tr>
              <a:tr h="296490">
                <a:tc>
                  <a:txBody>
                    <a:bodyPr/>
                    <a:lstStyle/>
                    <a:p>
                      <a:pPr algn="l" fontAlgn="ctr"/>
                      <a:r>
                        <a:rPr lang="en-US" sz="1400" u="none" strike="noStrike">
                          <a:effectLst/>
                        </a:rPr>
                        <a:t>  Registered online</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68</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l" fontAlgn="b"/>
                      <a:endParaRPr lang="en-US" sz="1400" b="0" i="0" u="none" strike="noStrike">
                        <a:solidFill>
                          <a:srgbClr val="000000"/>
                        </a:solidFill>
                        <a:effectLst/>
                        <a:latin typeface="Calibri" panose="020F0502020204030204" pitchFamily="34" charset="0"/>
                      </a:endParaRPr>
                    </a:p>
                  </a:txBody>
                  <a:tcPr marL="6421" marR="6421" marT="6421" marB="0" anchor="b"/>
                </a:tc>
                <a:tc>
                  <a:txBody>
                    <a:bodyPr/>
                    <a:lstStyle/>
                    <a:p>
                      <a:pPr algn="l" fontAlgn="ctr"/>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934809316"/>
                  </a:ext>
                </a:extLst>
              </a:tr>
              <a:tr h="296490">
                <a:tc>
                  <a:txBody>
                    <a:bodyPr/>
                    <a:lstStyle/>
                    <a:p>
                      <a:pPr algn="l" fontAlgn="ctr"/>
                      <a:r>
                        <a:rPr lang="en-US" sz="1400" u="none" strike="noStrike">
                          <a:effectLst/>
                        </a:rPr>
                        <a:t>  Approved registrants</a:t>
                      </a:r>
                      <a:endParaRPr lang="en-US" sz="1400" b="0" i="0" u="none" strike="noStrike">
                        <a:solidFill>
                          <a:srgbClr val="000000"/>
                        </a:solidFill>
                        <a:effectLst/>
                        <a:latin typeface="Arial" panose="020B0604020202020204" pitchFamily="34" charset="0"/>
                      </a:endParaRPr>
                    </a:p>
                  </a:txBody>
                  <a:tcPr marL="57785" marR="6421" marT="6421" marB="0" anchor="ctr"/>
                </a:tc>
                <a:tc>
                  <a:txBody>
                    <a:bodyPr/>
                    <a:lstStyle/>
                    <a:p>
                      <a:pPr algn="r" fontAlgn="ctr"/>
                      <a:r>
                        <a:rPr lang="en-US" sz="1400" u="none" strike="noStrike">
                          <a:effectLst/>
                        </a:rPr>
                        <a:t>61</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90%</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16</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l" fontAlgn="ctr"/>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1374902401"/>
                  </a:ext>
                </a:extLst>
              </a:tr>
              <a:tr h="873087">
                <a:tc>
                  <a:txBody>
                    <a:bodyPr/>
                    <a:lstStyle/>
                    <a:p>
                      <a:pPr algn="l" fontAlgn="ctr"/>
                      <a:r>
                        <a:rPr lang="en-US" sz="1400" u="none" strike="noStrike">
                          <a:effectLst/>
                        </a:rPr>
                        <a:t>  Participants (attended ≥ 1 session)</a:t>
                      </a:r>
                      <a:endParaRPr lang="en-US" sz="1400" b="0" i="0" u="none" strike="noStrike">
                        <a:solidFill>
                          <a:srgbClr val="000000"/>
                        </a:solidFill>
                        <a:effectLst/>
                        <a:latin typeface="Arial" panose="020B0604020202020204" pitchFamily="34" charset="0"/>
                      </a:endParaRPr>
                    </a:p>
                  </a:txBody>
                  <a:tcPr marL="115571" marR="6421" marT="6421" marB="0" anchor="ctr"/>
                </a:tc>
                <a:tc>
                  <a:txBody>
                    <a:bodyPr/>
                    <a:lstStyle/>
                    <a:p>
                      <a:pPr algn="r" fontAlgn="ctr"/>
                      <a:r>
                        <a:rPr lang="en-US" sz="1400" u="none" strike="noStrike" dirty="0">
                          <a:effectLst/>
                        </a:rPr>
                        <a:t>53</a:t>
                      </a:r>
                      <a:endParaRPr lang="en-US" sz="1400" b="0" i="0" u="none" strike="noStrike" dirty="0">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87%</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16</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100%</a:t>
                      </a:r>
                      <a:endParaRPr lang="en-US" sz="1400" b="0" i="0" u="none" strike="noStrike">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1913288863"/>
                  </a:ext>
                </a:extLst>
              </a:tr>
              <a:tr h="584787">
                <a:tc>
                  <a:txBody>
                    <a:bodyPr/>
                    <a:lstStyle/>
                    <a:p>
                      <a:pPr algn="l" fontAlgn="ctr"/>
                      <a:r>
                        <a:rPr lang="en-US" sz="1400" u="none" strike="noStrike">
                          <a:effectLst/>
                        </a:rPr>
                        <a:t>      Repeat participants from Cohort 1</a:t>
                      </a:r>
                      <a:endParaRPr lang="en-US" sz="1400" b="0" i="0" u="none" strike="noStrike">
                        <a:solidFill>
                          <a:srgbClr val="000000"/>
                        </a:solidFill>
                        <a:effectLst/>
                        <a:latin typeface="Arial" panose="020B0604020202020204" pitchFamily="34" charset="0"/>
                      </a:endParaRPr>
                    </a:p>
                  </a:txBody>
                  <a:tcPr marL="57785" marR="6421" marT="6421" marB="0" anchor="ctr"/>
                </a:tc>
                <a:tc>
                  <a:txBody>
                    <a:bodyPr/>
                    <a:lstStyle/>
                    <a:p>
                      <a:pPr algn="r" fontAlgn="ctr"/>
                      <a:r>
                        <a:rPr lang="en-US" sz="1400" u="none" strike="noStrike">
                          <a:effectLst/>
                        </a:rPr>
                        <a:t>20</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dirty="0">
                          <a:effectLst/>
                        </a:rPr>
                        <a:t>38%</a:t>
                      </a:r>
                      <a:endParaRPr lang="en-US" sz="1400" b="0" i="0" u="none" strike="noStrike" dirty="0">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7</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44%</a:t>
                      </a:r>
                      <a:endParaRPr lang="en-US" sz="1400" b="0" i="0" u="none" strike="noStrike">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2231052440"/>
                  </a:ext>
                </a:extLst>
              </a:tr>
              <a:tr h="1161386">
                <a:tc>
                  <a:txBody>
                    <a:bodyPr/>
                    <a:lstStyle/>
                    <a:p>
                      <a:pPr algn="l" fontAlgn="ctr"/>
                      <a:r>
                        <a:rPr lang="en-US" sz="1400" u="none" strike="noStrike">
                          <a:effectLst/>
                        </a:rPr>
                        <a:t>      First time participants in an Oregon ECHO Network program</a:t>
                      </a:r>
                      <a:endParaRPr lang="en-US" sz="1400" b="0" i="0" u="none" strike="noStrike">
                        <a:solidFill>
                          <a:srgbClr val="000000"/>
                        </a:solidFill>
                        <a:effectLst/>
                        <a:latin typeface="Arial" panose="020B0604020202020204" pitchFamily="34" charset="0"/>
                      </a:endParaRPr>
                    </a:p>
                  </a:txBody>
                  <a:tcPr marL="57785" marR="6421" marT="6421" marB="0" anchor="ctr"/>
                </a:tc>
                <a:tc>
                  <a:txBody>
                    <a:bodyPr/>
                    <a:lstStyle/>
                    <a:p>
                      <a:pPr algn="r" fontAlgn="ctr"/>
                      <a:r>
                        <a:rPr lang="en-US" sz="1400" u="none" strike="noStrike">
                          <a:effectLst/>
                        </a:rPr>
                        <a:t>27</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51%</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a:effectLst/>
                        </a:rPr>
                        <a:t>4</a:t>
                      </a:r>
                      <a:endParaRPr lang="en-US" sz="1400" b="0" i="0" u="none" strike="noStrike">
                        <a:solidFill>
                          <a:srgbClr val="000000"/>
                        </a:solidFill>
                        <a:effectLst/>
                        <a:latin typeface="Arial" panose="020B0604020202020204" pitchFamily="34" charset="0"/>
                      </a:endParaRPr>
                    </a:p>
                  </a:txBody>
                  <a:tcPr marL="6421" marR="6421" marT="6421" marB="0" anchor="ctr"/>
                </a:tc>
                <a:tc>
                  <a:txBody>
                    <a:bodyPr/>
                    <a:lstStyle/>
                    <a:p>
                      <a:pPr algn="r" fontAlgn="ctr"/>
                      <a:r>
                        <a:rPr lang="en-US" sz="1400" u="none" strike="noStrike" dirty="0">
                          <a:effectLst/>
                        </a:rPr>
                        <a:t>25%</a:t>
                      </a:r>
                      <a:endParaRPr lang="en-US" sz="1400" b="0" i="0" u="none" strike="noStrike" dirty="0">
                        <a:solidFill>
                          <a:srgbClr val="000000"/>
                        </a:solidFill>
                        <a:effectLst/>
                        <a:latin typeface="Arial" panose="020B0604020202020204" pitchFamily="34" charset="0"/>
                      </a:endParaRPr>
                    </a:p>
                  </a:txBody>
                  <a:tcPr marL="6421" marR="6421" marT="6421" marB="0" anchor="ctr"/>
                </a:tc>
                <a:extLst>
                  <a:ext uri="{0D108BD9-81ED-4DB2-BD59-A6C34878D82A}">
                    <a16:rowId xmlns:a16="http://schemas.microsoft.com/office/drawing/2014/main" val="1050172272"/>
                  </a:ext>
                </a:extLst>
              </a:tr>
            </a:tbl>
          </a:graphicData>
        </a:graphic>
      </p:graphicFrame>
    </p:spTree>
    <p:extLst>
      <p:ext uri="{BB962C8B-B14F-4D97-AF65-F5344CB8AC3E}">
        <p14:creationId xmlns:p14="http://schemas.microsoft.com/office/powerpoint/2010/main" val="2596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105089"/>
            <a:ext cx="7534430" cy="857250"/>
          </a:xfrm>
        </p:spPr>
        <p:txBody>
          <a:bodyPr/>
          <a:lstStyle/>
          <a:p>
            <a:r>
              <a:rPr lang="en-US" dirty="0"/>
              <a:t>Outline</a:t>
            </a:r>
          </a:p>
        </p:txBody>
      </p:sp>
      <p:sp>
        <p:nvSpPr>
          <p:cNvPr id="3" name="Text Placeholder 2"/>
          <p:cNvSpPr>
            <a:spLocks noGrp="1"/>
          </p:cNvSpPr>
          <p:nvPr>
            <p:ph type="body" sz="quarter" idx="10"/>
          </p:nvPr>
        </p:nvSpPr>
        <p:spPr>
          <a:xfrm>
            <a:off x="804637" y="1030819"/>
            <a:ext cx="7534275" cy="2578186"/>
          </a:xfrm>
        </p:spPr>
        <p:txBody>
          <a:bodyPr>
            <a:normAutofit/>
          </a:bodyPr>
          <a:lstStyle/>
          <a:p>
            <a:pPr marL="342900" marR="0" lvl="0" indent="-342900">
              <a:spcBef>
                <a:spcPts val="0"/>
              </a:spcBef>
              <a:spcAft>
                <a:spcPts val="0"/>
              </a:spcAft>
              <a:buFont typeface="Symbol" pitchFamily="2" charset="2"/>
              <a:buChar char=""/>
            </a:pPr>
            <a:r>
              <a:rPr lang="en-US" dirty="0">
                <a:effectLst/>
                <a:latin typeface="Noto Serif" panose="02020600060500020200" pitchFamily="18" charset="0"/>
                <a:ea typeface="Noto Serif" panose="02020600060500020200" pitchFamily="18" charset="0"/>
                <a:cs typeface="Noto Serif" panose="02020600060500020200" pitchFamily="18" charset="0"/>
              </a:rPr>
              <a:t>Basics of ECHO</a:t>
            </a:r>
          </a:p>
          <a:p>
            <a:pPr marL="342900" marR="0" lvl="0" indent="-342900">
              <a:spcBef>
                <a:spcPts val="0"/>
              </a:spcBef>
              <a:spcAft>
                <a:spcPts val="0"/>
              </a:spcAft>
              <a:buFont typeface="Symbol" pitchFamily="2" charset="2"/>
              <a:buChar char=""/>
            </a:pPr>
            <a:r>
              <a:rPr lang="en-US" dirty="0">
                <a:effectLst/>
                <a:latin typeface="Noto Serif" panose="02020600060500020200" pitchFamily="18" charset="0"/>
                <a:ea typeface="Noto Serif" panose="02020600060500020200" pitchFamily="18" charset="0"/>
                <a:cs typeface="Noto Serif" panose="02020600060500020200" pitchFamily="18" charset="0"/>
              </a:rPr>
              <a:t>Oregon’s SUD Leadership ECHO</a:t>
            </a:r>
          </a:p>
          <a:p>
            <a:pPr marL="342900" marR="0" lvl="0" indent="-342900">
              <a:spcBef>
                <a:spcPts val="0"/>
              </a:spcBef>
              <a:spcAft>
                <a:spcPts val="0"/>
              </a:spcAft>
              <a:buFont typeface="Symbol" pitchFamily="2" charset="2"/>
              <a:buChar char=""/>
            </a:pPr>
            <a:r>
              <a:rPr lang="en-US" dirty="0">
                <a:latin typeface="Noto Serif" panose="02020600060500020200" pitchFamily="18" charset="0"/>
                <a:ea typeface="Noto Serif" panose="02020600060500020200" pitchFamily="18" charset="0"/>
                <a:cs typeface="Noto Serif" panose="02020600060500020200" pitchFamily="18" charset="0"/>
              </a:rPr>
              <a:t>Qualitative evaluation SUD Leadership ECHO – 2022 cohort</a:t>
            </a:r>
            <a:endParaRPr lang="en-US" dirty="0">
              <a:effectLst/>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3062806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780BCD-4FEB-B60D-4C29-095F8D6C3A79}"/>
              </a:ext>
            </a:extLst>
          </p:cNvPr>
          <p:cNvPicPr>
            <a:picLocks noChangeAspect="1"/>
          </p:cNvPicPr>
          <p:nvPr/>
        </p:nvPicPr>
        <p:blipFill>
          <a:blip r:embed="rId3"/>
          <a:stretch>
            <a:fillRect/>
          </a:stretch>
        </p:blipFill>
        <p:spPr>
          <a:xfrm>
            <a:off x="2514600" y="0"/>
            <a:ext cx="6774765" cy="5235046"/>
          </a:xfrm>
          <a:prstGeom prst="rect">
            <a:avLst/>
          </a:prstGeom>
          <a:solidFill>
            <a:schemeClr val="bg1"/>
          </a:solidFill>
        </p:spPr>
      </p:pic>
      <p:pic>
        <p:nvPicPr>
          <p:cNvPr id="2" name="Picture 1"/>
          <p:cNvPicPr>
            <a:picLocks noChangeAspect="1"/>
          </p:cNvPicPr>
          <p:nvPr/>
        </p:nvPicPr>
        <p:blipFill>
          <a:blip r:embed="rId4"/>
          <a:stretch>
            <a:fillRect/>
          </a:stretch>
        </p:blipFill>
        <p:spPr>
          <a:xfrm>
            <a:off x="1" y="160921"/>
            <a:ext cx="2411644" cy="1184403"/>
          </a:xfrm>
          <a:prstGeom prst="rect">
            <a:avLst/>
          </a:prstGeom>
        </p:spPr>
      </p:pic>
      <p:sp>
        <p:nvSpPr>
          <p:cNvPr id="9" name="TextBox 8">
            <a:extLst>
              <a:ext uri="{FF2B5EF4-FFF2-40B4-BE49-F238E27FC236}">
                <a16:creationId xmlns:a16="http://schemas.microsoft.com/office/drawing/2014/main" id="{2F9AE6B4-FEF6-47F4-9770-782DB3FC13F3}"/>
              </a:ext>
            </a:extLst>
          </p:cNvPr>
          <p:cNvSpPr txBox="1"/>
          <p:nvPr/>
        </p:nvSpPr>
        <p:spPr>
          <a:xfrm>
            <a:off x="294290" y="3321270"/>
            <a:ext cx="2117355" cy="1384995"/>
          </a:xfrm>
          <a:prstGeom prst="rect">
            <a:avLst/>
          </a:prstGeom>
          <a:noFill/>
        </p:spPr>
        <p:txBody>
          <a:bodyPr wrap="square" rtlCol="0">
            <a:spAutoFit/>
          </a:bodyPr>
          <a:lstStyle/>
          <a:p>
            <a:pPr algn="r"/>
            <a:r>
              <a:rPr lang="en-US" sz="2800" dirty="0">
                <a:solidFill>
                  <a:schemeClr val="bg1"/>
                </a:solidFill>
              </a:rPr>
              <a:t>13 Addiction</a:t>
            </a:r>
          </a:p>
          <a:p>
            <a:pPr algn="r"/>
            <a:r>
              <a:rPr lang="en-US" sz="2800" dirty="0">
                <a:solidFill>
                  <a:schemeClr val="bg1"/>
                </a:solidFill>
              </a:rPr>
              <a:t>Medicine ECHOs</a:t>
            </a:r>
          </a:p>
        </p:txBody>
      </p:sp>
      <p:pic>
        <p:nvPicPr>
          <p:cNvPr id="10" name="Picture 9">
            <a:extLst>
              <a:ext uri="{FF2B5EF4-FFF2-40B4-BE49-F238E27FC236}">
                <a16:creationId xmlns:a16="http://schemas.microsoft.com/office/drawing/2014/main" id="{66C6AE68-3C50-54EE-F774-77156D7C964D}"/>
              </a:ext>
            </a:extLst>
          </p:cNvPr>
          <p:cNvPicPr>
            <a:picLocks noChangeAspect="1"/>
          </p:cNvPicPr>
          <p:nvPr/>
        </p:nvPicPr>
        <p:blipFill>
          <a:blip r:embed="rId5"/>
          <a:stretch>
            <a:fillRect/>
          </a:stretch>
        </p:blipFill>
        <p:spPr>
          <a:xfrm>
            <a:off x="0" y="1617507"/>
            <a:ext cx="2514600" cy="1625600"/>
          </a:xfrm>
          <a:prstGeom prst="rect">
            <a:avLst/>
          </a:prstGeom>
        </p:spPr>
      </p:pic>
    </p:spTree>
    <p:extLst>
      <p:ext uri="{BB962C8B-B14F-4D97-AF65-F5344CB8AC3E}">
        <p14:creationId xmlns:p14="http://schemas.microsoft.com/office/powerpoint/2010/main" val="292099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19300"/>
            <a:ext cx="7534430" cy="857250"/>
          </a:xfrm>
        </p:spPr>
        <p:txBody>
          <a:bodyPr>
            <a:noAutofit/>
          </a:bodyPr>
          <a:lstStyle/>
          <a:p>
            <a:r>
              <a:rPr lang="en-US" sz="3200" dirty="0"/>
              <a:t>SUD Leadership ECHO 2022</a:t>
            </a:r>
          </a:p>
        </p:txBody>
      </p:sp>
      <p:pic>
        <p:nvPicPr>
          <p:cNvPr id="4" name="Picture 3">
            <a:extLst>
              <a:ext uri="{FF2B5EF4-FFF2-40B4-BE49-F238E27FC236}">
                <a16:creationId xmlns:a16="http://schemas.microsoft.com/office/drawing/2014/main" id="{FF838F80-156A-6505-BC24-5DE188EE587D}"/>
              </a:ext>
            </a:extLst>
          </p:cNvPr>
          <p:cNvPicPr>
            <a:picLocks noChangeAspect="1"/>
          </p:cNvPicPr>
          <p:nvPr/>
        </p:nvPicPr>
        <p:blipFill>
          <a:blip r:embed="rId3"/>
          <a:stretch>
            <a:fillRect/>
          </a:stretch>
        </p:blipFill>
        <p:spPr>
          <a:xfrm>
            <a:off x="7888943" y="1"/>
            <a:ext cx="1244102" cy="944740"/>
          </a:xfrm>
          <a:prstGeom prst="rect">
            <a:avLst/>
          </a:prstGeom>
        </p:spPr>
      </p:pic>
      <p:sp>
        <p:nvSpPr>
          <p:cNvPr id="3" name="Text Placeholder 2">
            <a:extLst>
              <a:ext uri="{FF2B5EF4-FFF2-40B4-BE49-F238E27FC236}">
                <a16:creationId xmlns:a16="http://schemas.microsoft.com/office/drawing/2014/main" id="{A24AC416-9353-28E1-683E-0735369BF831}"/>
              </a:ext>
            </a:extLst>
          </p:cNvPr>
          <p:cNvSpPr>
            <a:spLocks noGrp="1"/>
          </p:cNvSpPr>
          <p:nvPr>
            <p:ph type="body" sz="quarter" idx="10"/>
          </p:nvPr>
        </p:nvSpPr>
        <p:spPr>
          <a:xfrm>
            <a:off x="804785" y="944741"/>
            <a:ext cx="7534275" cy="2802266"/>
          </a:xfrm>
        </p:spPr>
        <p:txBody>
          <a:bodyPr>
            <a:normAutofit/>
          </a:bodyPr>
          <a:lstStyle/>
          <a:p>
            <a:pPr marL="342900" marR="0" lvl="0" indent="-342900">
              <a:spcBef>
                <a:spcPts val="0"/>
              </a:spcBef>
              <a:spcAft>
                <a:spcPts val="0"/>
              </a:spcAft>
              <a:buFont typeface="Symbol" pitchFamily="2" charset="2"/>
              <a:buChar char=""/>
            </a:pPr>
            <a:r>
              <a:rPr lang="en-US" dirty="0">
                <a:effectLst/>
                <a:latin typeface="Noto Serif" panose="02020600060500020200" pitchFamily="18" charset="0"/>
                <a:ea typeface="Noto Serif" panose="02020600060500020200" pitchFamily="18" charset="0"/>
                <a:cs typeface="Noto Serif" panose="02020600060500020200" pitchFamily="18" charset="0"/>
              </a:rPr>
              <a:t>Audience: multidisciplinary leaders in SUD Care</a:t>
            </a:r>
          </a:p>
          <a:p>
            <a:pPr marL="342900" marR="0" lvl="0" indent="-342900">
              <a:spcBef>
                <a:spcPts val="0"/>
              </a:spcBef>
              <a:spcAft>
                <a:spcPts val="0"/>
              </a:spcAft>
              <a:buFont typeface="Symbol" pitchFamily="2" charset="2"/>
              <a:buChar char=""/>
            </a:pPr>
            <a:r>
              <a:rPr lang="en-US" dirty="0">
                <a:latin typeface="Noto Serif" panose="02020600060500020200" pitchFamily="18" charset="0"/>
                <a:ea typeface="Noto Serif" panose="02020600060500020200" pitchFamily="18" charset="0"/>
                <a:cs typeface="Noto Serif" panose="02020600060500020200" pitchFamily="18" charset="0"/>
              </a:rPr>
              <a:t>Systems level and emergent topics: no roadmap</a:t>
            </a:r>
          </a:p>
        </p:txBody>
      </p:sp>
      <p:pic>
        <p:nvPicPr>
          <p:cNvPr id="3074" name="Picture 2" descr="Creating Product Roadmaps - Disruptor League">
            <a:extLst>
              <a:ext uri="{FF2B5EF4-FFF2-40B4-BE49-F238E27FC236}">
                <a16:creationId xmlns:a16="http://schemas.microsoft.com/office/drawing/2014/main" id="{7867E8E0-FA97-E3D8-EA55-51C772196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72" y="2194253"/>
            <a:ext cx="3721100" cy="218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39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8F80-156A-6505-BC24-5DE188EE587D}"/>
              </a:ext>
            </a:extLst>
          </p:cNvPr>
          <p:cNvPicPr>
            <a:picLocks noChangeAspect="1"/>
          </p:cNvPicPr>
          <p:nvPr/>
        </p:nvPicPr>
        <p:blipFill>
          <a:blip r:embed="rId3"/>
          <a:stretch>
            <a:fillRect/>
          </a:stretch>
        </p:blipFill>
        <p:spPr>
          <a:xfrm>
            <a:off x="7888943" y="1"/>
            <a:ext cx="1244102" cy="944740"/>
          </a:xfrm>
          <a:prstGeom prst="rect">
            <a:avLst/>
          </a:prstGeom>
        </p:spPr>
      </p:pic>
      <p:graphicFrame>
        <p:nvGraphicFramePr>
          <p:cNvPr id="6" name="Table 5">
            <a:extLst>
              <a:ext uri="{FF2B5EF4-FFF2-40B4-BE49-F238E27FC236}">
                <a16:creationId xmlns:a16="http://schemas.microsoft.com/office/drawing/2014/main" id="{DBB2F299-EEB3-2BAB-3C4F-85BD093B858F}"/>
              </a:ext>
            </a:extLst>
          </p:cNvPr>
          <p:cNvGraphicFramePr>
            <a:graphicFrameLocks noGrp="1"/>
          </p:cNvGraphicFramePr>
          <p:nvPr>
            <p:extLst>
              <p:ext uri="{D42A27DB-BD31-4B8C-83A1-F6EECF244321}">
                <p14:modId xmlns:p14="http://schemas.microsoft.com/office/powerpoint/2010/main" val="3861571572"/>
              </p:ext>
            </p:extLst>
          </p:nvPr>
        </p:nvGraphicFramePr>
        <p:xfrm>
          <a:off x="410463" y="213836"/>
          <a:ext cx="7317615" cy="3745685"/>
        </p:xfrm>
        <a:graphic>
          <a:graphicData uri="http://schemas.openxmlformats.org/drawingml/2006/table">
            <a:tbl>
              <a:tblPr firstRow="1" firstCol="1">
                <a:tableStyleId>{5C22544A-7EE6-4342-B048-85BDC9FD1C3A}</a:tableStyleId>
              </a:tblPr>
              <a:tblGrid>
                <a:gridCol w="2439205">
                  <a:extLst>
                    <a:ext uri="{9D8B030D-6E8A-4147-A177-3AD203B41FA5}">
                      <a16:colId xmlns:a16="http://schemas.microsoft.com/office/drawing/2014/main" val="2937290219"/>
                    </a:ext>
                  </a:extLst>
                </a:gridCol>
                <a:gridCol w="2439205">
                  <a:extLst>
                    <a:ext uri="{9D8B030D-6E8A-4147-A177-3AD203B41FA5}">
                      <a16:colId xmlns:a16="http://schemas.microsoft.com/office/drawing/2014/main" val="80589145"/>
                    </a:ext>
                  </a:extLst>
                </a:gridCol>
                <a:gridCol w="2439205">
                  <a:extLst>
                    <a:ext uri="{9D8B030D-6E8A-4147-A177-3AD203B41FA5}">
                      <a16:colId xmlns:a16="http://schemas.microsoft.com/office/drawing/2014/main" val="4156217033"/>
                    </a:ext>
                  </a:extLst>
                </a:gridCol>
              </a:tblGrid>
              <a:tr h="382406">
                <a:tc>
                  <a:txBody>
                    <a:bodyPr/>
                    <a:lstStyle/>
                    <a:p>
                      <a:pPr marL="0" marR="0">
                        <a:lnSpc>
                          <a:spcPct val="107000"/>
                        </a:lnSpc>
                        <a:spcBef>
                          <a:spcPts val="0"/>
                        </a:spcBef>
                        <a:spcAft>
                          <a:spcPts val="0"/>
                        </a:spcAft>
                      </a:pPr>
                      <a:r>
                        <a:rPr lang="en-US" sz="1400" dirty="0">
                          <a:effectLst/>
                        </a:rPr>
                        <a:t>SUD Leadership Cohort 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Didactic Presentation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Systems Case Scenario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25226611"/>
                  </a:ext>
                </a:extLst>
              </a:tr>
              <a:tr h="540710">
                <a:tc>
                  <a:txBody>
                    <a:bodyPr/>
                    <a:lstStyle/>
                    <a:p>
                      <a:pPr marL="0" marR="0">
                        <a:lnSpc>
                          <a:spcPct val="107000"/>
                        </a:lnSpc>
                        <a:spcBef>
                          <a:spcPts val="0"/>
                        </a:spcBef>
                        <a:spcAft>
                          <a:spcPts val="0"/>
                        </a:spcAft>
                      </a:pPr>
                      <a:r>
                        <a:rPr lang="en-US" sz="1400" dirty="0">
                          <a:effectLst/>
                        </a:rPr>
                        <a:t>January 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Interviews with People Who Use Drugs in Oregon: Fentanyl Results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Increasing Oregon’s behavioral health workforce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3459825811"/>
                  </a:ext>
                </a:extLst>
              </a:tr>
              <a:tr h="427202">
                <a:tc>
                  <a:txBody>
                    <a:bodyPr/>
                    <a:lstStyle/>
                    <a:p>
                      <a:pPr marL="0" marR="0">
                        <a:lnSpc>
                          <a:spcPct val="107000"/>
                        </a:lnSpc>
                        <a:spcBef>
                          <a:spcPts val="0"/>
                        </a:spcBef>
                        <a:spcAft>
                          <a:spcPts val="0"/>
                        </a:spcAft>
                      </a:pPr>
                      <a:r>
                        <a:rPr lang="en-US" sz="1400" dirty="0">
                          <a:effectLst/>
                        </a:rPr>
                        <a:t>February 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dirty="0">
                          <a:effectLst/>
                        </a:rPr>
                        <a:t>Staff Well-being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Buprenorphine access barriers at Oregon pharmacies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3787002898"/>
                  </a:ext>
                </a:extLst>
              </a:tr>
              <a:tr h="512064">
                <a:tc>
                  <a:txBody>
                    <a:bodyPr/>
                    <a:lstStyle/>
                    <a:p>
                      <a:pPr marL="0" marR="0">
                        <a:lnSpc>
                          <a:spcPct val="107000"/>
                        </a:lnSpc>
                        <a:spcBef>
                          <a:spcPts val="0"/>
                        </a:spcBef>
                        <a:spcAft>
                          <a:spcPts val="0"/>
                        </a:spcAft>
                      </a:pPr>
                      <a:r>
                        <a:rPr lang="en-US" sz="1400" dirty="0">
                          <a:effectLst/>
                        </a:rPr>
                        <a:t>March 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SUD Care in Jail Setting: Example of Clackamas County Jail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Methadone access after hospital discharge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4262296520"/>
                  </a:ext>
                </a:extLst>
              </a:tr>
              <a:tr h="427202">
                <a:tc>
                  <a:txBody>
                    <a:bodyPr/>
                    <a:lstStyle/>
                    <a:p>
                      <a:pPr marL="0" marR="0">
                        <a:lnSpc>
                          <a:spcPct val="107000"/>
                        </a:lnSpc>
                        <a:spcBef>
                          <a:spcPts val="0"/>
                        </a:spcBef>
                        <a:spcAft>
                          <a:spcPts val="0"/>
                        </a:spcAft>
                      </a:pPr>
                      <a:r>
                        <a:rPr lang="en-US" sz="1400">
                          <a:effectLst/>
                        </a:rPr>
                        <a:t>April 2022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dirty="0">
                          <a:effectLst/>
                        </a:rPr>
                        <a:t>Integrating Somatic-based Care into SUD Treatment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Alcohol regulation and taxation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2220818357"/>
                  </a:ext>
                </a:extLst>
              </a:tr>
              <a:tr h="427202">
                <a:tc>
                  <a:txBody>
                    <a:bodyPr/>
                    <a:lstStyle/>
                    <a:p>
                      <a:pPr marL="0" marR="0">
                        <a:lnSpc>
                          <a:spcPct val="107000"/>
                        </a:lnSpc>
                        <a:spcBef>
                          <a:spcPts val="0"/>
                        </a:spcBef>
                        <a:spcAft>
                          <a:spcPts val="0"/>
                        </a:spcAft>
                      </a:pPr>
                      <a:r>
                        <a:rPr lang="en-US" sz="1400">
                          <a:effectLst/>
                        </a:rPr>
                        <a:t>May 2022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dirty="0">
                          <a:effectLst/>
                        </a:rPr>
                        <a:t>Psilocybin and SUD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dirty="0">
                          <a:effectLst/>
                        </a:rPr>
                        <a:t>Emerging adolescent non-pharmaceutical fentanyl use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935974605"/>
                  </a:ext>
                </a:extLst>
              </a:tr>
              <a:tr h="540710">
                <a:tc>
                  <a:txBody>
                    <a:bodyPr/>
                    <a:lstStyle/>
                    <a:p>
                      <a:pPr marL="0" marR="0">
                        <a:lnSpc>
                          <a:spcPct val="107000"/>
                        </a:lnSpc>
                        <a:spcBef>
                          <a:spcPts val="0"/>
                        </a:spcBef>
                        <a:spcAft>
                          <a:spcPts val="0"/>
                        </a:spcAft>
                      </a:pPr>
                      <a:r>
                        <a:rPr lang="en-US" sz="1400">
                          <a:effectLst/>
                        </a:rPr>
                        <a:t>June 2022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a:effectLst/>
                        </a:rPr>
                        <a:t>Measure 110 Implementation Update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tc>
                  <a:txBody>
                    <a:bodyPr/>
                    <a:lstStyle/>
                    <a:p>
                      <a:pPr marL="0" marR="0">
                        <a:lnSpc>
                          <a:spcPct val="107000"/>
                        </a:lnSpc>
                        <a:spcBef>
                          <a:spcPts val="0"/>
                        </a:spcBef>
                        <a:spcAft>
                          <a:spcPts val="0"/>
                        </a:spcAft>
                      </a:pPr>
                      <a:r>
                        <a:rPr lang="en-US" sz="1400" dirty="0">
                          <a:effectLst/>
                        </a:rPr>
                        <a:t>Non-pharmaceutical fentanyl and community overdose response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1400" marR="41400" marT="0" marB="0"/>
                </a:tc>
                <a:extLst>
                  <a:ext uri="{0D108BD9-81ED-4DB2-BD59-A6C34878D82A}">
                    <a16:rowId xmlns:a16="http://schemas.microsoft.com/office/drawing/2014/main" val="3389650863"/>
                  </a:ext>
                </a:extLst>
              </a:tr>
            </a:tbl>
          </a:graphicData>
        </a:graphic>
      </p:graphicFrame>
      <p:sp>
        <p:nvSpPr>
          <p:cNvPr id="9" name="Title 8">
            <a:extLst>
              <a:ext uri="{FF2B5EF4-FFF2-40B4-BE49-F238E27FC236}">
                <a16:creationId xmlns:a16="http://schemas.microsoft.com/office/drawing/2014/main" id="{FB7D16A2-ED6A-E805-1A89-1207A68BACB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50727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87491"/>
            <a:ext cx="7534430" cy="857250"/>
          </a:xfrm>
        </p:spPr>
        <p:txBody>
          <a:bodyPr>
            <a:noAutofit/>
          </a:bodyPr>
          <a:lstStyle/>
          <a:p>
            <a:r>
              <a:rPr lang="en-US" sz="3200" dirty="0"/>
              <a:t>SUD Leadership ECHO Adaptations</a:t>
            </a:r>
          </a:p>
        </p:txBody>
      </p:sp>
      <p:pic>
        <p:nvPicPr>
          <p:cNvPr id="4" name="Picture 3">
            <a:extLst>
              <a:ext uri="{FF2B5EF4-FFF2-40B4-BE49-F238E27FC236}">
                <a16:creationId xmlns:a16="http://schemas.microsoft.com/office/drawing/2014/main" id="{FF838F80-156A-6505-BC24-5DE188EE587D}"/>
              </a:ext>
            </a:extLst>
          </p:cNvPr>
          <p:cNvPicPr>
            <a:picLocks noChangeAspect="1"/>
          </p:cNvPicPr>
          <p:nvPr/>
        </p:nvPicPr>
        <p:blipFill>
          <a:blip r:embed="rId3"/>
          <a:stretch>
            <a:fillRect/>
          </a:stretch>
        </p:blipFill>
        <p:spPr>
          <a:xfrm>
            <a:off x="7888943" y="1"/>
            <a:ext cx="1244102" cy="944740"/>
          </a:xfrm>
          <a:prstGeom prst="rect">
            <a:avLst/>
          </a:prstGeom>
        </p:spPr>
      </p:pic>
      <p:graphicFrame>
        <p:nvGraphicFramePr>
          <p:cNvPr id="5" name="Table 4">
            <a:extLst>
              <a:ext uri="{FF2B5EF4-FFF2-40B4-BE49-F238E27FC236}">
                <a16:creationId xmlns:a16="http://schemas.microsoft.com/office/drawing/2014/main" id="{37871EBD-FDA2-3EDF-0339-990614200943}"/>
              </a:ext>
            </a:extLst>
          </p:cNvPr>
          <p:cNvGraphicFramePr>
            <a:graphicFrameLocks noGrp="1"/>
          </p:cNvGraphicFramePr>
          <p:nvPr>
            <p:extLst>
              <p:ext uri="{D42A27DB-BD31-4B8C-83A1-F6EECF244321}">
                <p14:modId xmlns:p14="http://schemas.microsoft.com/office/powerpoint/2010/main" val="1786457239"/>
              </p:ext>
            </p:extLst>
          </p:nvPr>
        </p:nvGraphicFramePr>
        <p:xfrm>
          <a:off x="660925" y="944741"/>
          <a:ext cx="7822150" cy="2718626"/>
        </p:xfrm>
        <a:graphic>
          <a:graphicData uri="http://schemas.openxmlformats.org/drawingml/2006/table">
            <a:tbl>
              <a:tblPr firstRow="1" firstCol="1" bandRow="1">
                <a:tableStyleId>{69CF1AB2-1976-4502-BF36-3FF5EA218861}</a:tableStyleId>
              </a:tblPr>
              <a:tblGrid>
                <a:gridCol w="3911075">
                  <a:extLst>
                    <a:ext uri="{9D8B030D-6E8A-4147-A177-3AD203B41FA5}">
                      <a16:colId xmlns:a16="http://schemas.microsoft.com/office/drawing/2014/main" val="3342762413"/>
                    </a:ext>
                  </a:extLst>
                </a:gridCol>
                <a:gridCol w="3911075">
                  <a:extLst>
                    <a:ext uri="{9D8B030D-6E8A-4147-A177-3AD203B41FA5}">
                      <a16:colId xmlns:a16="http://schemas.microsoft.com/office/drawing/2014/main" val="1403767753"/>
                    </a:ext>
                  </a:extLst>
                </a:gridCol>
              </a:tblGrid>
              <a:tr h="292501">
                <a:tc>
                  <a:txBody>
                    <a:bodyPr/>
                    <a:lstStyle/>
                    <a:p>
                      <a:pPr marL="0" marR="0" algn="r">
                        <a:lnSpc>
                          <a:spcPct val="107000"/>
                        </a:lnSpc>
                        <a:spcBef>
                          <a:spcPts val="0"/>
                        </a:spcBef>
                        <a:spcAft>
                          <a:spcPts val="0"/>
                        </a:spcAft>
                      </a:pPr>
                      <a:r>
                        <a:rPr lang="en-US" sz="2400" dirty="0">
                          <a:effectLst/>
                        </a:rPr>
                        <a:t>ECHO Model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gn="l">
                        <a:lnSpc>
                          <a:spcPct val="107000"/>
                        </a:lnSpc>
                        <a:spcBef>
                          <a:spcPts val="0"/>
                        </a:spcBef>
                        <a:spcAft>
                          <a:spcPts val="0"/>
                        </a:spcAft>
                      </a:pPr>
                      <a:r>
                        <a:rPr lang="en-US" sz="2400" dirty="0">
                          <a:effectLst/>
                        </a:rPr>
                        <a:t>SUD Leadership ECHO, 2022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anchor="b"/>
                </a:tc>
                <a:extLst>
                  <a:ext uri="{0D108BD9-81ED-4DB2-BD59-A6C34878D82A}">
                    <a16:rowId xmlns:a16="http://schemas.microsoft.com/office/drawing/2014/main" val="1311429746"/>
                  </a:ext>
                </a:extLst>
              </a:tr>
              <a:tr h="292501">
                <a:tc gridSpan="2">
                  <a:txBody>
                    <a:bodyPr/>
                    <a:lstStyle/>
                    <a:p>
                      <a:pPr marL="0" marR="0" algn="ctr">
                        <a:lnSpc>
                          <a:spcPct val="107000"/>
                        </a:lnSpc>
                        <a:spcBef>
                          <a:spcPts val="0"/>
                        </a:spcBef>
                        <a:spcAft>
                          <a:spcPts val="0"/>
                        </a:spcAft>
                      </a:pPr>
                      <a:r>
                        <a:rPr lang="en-US" sz="2400" b="0" dirty="0">
                          <a:effectLst/>
                        </a:rPr>
                        <a:t>1 hour zoom</a:t>
                      </a:r>
                      <a:endParaRPr lang="en-US" sz="24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b"/>
                </a:tc>
                <a:tc hMerge="1">
                  <a:txBody>
                    <a:bodyPr/>
                    <a:lstStyle/>
                    <a:p>
                      <a:pPr marL="0" marR="0" algn="r">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874491686"/>
                  </a:ext>
                </a:extLst>
              </a:tr>
              <a:tr h="292501">
                <a:tc gridSpan="2">
                  <a:txBody>
                    <a:bodyPr/>
                    <a:lstStyle/>
                    <a:p>
                      <a:pPr marL="0" marR="0" algn="ctr">
                        <a:lnSpc>
                          <a:spcPct val="107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Half didactic with Q&amp;A, half case discussion</a:t>
                      </a:r>
                    </a:p>
                  </a:txBody>
                  <a:tcPr anchor="b"/>
                </a:tc>
                <a:tc hMerge="1">
                  <a:txBody>
                    <a:bodyPr/>
                    <a:lstStyle/>
                    <a:p>
                      <a:pPr marL="0" marR="0" algn="ctr">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557821357"/>
                  </a:ext>
                </a:extLst>
              </a:tr>
              <a:tr h="292501">
                <a:tc>
                  <a:txBody>
                    <a:bodyPr/>
                    <a:lstStyle/>
                    <a:p>
                      <a:pPr marL="0" marR="0" algn="r">
                        <a:lnSpc>
                          <a:spcPct val="107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Clinical individual patient case</a:t>
                      </a:r>
                    </a:p>
                  </a:txBody>
                  <a:tcPr anchor="b"/>
                </a:tc>
                <a:tc>
                  <a:txBody>
                    <a:bodyPr/>
                    <a:lstStyle/>
                    <a:p>
                      <a:pPr marL="0" marR="0" algn="l">
                        <a:lnSpc>
                          <a:spcPct val="107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Systems case</a:t>
                      </a:r>
                    </a:p>
                  </a:txBody>
                  <a:tcPr anchor="b"/>
                </a:tc>
                <a:extLst>
                  <a:ext uri="{0D108BD9-81ED-4DB2-BD59-A6C34878D82A}">
                    <a16:rowId xmlns:a16="http://schemas.microsoft.com/office/drawing/2014/main" val="1175046753"/>
                  </a:ext>
                </a:extLst>
              </a:tr>
              <a:tr h="292501">
                <a:tc>
                  <a:txBody>
                    <a:bodyPr/>
                    <a:lstStyle/>
                    <a:p>
                      <a:pPr marL="0" marR="0" algn="r">
                        <a:lnSpc>
                          <a:spcPct val="107000"/>
                        </a:lnSpc>
                        <a:spcBef>
                          <a:spcPts val="0"/>
                        </a:spcBef>
                        <a:spcAft>
                          <a:spcPts val="0"/>
                        </a:spcAft>
                      </a:pPr>
                      <a:r>
                        <a:rPr lang="en-US" sz="2400" b="0" dirty="0">
                          <a:effectLst/>
                          <a:latin typeface="Calibri" panose="020F0502020204030204" pitchFamily="34" charset="0"/>
                          <a:ea typeface="Calibri" panose="020F0502020204030204" pitchFamily="34" charset="0"/>
                          <a:cs typeface="Times New Roman" panose="02020603050405020304" pitchFamily="18" charset="0"/>
                        </a:rPr>
                        <a:t>Listserv and broad-based recruitment</a:t>
                      </a:r>
                    </a:p>
                  </a:txBody>
                  <a:tcPr anchor="b"/>
                </a:tc>
                <a:tc>
                  <a:txBody>
                    <a:bodyPr/>
                    <a:lstStyle/>
                    <a:p>
                      <a:pPr marL="0" marR="0" algn="l">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Individual recruitment, intensive process</a:t>
                      </a:r>
                    </a:p>
                  </a:txBody>
                  <a:tcPr anchor="b"/>
                </a:tc>
                <a:extLst>
                  <a:ext uri="{0D108BD9-81ED-4DB2-BD59-A6C34878D82A}">
                    <a16:rowId xmlns:a16="http://schemas.microsoft.com/office/drawing/2014/main" val="3709521340"/>
                  </a:ext>
                </a:extLst>
              </a:tr>
            </a:tbl>
          </a:graphicData>
        </a:graphic>
      </p:graphicFrame>
    </p:spTree>
    <p:extLst>
      <p:ext uri="{BB962C8B-B14F-4D97-AF65-F5344CB8AC3E}">
        <p14:creationId xmlns:p14="http://schemas.microsoft.com/office/powerpoint/2010/main" val="272330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vel 5">
            <a:extLst>
              <a:ext uri="{FF2B5EF4-FFF2-40B4-BE49-F238E27FC236}">
                <a16:creationId xmlns:a16="http://schemas.microsoft.com/office/drawing/2014/main" id="{BD2C89CE-62DC-0D18-0165-44CC8B1B9266}"/>
              </a:ext>
            </a:extLst>
          </p:cNvPr>
          <p:cNvSpPr/>
          <p:nvPr/>
        </p:nvSpPr>
        <p:spPr>
          <a:xfrm>
            <a:off x="5306563" y="2468608"/>
            <a:ext cx="2033345" cy="1044178"/>
          </a:xfrm>
          <a:prstGeom prst="beve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Qualitative Evaluation</a:t>
            </a:r>
          </a:p>
        </p:txBody>
      </p:sp>
      <p:sp>
        <p:nvSpPr>
          <p:cNvPr id="2" name="Title 1">
            <a:extLst>
              <a:ext uri="{FF2B5EF4-FFF2-40B4-BE49-F238E27FC236}">
                <a16:creationId xmlns:a16="http://schemas.microsoft.com/office/drawing/2014/main" id="{4515E0D8-E7DF-CF99-01BF-BE1D1F4B26AB}"/>
              </a:ext>
            </a:extLst>
          </p:cNvPr>
          <p:cNvSpPr>
            <a:spLocks noGrp="1"/>
          </p:cNvSpPr>
          <p:nvPr>
            <p:ph type="title"/>
          </p:nvPr>
        </p:nvSpPr>
        <p:spPr>
          <a:xfrm>
            <a:off x="4428650" y="915194"/>
            <a:ext cx="4195598" cy="906293"/>
          </a:xfrm>
        </p:spPr>
        <p:txBody>
          <a:bodyPr>
            <a:normAutofit fontScale="90000"/>
          </a:bodyPr>
          <a:lstStyle/>
          <a:p>
            <a:r>
              <a:rPr lang="en-US" sz="2700"/>
              <a:t>History of the</a:t>
            </a:r>
            <a:br>
              <a:rPr lang="en-US" sz="2700"/>
            </a:br>
            <a:r>
              <a:rPr lang="en-US" sz="2700"/>
              <a:t>SUD Leadership ECHO</a:t>
            </a:r>
          </a:p>
        </p:txBody>
      </p:sp>
      <p:graphicFrame>
        <p:nvGraphicFramePr>
          <p:cNvPr id="3" name="Content Placeholder 2">
            <a:extLst>
              <a:ext uri="{FF2B5EF4-FFF2-40B4-BE49-F238E27FC236}">
                <a16:creationId xmlns:a16="http://schemas.microsoft.com/office/drawing/2014/main" id="{ED1299B9-49F4-A51E-17DF-3E15EC3AB2FE}"/>
              </a:ext>
            </a:extLst>
          </p:cNvPr>
          <p:cNvGraphicFramePr>
            <a:graphicFrameLocks noGrp="1"/>
          </p:cNvGraphicFramePr>
          <p:nvPr>
            <p:ph sz="half" idx="2"/>
          </p:nvPr>
        </p:nvGraphicFramePr>
        <p:xfrm>
          <a:off x="811145" y="625058"/>
          <a:ext cx="3981572" cy="3893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ame 4">
            <a:extLst>
              <a:ext uri="{FF2B5EF4-FFF2-40B4-BE49-F238E27FC236}">
                <a16:creationId xmlns:a16="http://schemas.microsoft.com/office/drawing/2014/main" id="{92D03C46-09AD-4519-7CB8-11FD32A18C04}"/>
              </a:ext>
            </a:extLst>
          </p:cNvPr>
          <p:cNvSpPr/>
          <p:nvPr/>
        </p:nvSpPr>
        <p:spPr>
          <a:xfrm>
            <a:off x="877713" y="2167759"/>
            <a:ext cx="3841745" cy="822938"/>
          </a:xfrm>
          <a:prstGeom prst="frame">
            <a:avLst>
              <a:gd name="adj1" fmla="val 291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 name="Right Arrow 3">
            <a:extLst>
              <a:ext uri="{FF2B5EF4-FFF2-40B4-BE49-F238E27FC236}">
                <a16:creationId xmlns:a16="http://schemas.microsoft.com/office/drawing/2014/main" id="{A818F596-0AD6-059E-1DB1-2D09181005EE}"/>
              </a:ext>
            </a:extLst>
          </p:cNvPr>
          <p:cNvSpPr/>
          <p:nvPr/>
        </p:nvSpPr>
        <p:spPr>
          <a:xfrm>
            <a:off x="4728874" y="2931584"/>
            <a:ext cx="1005840" cy="86630"/>
          </a:xfrm>
          <a:prstGeom prst="rightArrow">
            <a:avLst>
              <a:gd name="adj1" fmla="val 57329"/>
              <a:gd name="adj2" fmla="val 119635"/>
            </a:avLst>
          </a:prstGeom>
          <a:solidFill>
            <a:srgbClr val="C00000"/>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41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785" y="84068"/>
            <a:ext cx="7534430" cy="857250"/>
          </a:xfrm>
        </p:spPr>
        <p:txBody>
          <a:bodyPr/>
          <a:lstStyle/>
          <a:p>
            <a:r>
              <a:rPr lang="en-US" dirty="0"/>
              <a:t>Methods</a:t>
            </a:r>
          </a:p>
        </p:txBody>
      </p:sp>
      <p:sp>
        <p:nvSpPr>
          <p:cNvPr id="3" name="Text Placeholder 2"/>
          <p:cNvSpPr>
            <a:spLocks noGrp="1"/>
          </p:cNvSpPr>
          <p:nvPr>
            <p:ph type="body" sz="quarter" idx="10"/>
          </p:nvPr>
        </p:nvSpPr>
        <p:spPr>
          <a:xfrm>
            <a:off x="804637" y="1009798"/>
            <a:ext cx="7534275" cy="2578186"/>
          </a:xfrm>
        </p:spPr>
        <p:txBody>
          <a:bodyPr>
            <a:normAutofit/>
          </a:bodyPr>
          <a:lstStyle/>
          <a:p>
            <a:pPr marL="342900" marR="0" lvl="0" indent="-342900">
              <a:spcBef>
                <a:spcPts val="0"/>
              </a:spcBef>
              <a:spcAft>
                <a:spcPts val="0"/>
              </a:spcAft>
              <a:buFont typeface="Symbol" pitchFamily="2" charset="2"/>
              <a:buChar char=""/>
            </a:pPr>
            <a:r>
              <a:rPr lang="en-US" sz="1800" dirty="0">
                <a:effectLst/>
                <a:latin typeface="Noto Serif" panose="02020600060500020200" pitchFamily="18" charset="0"/>
                <a:ea typeface="Noto Serif" panose="02020600060500020200" pitchFamily="18" charset="0"/>
                <a:cs typeface="Noto Serif" panose="02020600060500020200" pitchFamily="18" charset="0"/>
              </a:rPr>
              <a:t>16</a:t>
            </a:r>
            <a:r>
              <a:rPr lang="en-US" sz="1800" i="1" dirty="0">
                <a:effectLst/>
                <a:latin typeface="Noto Serif" panose="02020600060500020200" pitchFamily="18" charset="0"/>
                <a:ea typeface="Noto Serif" panose="02020600060500020200" pitchFamily="18" charset="0"/>
                <a:cs typeface="Noto Serif" panose="02020600060500020200" pitchFamily="18" charset="0"/>
              </a:rPr>
              <a:t> </a:t>
            </a:r>
            <a:r>
              <a:rPr lang="en-US" sz="1800" dirty="0">
                <a:effectLst/>
                <a:latin typeface="Noto Serif" panose="02020600060500020200" pitchFamily="18" charset="0"/>
                <a:ea typeface="Noto Serif" panose="02020600060500020200" pitchFamily="18" charset="0"/>
                <a:cs typeface="Noto Serif" panose="02020600060500020200" pitchFamily="18" charset="0"/>
              </a:rPr>
              <a:t>out of 53 ECHO participants</a:t>
            </a:r>
          </a:p>
          <a:p>
            <a:pPr marL="342900" marR="0" lvl="0" indent="-342900">
              <a:spcBef>
                <a:spcPts val="0"/>
              </a:spcBef>
              <a:spcAft>
                <a:spcPts val="0"/>
              </a:spcAft>
              <a:buFont typeface="Symbol" pitchFamily="2" charset="2"/>
              <a:buChar char=""/>
            </a:pPr>
            <a:r>
              <a:rPr lang="en-US" sz="1800" dirty="0">
                <a:effectLst/>
                <a:latin typeface="Noto Serif" panose="02020600060500020200" pitchFamily="18" charset="0"/>
                <a:ea typeface="Noto Serif" panose="02020600060500020200" pitchFamily="18" charset="0"/>
                <a:cs typeface="Noto Serif" panose="02020600060500020200" pitchFamily="18" charset="0"/>
              </a:rPr>
              <a:t>4 focus groups (for schedule flexibility), average 51 minutes</a:t>
            </a:r>
          </a:p>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Focus groups led by qualitative analyst using guide</a:t>
            </a:r>
            <a:endParaRPr lang="en-US" sz="1800" dirty="0">
              <a:effectLst/>
              <a:latin typeface="Noto Serif" panose="02020600060500020200" pitchFamily="18" charset="0"/>
              <a:ea typeface="Noto Serif" panose="02020600060500020200" pitchFamily="18" charset="0"/>
              <a:cs typeface="Noto Serif" panose="02020600060500020200" pitchFamily="18" charset="0"/>
            </a:endParaRPr>
          </a:p>
          <a:p>
            <a:pPr marL="342900" marR="0" lvl="0" indent="-342900">
              <a:spcBef>
                <a:spcPts val="0"/>
              </a:spcBef>
              <a:spcAft>
                <a:spcPts val="0"/>
              </a:spcAft>
              <a:buFont typeface="Symbol" pitchFamily="2" charset="2"/>
              <a:buChar char=""/>
            </a:pPr>
            <a:r>
              <a:rPr lang="en-US" sz="1800" dirty="0">
                <a:effectLst/>
                <a:latin typeface="Noto Serif" panose="02020600060500020200" pitchFamily="18" charset="0"/>
                <a:ea typeface="Noto Serif" panose="02020600060500020200" pitchFamily="18" charset="0"/>
                <a:cs typeface="Noto Serif" panose="02020600060500020200" pitchFamily="18" charset="0"/>
              </a:rPr>
              <a:t>Deductive + inductive codes</a:t>
            </a:r>
          </a:p>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Code book iteratively refined to develop final</a:t>
            </a:r>
          </a:p>
          <a:p>
            <a:pPr marL="342900" marR="0" lvl="0" indent="-342900">
              <a:spcBef>
                <a:spcPts val="0"/>
              </a:spcBef>
              <a:spcAft>
                <a:spcPts val="0"/>
              </a:spcAft>
              <a:buFont typeface="Symbol" pitchFamily="2" charset="2"/>
              <a:buChar char=""/>
            </a:pPr>
            <a:r>
              <a:rPr lang="en-US" sz="1800" dirty="0">
                <a:latin typeface="Noto Serif" panose="02020600060500020200" pitchFamily="18" charset="0"/>
                <a:ea typeface="Noto Serif" panose="02020600060500020200" pitchFamily="18" charset="0"/>
                <a:cs typeface="Noto Serif" panose="02020600060500020200" pitchFamily="18" charset="0"/>
              </a:rPr>
              <a:t>Emergent themes were identified</a:t>
            </a:r>
          </a:p>
        </p:txBody>
      </p:sp>
    </p:spTree>
    <p:extLst>
      <p:ext uri="{BB962C8B-B14F-4D97-AF65-F5344CB8AC3E}">
        <p14:creationId xmlns:p14="http://schemas.microsoft.com/office/powerpoint/2010/main" val="3808656999"/>
      </p:ext>
    </p:extLst>
  </p:cSld>
  <p:clrMapOvr>
    <a:masterClrMapping/>
  </p:clrMapOvr>
</p:sld>
</file>

<file path=ppt/theme/theme1.xml><?xml version="1.0" encoding="utf-8"?>
<a:theme xmlns:a="http://schemas.openxmlformats.org/drawingml/2006/main" name="White Slide, No Logo">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856</TotalTime>
  <Words>1877</Words>
  <Application>Microsoft Macintosh PowerPoint</Application>
  <PresentationFormat>On-screen Show (16:9)</PresentationFormat>
  <Paragraphs>328</Paragraphs>
  <Slides>27</Slides>
  <Notes>26</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Lato</vt:lpstr>
      <vt:lpstr>Lato Light</vt:lpstr>
      <vt:lpstr>Lato Regular</vt:lpstr>
      <vt:lpstr>Noto</vt:lpstr>
      <vt:lpstr>Noto Serif</vt:lpstr>
      <vt:lpstr>Symbol</vt:lpstr>
      <vt:lpstr>White Slide, No Logo</vt:lpstr>
      <vt:lpstr>Gray Slide with Logo</vt:lpstr>
      <vt:lpstr>Gray Slide No Logo</vt:lpstr>
      <vt:lpstr>PowerPoint Presentation</vt:lpstr>
      <vt:lpstr>Funding Statement</vt:lpstr>
      <vt:lpstr>Outline</vt:lpstr>
      <vt:lpstr>PowerPoint Presentation</vt:lpstr>
      <vt:lpstr>SUD Leadership ECHO 2022</vt:lpstr>
      <vt:lpstr>PowerPoint Presentation</vt:lpstr>
      <vt:lpstr>SUD Leadership ECHO Adaptations</vt:lpstr>
      <vt:lpstr>History of the SUD Leadership ECHO</vt:lpstr>
      <vt:lpstr>Methods</vt:lpstr>
      <vt:lpstr>PowerPoint Presentation</vt:lpstr>
      <vt:lpstr>PowerPoint Presentation</vt:lpstr>
      <vt:lpstr>PowerPoint Presentation</vt:lpstr>
      <vt:lpstr>Results: Three Themes</vt:lpstr>
      <vt:lpstr>ECHO Benefits</vt:lpstr>
      <vt:lpstr>ECHO Benefits</vt:lpstr>
      <vt:lpstr>ECHO Benefits</vt:lpstr>
      <vt:lpstr>ECHO Benefits</vt:lpstr>
      <vt:lpstr>ECHO Benefits</vt:lpstr>
      <vt:lpstr>Practice and Policy Changes </vt:lpstr>
      <vt:lpstr>Practice and Policy Changes </vt:lpstr>
      <vt:lpstr>Practice and Policy Changes: Barriers </vt:lpstr>
      <vt:lpstr>ECHO Improvement</vt:lpstr>
      <vt:lpstr>ECHO Improvement</vt:lpstr>
      <vt:lpstr>Conclusions</vt:lpstr>
      <vt:lpstr>PowerPoint Presentation</vt:lpstr>
      <vt:lpstr>PowerPoint Presentation</vt:lpstr>
      <vt:lpstr>PowerPoint Presentation</vt:lpstr>
    </vt:vector>
  </TitlesOfParts>
  <Company>Sockeye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OHSU</dc:creator>
  <cp:lastModifiedBy>Dan Hoover</cp:lastModifiedBy>
  <cp:revision>2</cp:revision>
  <dcterms:created xsi:type="dcterms:W3CDTF">2015-05-18T16:26:35Z</dcterms:created>
  <dcterms:modified xsi:type="dcterms:W3CDTF">2023-11-04T12:54:19Z</dcterms:modified>
</cp:coreProperties>
</file>