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372" r:id="rId7"/>
    <p:sldId id="260" r:id="rId8"/>
    <p:sldId id="373" r:id="rId9"/>
    <p:sldId id="363" r:id="rId10"/>
    <p:sldId id="266" r:id="rId11"/>
    <p:sldId id="267" r:id="rId12"/>
    <p:sldId id="261" r:id="rId13"/>
    <p:sldId id="369" r:id="rId14"/>
    <p:sldId id="359" r:id="rId15"/>
    <p:sldId id="37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F9C33A-A8A5-33D7-72F7-3B96C4796838}" name="Walsh, Madison" initials="WM" userId="S::walshm16@msu.edu::96b0de9f-33d4-42ca-b333-f1fe08141a42" providerId="AD"/>
  <p188:author id="{AA86EFDC-5F80-22A9-F5DB-E3B52657E16E}" name="Poland, Cara" initials="PC" userId="S::polandc2@msu.edu::d5398636-219b-4207-b944-544374d73f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A7801-77C6-4242-AC83-64877478D748}" v="374" dt="2024-11-15T01:58:13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12" autoAdjust="0"/>
  </p:normalViewPr>
  <p:slideViewPr>
    <p:cSldViewPr snapToGrid="0">
      <p:cViewPr varScale="1">
        <p:scale>
          <a:sx n="75" d="100"/>
          <a:sy n="75" d="100"/>
        </p:scale>
        <p:origin x="58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3.7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B-1847-837D-69920F838A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3.8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B-1847-837D-69920F838A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BB-1847-837D-69920F838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9830031"/>
        <c:axId val="549888751"/>
      </c:barChart>
      <c:catAx>
        <c:axId val="549830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9888751"/>
        <c:crosses val="autoZero"/>
        <c:auto val="1"/>
        <c:lblAlgn val="ctr"/>
        <c:lblOffset val="100"/>
        <c:noMultiLvlLbl val="0"/>
      </c:catAx>
      <c:valAx>
        <c:axId val="549888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98300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80087910895921"/>
          <c:y val="0.93156973861963044"/>
          <c:w val="0.78395052978271262"/>
          <c:h val="6.12472289472813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3.7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B-1847-837D-69920F838A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3.8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B-1847-837D-69920F838A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BB-1847-837D-69920F838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9830031"/>
        <c:axId val="549888751"/>
      </c:barChart>
      <c:catAx>
        <c:axId val="549830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9888751"/>
        <c:crosses val="autoZero"/>
        <c:auto val="1"/>
        <c:lblAlgn val="ctr"/>
        <c:lblOffset val="100"/>
        <c:noMultiLvlLbl val="0"/>
      </c:catAx>
      <c:valAx>
        <c:axId val="549888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98300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80087910895921"/>
          <c:y val="0.93156973861963044"/>
          <c:w val="0.78395052978271262"/>
          <c:h val="6.12472289472813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1A280-E199-46B3-B576-11B357F1789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8E2C6-88C2-467D-9C80-041FF3E16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6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Over 100 students educated through the intersession</a:t>
            </a:r>
          </a:p>
          <a:p>
            <a:r>
              <a:rPr lang="en-US">
                <a:ea typeface="Calibri"/>
                <a:cs typeface="Calibri"/>
              </a:rPr>
              <a:t>Advanced elective now offered building upon previous elective and intersession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31BDA-322E-4506-BFF6-7DE51C0143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0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A477F0-9007-4599-2772-31F4E697D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6" b="9509"/>
          <a:stretch/>
        </p:blipFill>
        <p:spPr>
          <a:xfrm rot="10800000">
            <a:off x="-3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056537-1217-93F4-1102-5086C3C8D79E}"/>
              </a:ext>
            </a:extLst>
          </p:cNvPr>
          <p:cNvSpPr/>
          <p:nvPr/>
        </p:nvSpPr>
        <p:spPr>
          <a:xfrm>
            <a:off x="632457" y="631000"/>
            <a:ext cx="10927080" cy="5596128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3DD66-76E8-8867-F455-921D070EE882}"/>
              </a:ext>
            </a:extLst>
          </p:cNvPr>
          <p:cNvSpPr>
            <a:spLocks/>
          </p:cNvSpPr>
          <p:nvPr/>
        </p:nvSpPr>
        <p:spPr>
          <a:xfrm>
            <a:off x="861057" y="845820"/>
            <a:ext cx="10469880" cy="516636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F16EC-C699-C8DA-C13D-57AAB357D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025" y="1357690"/>
            <a:ext cx="1757945" cy="27604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DC9A13-AF07-0DA8-D212-04C0A8728A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665" y="1997765"/>
            <a:ext cx="6836664" cy="143123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E397099-AB11-C2DE-9CFC-2E2595C7B9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1269" y="4523421"/>
            <a:ext cx="6069457" cy="2906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buNone/>
              <a:defRPr sz="16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DD0F389-C333-87B3-B56B-4807816790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92572" y="5137630"/>
            <a:ext cx="4006850" cy="323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July 19,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7F4ED-EDC5-0CAD-9CE3-A8EEF5F80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3540" y="3875961"/>
            <a:ext cx="2104914" cy="13399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191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on Watercolor, Headlin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2EBC76E-6366-114B-A56C-E70FBFE95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4" t="1359" r="21036" b="13356"/>
          <a:stretch/>
        </p:blipFill>
        <p:spPr>
          <a:xfrm rot="10800000">
            <a:off x="-3" y="0"/>
            <a:ext cx="225552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A176E0-BFEE-FAD4-D10D-F49D0887DC42}"/>
              </a:ext>
            </a:extLst>
          </p:cNvPr>
          <p:cNvSpPr/>
          <p:nvPr/>
        </p:nvSpPr>
        <p:spPr>
          <a:xfrm>
            <a:off x="632456" y="630872"/>
            <a:ext cx="10927081" cy="5596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1513972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C7C041E-73D1-7AC9-3ED1-F759B6F43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4275" y="1521960"/>
            <a:ext cx="4052123" cy="11394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Header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3025A-C54C-7C5A-A480-8568CA858505}"/>
              </a:ext>
            </a:extLst>
          </p:cNvPr>
          <p:cNvSpPr/>
          <p:nvPr/>
        </p:nvSpPr>
        <p:spPr>
          <a:xfrm rot="16200000">
            <a:off x="8694475" y="3361939"/>
            <a:ext cx="5596129" cy="1339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30CCD60-F3CE-66A4-23DB-7B8EB6E95B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4275" y="3184634"/>
            <a:ext cx="4052122" cy="23144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D333E39-D3D2-64A0-7C38-80469D376B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7400" y="1537136"/>
            <a:ext cx="4640325" cy="39619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46512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with Watercolor, Headline and 2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A1E0DF-10FE-2A86-000C-5D92C2166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63" b="38245"/>
          <a:stretch/>
        </p:blipFill>
        <p:spPr>
          <a:xfrm rot="10800000">
            <a:off x="-3" y="5595999"/>
            <a:ext cx="12192000" cy="126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E85240-408E-20A8-766A-2F0710EFFDB3}"/>
              </a:ext>
            </a:extLst>
          </p:cNvPr>
          <p:cNvSpPr/>
          <p:nvPr/>
        </p:nvSpPr>
        <p:spPr>
          <a:xfrm>
            <a:off x="632456" y="630872"/>
            <a:ext cx="10927081" cy="5596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1513972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174AC4-2519-70DC-EF7F-708B8B52E2BF}"/>
              </a:ext>
            </a:extLst>
          </p:cNvPr>
          <p:cNvSpPr/>
          <p:nvPr/>
        </p:nvSpPr>
        <p:spPr>
          <a:xfrm rot="10800000">
            <a:off x="1434276" y="3030096"/>
            <a:ext cx="2132375" cy="1339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8F346BF-C886-D59A-24A8-4A67AC904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4275" y="3546590"/>
            <a:ext cx="4052122" cy="195250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145038D-E852-1651-0930-80CF19AB80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7400" y="1412384"/>
            <a:ext cx="4741099" cy="40867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3F6C2E6-DC1E-CF36-325F-0EF2B3B25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4275" y="1412384"/>
            <a:ext cx="4184940" cy="12352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</a:t>
            </a:r>
            <a:br>
              <a:rPr lang="en-US"/>
            </a:br>
            <a:r>
              <a:rPr lang="en-US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84425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2F43B086-FF0C-28CE-CB3D-ED1AB2524F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999" y="4437528"/>
            <a:ext cx="2502164" cy="12331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10000"/>
              </a:lnSpc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B3B138-E8FF-1F07-69D0-AC53ADB277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064" b="46064"/>
          <a:stretch/>
        </p:blipFill>
        <p:spPr>
          <a:xfrm rot="10800000">
            <a:off x="-3" y="6224920"/>
            <a:ext cx="12192000" cy="633080"/>
          </a:xfrm>
          <a:prstGeom prst="rect">
            <a:avLst/>
          </a:prstGeom>
        </p:spPr>
      </p:pic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920646B3-C31D-AC83-C07F-EA56191276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999" y="1744172"/>
            <a:ext cx="2502165" cy="24782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id="{69E735A8-2F86-A6AE-BB6C-6210854973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9185" y="1744172"/>
            <a:ext cx="2502165" cy="24782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id="{9609FA52-5CAE-05E8-7843-8DE2814072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7371" y="1744172"/>
            <a:ext cx="2502165" cy="24782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B639C9F8-F31D-436C-65EF-0CC3AB1C45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5557" y="1744172"/>
            <a:ext cx="2502165" cy="24782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72FD879-6D88-8ACD-12D7-576C6900CC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9185" y="4437528"/>
            <a:ext cx="2502164" cy="12331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40C19A5-8FCF-70CB-8CF5-4780B76B28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731" y="4437528"/>
            <a:ext cx="2501900" cy="1233487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62DD452-E707-5D19-8FFB-538943807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36330" y="4437528"/>
            <a:ext cx="2501900" cy="1233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816E867A-B983-11A7-5D61-A1E0848771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98" y="630872"/>
            <a:ext cx="10927079" cy="63308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Header Here</a:t>
            </a:r>
          </a:p>
        </p:txBody>
      </p:sp>
    </p:spTree>
    <p:extLst>
      <p:ext uri="{BB962C8B-B14F-4D97-AF65-F5344CB8AC3E}">
        <p14:creationId xmlns:p14="http://schemas.microsoft.com/office/powerpoint/2010/main" val="1464736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Copy with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2F43B086-FF0C-28CE-CB3D-ED1AB2524F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000" y="1744173"/>
            <a:ext cx="10927080" cy="384987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B3B138-E8FF-1F07-69D0-AC53ADB277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064" b="46064"/>
          <a:stretch/>
        </p:blipFill>
        <p:spPr>
          <a:xfrm rot="10800000">
            <a:off x="-3" y="6224920"/>
            <a:ext cx="12192000" cy="63308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9005982-3A70-2CEB-2990-64780618A5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98" y="630872"/>
            <a:ext cx="10927079" cy="63308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Header Here</a:t>
            </a:r>
          </a:p>
        </p:txBody>
      </p:sp>
    </p:spTree>
    <p:extLst>
      <p:ext uri="{BB962C8B-B14F-4D97-AF65-F5344CB8AC3E}">
        <p14:creationId xmlns:p14="http://schemas.microsoft.com/office/powerpoint/2010/main" val="400264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all Out Boxes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1CBC6D8-3922-A684-7952-5689E9414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63" b="38245"/>
          <a:stretch/>
        </p:blipFill>
        <p:spPr>
          <a:xfrm rot="10800000">
            <a:off x="-3" y="5595999"/>
            <a:ext cx="12192000" cy="1262000"/>
          </a:xfrm>
          <a:prstGeom prst="rect">
            <a:avLst/>
          </a:prstGeom>
        </p:spPr>
      </p:pic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91926D38-5BE1-C610-17BC-0EB2D07D2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98" y="630872"/>
            <a:ext cx="10927079" cy="63308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Header Here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AAD9B15-D467-2C8F-7F73-21C62AB1DE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8" y="1947061"/>
            <a:ext cx="3295541" cy="1817869"/>
          </a:xfrm>
          <a:prstGeom prst="rect">
            <a:avLst/>
          </a:prstGeom>
          <a:solidFill>
            <a:schemeClr val="bg2"/>
          </a:solidFill>
          <a:effectLst>
            <a:outerShdw blurRad="469900" dir="4140000" algn="tl" rotWithShape="0">
              <a:prstClr val="black">
                <a:alpha val="6000"/>
              </a:prstClr>
            </a:outerShdw>
          </a:effectLst>
        </p:spPr>
        <p:txBody>
          <a:bodyPr lIns="0" tIns="0" rIns="0" bIns="0" anchor="ctr" anchorCtr="0"/>
          <a:lstStyle>
            <a:lvl1pPr marL="0" indent="0" algn="ctr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75FC67-B2E7-5AEB-46A2-92C6E4DB33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6769" y="1947061"/>
            <a:ext cx="3295541" cy="1817869"/>
          </a:xfrm>
          <a:prstGeom prst="rect">
            <a:avLst/>
          </a:prstGeom>
          <a:solidFill>
            <a:schemeClr val="bg2"/>
          </a:solidFill>
          <a:effectLst>
            <a:outerShdw blurRad="469900" dir="4140000" algn="tl" rotWithShape="0">
              <a:prstClr val="black">
                <a:alpha val="6000"/>
              </a:prstClr>
            </a:outerShdw>
          </a:effectLst>
        </p:spPr>
        <p:txBody>
          <a:bodyPr lIns="0" tIns="0" rIns="0" bIns="0" anchor="ctr" anchorCtr="0"/>
          <a:lstStyle>
            <a:lvl1pPr marL="0" indent="0" algn="ctr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6E7EB28-3190-5E71-60C2-5437239027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2538" y="1921212"/>
            <a:ext cx="3295541" cy="1817869"/>
          </a:xfrm>
          <a:prstGeom prst="rect">
            <a:avLst/>
          </a:prstGeom>
          <a:solidFill>
            <a:schemeClr val="bg2"/>
          </a:solidFill>
          <a:effectLst>
            <a:outerShdw blurRad="469900" dir="4140000" algn="tl" rotWithShape="0">
              <a:prstClr val="black">
                <a:alpha val="6000"/>
              </a:prstClr>
            </a:outerShdw>
          </a:effectLst>
        </p:spPr>
        <p:txBody>
          <a:bodyPr lIns="0" tIns="0" rIns="0" bIns="0" anchor="ctr" anchorCtr="0"/>
          <a:lstStyle>
            <a:lvl1pPr marL="0" indent="0" algn="ctr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F48D143-D97D-F296-8152-201750B63F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996" y="4242631"/>
            <a:ext cx="3295541" cy="1817869"/>
          </a:xfrm>
          <a:prstGeom prst="rect">
            <a:avLst/>
          </a:prstGeom>
          <a:solidFill>
            <a:schemeClr val="bg2"/>
          </a:solidFill>
          <a:effectLst>
            <a:outerShdw blurRad="469900" dir="4140000" algn="tl" rotWithShape="0">
              <a:prstClr val="black">
                <a:alpha val="6000"/>
              </a:prstClr>
            </a:outerShdw>
          </a:effectLst>
        </p:spPr>
        <p:txBody>
          <a:bodyPr lIns="0" tIns="0" rIns="0" bIns="0" anchor="ctr" anchorCtr="0"/>
          <a:lstStyle>
            <a:lvl1pPr marL="0" indent="0" algn="ctr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1D8CB49F-5430-6B2C-BEE2-00003AA892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767" y="4242631"/>
            <a:ext cx="3295541" cy="1817869"/>
          </a:xfrm>
          <a:prstGeom prst="rect">
            <a:avLst/>
          </a:prstGeom>
          <a:solidFill>
            <a:schemeClr val="bg2"/>
          </a:solidFill>
          <a:effectLst>
            <a:outerShdw blurRad="469900" dir="4140000" algn="tl" rotWithShape="0">
              <a:prstClr val="black">
                <a:alpha val="6000"/>
              </a:prstClr>
            </a:outerShdw>
          </a:effectLst>
        </p:spPr>
        <p:txBody>
          <a:bodyPr lIns="0" tIns="0" rIns="0" bIns="0" anchor="ctr" anchorCtr="0"/>
          <a:lstStyle>
            <a:lvl1pPr marL="0" indent="0" algn="ctr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764AA32-7AA0-9A6C-BB84-7B559B5F7A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62536" y="4216782"/>
            <a:ext cx="3295541" cy="1817869"/>
          </a:xfrm>
          <a:prstGeom prst="rect">
            <a:avLst/>
          </a:prstGeom>
          <a:solidFill>
            <a:schemeClr val="bg2"/>
          </a:solidFill>
          <a:effectLst>
            <a:outerShdw blurRad="469900" dir="4140000" algn="tl" rotWithShape="0">
              <a:prstClr val="black">
                <a:alpha val="6000"/>
              </a:prstClr>
            </a:outerShdw>
          </a:effectLst>
        </p:spPr>
        <p:txBody>
          <a:bodyPr lIns="0" tIns="0" rIns="0" bIns="0" anchor="ctr" anchorCtr="0"/>
          <a:lstStyle>
            <a:lvl1pPr marL="0" indent="0" algn="ctr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3627120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Copy with Watercolo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2F43B086-FF0C-28CE-CB3D-ED1AB2524F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000" y="2645758"/>
            <a:ext cx="10927080" cy="358137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260DCBB-7E91-0544-71B6-8E4FA89FC9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98" y="630872"/>
            <a:ext cx="10927079" cy="63308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Header Here</a:t>
            </a:r>
          </a:p>
        </p:txBody>
      </p:sp>
    </p:spTree>
    <p:extLst>
      <p:ext uri="{BB962C8B-B14F-4D97-AF65-F5344CB8AC3E}">
        <p14:creationId xmlns:p14="http://schemas.microsoft.com/office/powerpoint/2010/main" val="3393820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Copy with Watercolor Header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E462332D-C59D-D59D-154E-6A63CE59C4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09560" y="1948071"/>
            <a:ext cx="4280980" cy="49099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DBAFC-9616-6BCF-AC24-EE6962A80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" t="37808" b="37576"/>
          <a:stretch/>
        </p:blipFill>
        <p:spPr>
          <a:xfrm rot="10800000">
            <a:off x="-1460" y="-66815"/>
            <a:ext cx="12193460" cy="201488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F43B086-FF0C-28CE-CB3D-ED1AB2524F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000" y="2645758"/>
            <a:ext cx="6321129" cy="358137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EFF390D-A8C9-6F01-B8C9-D0EE221CDF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98" y="630872"/>
            <a:ext cx="10927079" cy="63308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Header Here</a:t>
            </a:r>
          </a:p>
        </p:txBody>
      </p:sp>
    </p:spTree>
    <p:extLst>
      <p:ext uri="{BB962C8B-B14F-4D97-AF65-F5344CB8AC3E}">
        <p14:creationId xmlns:p14="http://schemas.microsoft.com/office/powerpoint/2010/main" val="547905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Copy with Watercolor, Bullets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4FBB7A-CF1B-6EB5-3369-2944F3CC5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" t="8764" r="12069" b="1734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0C342E-6AD3-1F08-9596-E721C85DA16B}"/>
              </a:ext>
            </a:extLst>
          </p:cNvPr>
          <p:cNvSpPr/>
          <p:nvPr/>
        </p:nvSpPr>
        <p:spPr>
          <a:xfrm>
            <a:off x="631000" y="635000"/>
            <a:ext cx="6646100" cy="55880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DCF9E3-5206-17EB-54C8-9E5D9D12FCDF}"/>
              </a:ext>
            </a:extLst>
          </p:cNvPr>
          <p:cNvSpPr/>
          <p:nvPr/>
        </p:nvSpPr>
        <p:spPr>
          <a:xfrm rot="10800000">
            <a:off x="1345527" y="2977338"/>
            <a:ext cx="2153522" cy="15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icture Placeholder 17">
            <a:extLst>
              <a:ext uri="{FF2B5EF4-FFF2-40B4-BE49-F238E27FC236}">
                <a16:creationId xmlns:a16="http://schemas.microsoft.com/office/drawing/2014/main" id="{C3DD932A-2AE2-4185-D501-07979BDF50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77101" y="635000"/>
            <a:ext cx="4280980" cy="55880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46EDEBA0-841D-A990-DAFF-9DC867725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5526" y="3571780"/>
            <a:ext cx="5196302" cy="123569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C2E47D0-A6AF-F81F-CF24-EF8BDCB4C3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5527" y="1185333"/>
            <a:ext cx="4750474" cy="136289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 Copy</a:t>
            </a:r>
          </a:p>
        </p:txBody>
      </p:sp>
    </p:spTree>
    <p:extLst>
      <p:ext uri="{BB962C8B-B14F-4D97-AF65-F5344CB8AC3E}">
        <p14:creationId xmlns:p14="http://schemas.microsoft.com/office/powerpoint/2010/main" val="570870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on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A477F0-9007-4599-2772-31F4E697D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6" b="9509"/>
          <a:stretch/>
        </p:blipFill>
        <p:spPr>
          <a:xfrm rot="10800000">
            <a:off x="-3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95946F6-2553-A36E-6D4D-0B4090F716ED}"/>
              </a:ext>
            </a:extLst>
          </p:cNvPr>
          <p:cNvSpPr/>
          <p:nvPr/>
        </p:nvSpPr>
        <p:spPr>
          <a:xfrm>
            <a:off x="631001" y="636829"/>
            <a:ext cx="10927080" cy="55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EB15D7B-4CF2-F72F-4B24-BDD6840428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5142" y="1344354"/>
            <a:ext cx="2551331" cy="418721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3E0CB00-161E-A4CC-E8BE-F078C44EAC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5526" y="1326430"/>
            <a:ext cx="6238007" cy="6008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Graph Title</a:t>
            </a:r>
          </a:p>
        </p:txBody>
      </p:sp>
      <p:sp>
        <p:nvSpPr>
          <p:cNvPr id="5" name="Chart Placeholder 2">
            <a:extLst>
              <a:ext uri="{FF2B5EF4-FFF2-40B4-BE49-F238E27FC236}">
                <a16:creationId xmlns:a16="http://schemas.microsoft.com/office/drawing/2014/main" id="{BE576127-5879-3AF8-B09C-CC43A4B4F50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1345525" y="2340656"/>
            <a:ext cx="6238007" cy="3309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1873206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on White With Watercolo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3971A2-AE7C-2BDE-8532-3F4371184FEB}"/>
              </a:ext>
            </a:extLst>
          </p:cNvPr>
          <p:cNvSpPr/>
          <p:nvPr/>
        </p:nvSpPr>
        <p:spPr>
          <a:xfrm>
            <a:off x="7678270" y="0"/>
            <a:ext cx="4513727" cy="64814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1513972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B3B138-E8FF-1F07-69D0-AC53ADB277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064" b="46064"/>
          <a:stretch/>
        </p:blipFill>
        <p:spPr>
          <a:xfrm rot="10800000">
            <a:off x="-3" y="6224920"/>
            <a:ext cx="12192000" cy="63308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60AE83-B85B-2306-9AA0-418B1D256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267444"/>
              </p:ext>
            </p:extLst>
          </p:nvPr>
        </p:nvGraphicFramePr>
        <p:xfrm>
          <a:off x="631000" y="2000102"/>
          <a:ext cx="6365753" cy="353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0F7A45E-DC6D-0CF4-F251-6163814E9F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1509" y="630872"/>
            <a:ext cx="3249491" cy="50168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AB10999-718B-48DF-B71B-4FDDC22D09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000" y="630872"/>
            <a:ext cx="6238007" cy="9834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Graph Title</a:t>
            </a:r>
          </a:p>
        </p:txBody>
      </p:sp>
    </p:spTree>
    <p:extLst>
      <p:ext uri="{BB962C8B-B14F-4D97-AF65-F5344CB8AC3E}">
        <p14:creationId xmlns:p14="http://schemas.microsoft.com/office/powerpoint/2010/main" val="177483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A477F0-9007-4599-2772-31F4E697D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6" t="7294" r="4456" b="15021"/>
          <a:stretch/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DC9A13-AF07-0DA8-D212-04C0A8728A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57" y="1478845"/>
            <a:ext cx="8780484" cy="15647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E397099-AB11-C2DE-9CFC-2E2595C7B9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457" y="4151392"/>
            <a:ext cx="8780484" cy="11064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FCF699-685F-6569-95B0-ACA4A79B7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00" y="5681007"/>
            <a:ext cx="1757945" cy="2760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CBC4-6DD6-A7E8-6C9E-65F892B8CA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87" y="3546448"/>
            <a:ext cx="2104914" cy="13399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57042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tercolor Backgroun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3A0209-E5AB-3645-D3A8-832F297CB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4187" t="12707" r="7599" b="12707"/>
          <a:stretch/>
        </p:blipFill>
        <p:spPr>
          <a:xfrm rot="10800000">
            <a:off x="0" y="0"/>
            <a:ext cx="9509760" cy="68580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CB0E1A-2FE1-C5B6-533A-333B414A51C4}"/>
              </a:ext>
            </a:extLst>
          </p:cNvPr>
          <p:cNvSpPr/>
          <p:nvPr/>
        </p:nvSpPr>
        <p:spPr>
          <a:xfrm>
            <a:off x="633919" y="2288979"/>
            <a:ext cx="10966607" cy="39380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3DE25B-6FF4-07A4-9804-CF2E43E41B63}"/>
              </a:ext>
            </a:extLst>
          </p:cNvPr>
          <p:cNvSpPr/>
          <p:nvPr/>
        </p:nvSpPr>
        <p:spPr>
          <a:xfrm rot="16200000">
            <a:off x="9589071" y="4181538"/>
            <a:ext cx="3938021" cy="152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F7FCE30C-07E4-B09C-0175-750A40DBCA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7262" y="2811152"/>
            <a:ext cx="9633831" cy="2876954"/>
          </a:xfrm>
          <a:prstGeom prst="rect">
            <a:avLst/>
          </a:prstGeom>
        </p:spPr>
        <p:txBody>
          <a:bodyPr numCol="2" spcCol="457200"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89AFD63-AB8A-0C41-41B0-A25BEE1ECD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919" y="631001"/>
            <a:ext cx="6238007" cy="12429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980787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2C2D60-830C-D805-ABF3-DEC97F4BA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7" t="8685" b="83600"/>
          <a:stretch/>
        </p:blipFill>
        <p:spPr>
          <a:xfrm rot="10800000">
            <a:off x="-4" y="6224920"/>
            <a:ext cx="12192003" cy="633080"/>
          </a:xfrm>
          <a:prstGeom prst="rect">
            <a:avLst/>
          </a:prstGeom>
        </p:spPr>
      </p:pic>
      <p:sp>
        <p:nvSpPr>
          <p:cNvPr id="13" name="Content Placeholder 27">
            <a:extLst>
              <a:ext uri="{FF2B5EF4-FFF2-40B4-BE49-F238E27FC236}">
                <a16:creationId xmlns:a16="http://schemas.microsoft.com/office/drawing/2014/main" id="{5E782D0F-3A27-EE67-E855-7AD214CF2C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8566" y="626267"/>
            <a:ext cx="2723059" cy="25366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buNone/>
              <a:defRPr lang="en-US" sz="16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Bibliography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F5578A8-BFD7-57A8-9378-9271113EFF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457" y="1247264"/>
            <a:ext cx="10927080" cy="4319818"/>
          </a:xfrm>
          <a:prstGeom prst="rect">
            <a:avLst/>
          </a:prstGeom>
        </p:spPr>
        <p:txBody>
          <a:bodyPr lIns="0" tIns="0" rIns="0" bIns="0" numCol="2" spcCol="457200"/>
          <a:lstStyle>
            <a:lvl1pPr marL="0" indent="0" algn="l">
              <a:lnSpc>
                <a:spcPct val="110000"/>
              </a:lnSpc>
              <a:buNone/>
              <a:defRPr lang="en-US" sz="9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3426550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A477F0-9007-4599-2772-31F4E697D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6" b="9509"/>
          <a:stretch/>
        </p:blipFill>
        <p:spPr>
          <a:xfrm rot="10800000">
            <a:off x="-3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47BB509-2FC1-83D5-20AE-B6729A93E0ED}"/>
              </a:ext>
            </a:extLst>
          </p:cNvPr>
          <p:cNvSpPr/>
          <p:nvPr/>
        </p:nvSpPr>
        <p:spPr>
          <a:xfrm>
            <a:off x="632457" y="631000"/>
            <a:ext cx="10927080" cy="5596128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DBB13E-C457-AA53-136E-2CC5BBF5A4B9}"/>
              </a:ext>
            </a:extLst>
          </p:cNvPr>
          <p:cNvSpPr>
            <a:spLocks/>
          </p:cNvSpPr>
          <p:nvPr/>
        </p:nvSpPr>
        <p:spPr>
          <a:xfrm>
            <a:off x="861057" y="845820"/>
            <a:ext cx="10469880" cy="516636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DC9A13-AF07-0DA8-D212-04C0A8728A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0421" y="2850357"/>
            <a:ext cx="7311158" cy="13240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None/>
              <a:defRPr sz="9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FB058-7E38-57EC-EB6B-0BA2CA570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028" y="2137619"/>
            <a:ext cx="1757945" cy="2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07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A477F0-9007-4599-2772-31F4E697D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6" b="9509"/>
          <a:stretch/>
        </p:blipFill>
        <p:spPr>
          <a:xfrm rot="10800000">
            <a:off x="-3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056537-1217-93F4-1102-5086C3C8D79E}"/>
              </a:ext>
            </a:extLst>
          </p:cNvPr>
          <p:cNvSpPr/>
          <p:nvPr/>
        </p:nvSpPr>
        <p:spPr>
          <a:xfrm>
            <a:off x="632457" y="631000"/>
            <a:ext cx="10927080" cy="5596128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3DD66-76E8-8867-F455-921D070EE882}"/>
              </a:ext>
            </a:extLst>
          </p:cNvPr>
          <p:cNvSpPr>
            <a:spLocks/>
          </p:cNvSpPr>
          <p:nvPr/>
        </p:nvSpPr>
        <p:spPr>
          <a:xfrm>
            <a:off x="861057" y="845820"/>
            <a:ext cx="10469880" cy="516636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F16EC-C699-C8DA-C13D-57AAB357D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025" y="1357690"/>
            <a:ext cx="1757945" cy="27604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DC9A13-AF07-0DA8-D212-04C0A8728A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665" y="1997765"/>
            <a:ext cx="6836664" cy="143123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E397099-AB11-C2DE-9CFC-2E2595C7B9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1269" y="4523421"/>
            <a:ext cx="6069457" cy="2906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buNone/>
              <a:defRPr sz="16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DD0F389-C333-87B3-B56B-4807816790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92572" y="5137630"/>
            <a:ext cx="4006850" cy="323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July 19,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7F4ED-EDC5-0CAD-9CE3-A8EEF5F80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3540" y="3875961"/>
            <a:ext cx="2104914" cy="13399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81080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A477F0-9007-4599-2772-31F4E697D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6" t="7294" r="4456" b="15021"/>
          <a:stretch/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DC9A13-AF07-0DA8-D212-04C0A8728A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57" y="1478845"/>
            <a:ext cx="8780484" cy="15647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E397099-AB11-C2DE-9CFC-2E2595C7B9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457" y="4151392"/>
            <a:ext cx="8780484" cy="11064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60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FCF699-685F-6569-95B0-ACA4A79B7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00" y="5681007"/>
            <a:ext cx="1757945" cy="2760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CBC4-6DD6-A7E8-6C9E-65F892B8CA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187" y="3546448"/>
            <a:ext cx="2104914" cy="13399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06386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A477F0-9007-4599-2772-31F4E697D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6" b="9509"/>
          <a:stretch/>
        </p:blipFill>
        <p:spPr>
          <a:xfrm rot="10800000">
            <a:off x="-3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95946F6-2553-A36E-6D4D-0B4090F716ED}"/>
              </a:ext>
            </a:extLst>
          </p:cNvPr>
          <p:cNvSpPr/>
          <p:nvPr/>
        </p:nvSpPr>
        <p:spPr>
          <a:xfrm>
            <a:off x="632457" y="636829"/>
            <a:ext cx="10927080" cy="55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9F18A9D3-403F-A44D-2767-A9CEA15277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69426" y="636830"/>
            <a:ext cx="4390111" cy="5595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5E0BBB9-1F25-6240-9C83-2E537E8A7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4274" y="3546590"/>
            <a:ext cx="4764819" cy="195250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60859BB-F63D-1B72-85A5-00F3F1D50B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4275" y="1412384"/>
            <a:ext cx="4184940" cy="12352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</a:t>
            </a:r>
            <a:br>
              <a:rPr lang="en-US"/>
            </a:br>
            <a:r>
              <a:rPr lang="en-US"/>
              <a:t>Title of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2841E-5EC7-CCB9-F9F1-CDF36AD101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1737" y="3027181"/>
            <a:ext cx="2104914" cy="13399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45369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A477F0-9007-4599-2772-31F4E697D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6" b="9509"/>
          <a:stretch/>
        </p:blipFill>
        <p:spPr>
          <a:xfrm rot="10800000">
            <a:off x="-3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0405B0-2DDC-9645-9BB0-F24220519AE7}"/>
              </a:ext>
            </a:extLst>
          </p:cNvPr>
          <p:cNvSpPr/>
          <p:nvPr/>
        </p:nvSpPr>
        <p:spPr>
          <a:xfrm>
            <a:off x="632457" y="636829"/>
            <a:ext cx="10927080" cy="55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30CCD60-F3CE-66A4-23DB-7B8EB6E95B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4275" y="3546590"/>
            <a:ext cx="4052122" cy="195250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D333E39-D3D2-64A0-7C38-80469D376B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7400" y="1412384"/>
            <a:ext cx="4741099" cy="40867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378164A-B1EE-BB4F-9003-76CEC6A1D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4275" y="1412384"/>
            <a:ext cx="4184940" cy="12352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</a:t>
            </a:r>
            <a:br>
              <a:rPr lang="en-US"/>
            </a:br>
            <a:r>
              <a:rPr lang="en-US"/>
              <a:t>Title of Section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74DBAD6-2882-3F8C-0E42-826105CC5D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1737" y="3027181"/>
            <a:ext cx="2104914" cy="13399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81626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Photo, Title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90B7E01-B7DF-188F-F411-0A7082AC6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95" t="8764" r="68553" b="17342"/>
          <a:stretch/>
        </p:blipFill>
        <p:spPr>
          <a:xfrm>
            <a:off x="0" y="-1"/>
            <a:ext cx="2635624" cy="68580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4F3B344-4F6E-33FC-AE96-1155A66F1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47450" y="1947898"/>
            <a:ext cx="6337206" cy="1588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BFC7CF-65A2-D3D4-C318-50C086383644}"/>
              </a:ext>
            </a:extLst>
          </p:cNvPr>
          <p:cNvSpPr/>
          <p:nvPr/>
        </p:nvSpPr>
        <p:spPr>
          <a:xfrm>
            <a:off x="5247450" y="3926541"/>
            <a:ext cx="6337207" cy="23004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1513972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8ACA4DB8-693A-EE09-B68C-F243934520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1000" y="630239"/>
            <a:ext cx="3985450" cy="5596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ABFDE17-9E25-234A-1B08-C032C0C8F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7331" y="4458923"/>
            <a:ext cx="5053425" cy="123569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AD6E299-40FB-DD08-FCCA-A8F4312810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7297" y="630238"/>
            <a:ext cx="6337367" cy="96996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28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C42C0E-2E47-7B59-3C09-50108378D366}"/>
              </a:ext>
            </a:extLst>
          </p:cNvPr>
          <p:cNvSpPr/>
          <p:nvPr/>
        </p:nvSpPr>
        <p:spPr>
          <a:xfrm rot="5400000">
            <a:off x="10357976" y="5000322"/>
            <a:ext cx="2300458" cy="15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79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,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90B7E01-B7DF-188F-F411-0A7082AC6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49" r="27553"/>
          <a:stretch/>
        </p:blipFill>
        <p:spPr>
          <a:xfrm>
            <a:off x="0" y="-1"/>
            <a:ext cx="4616450" cy="68580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4F3B344-4F6E-33FC-AE96-1155A66F1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8830" y="2485781"/>
            <a:ext cx="2928686" cy="34712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45DDA3-9F59-96C6-8C14-E735B32E8F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9394" y="2486025"/>
            <a:ext cx="2928938" cy="34702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400" b="0" i="0" kern="600" spc="2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47E29130-FEAD-8285-8E72-5330247623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1000" y="-1"/>
            <a:ext cx="3430012" cy="685800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Placeholder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D518F4C-7B84-79F0-0C96-F409AFE10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00" y="5681007"/>
            <a:ext cx="1757945" cy="276040"/>
          </a:xfrm>
          <a:prstGeom prst="rect">
            <a:avLst/>
          </a:prstGeom>
        </p:spPr>
      </p:pic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AE792A59-1368-D129-D58D-3DAFCE5CC5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8830" y="1374964"/>
            <a:ext cx="2928686" cy="6286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28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2FE64CC8-D648-2FA1-C0B0-6B0836FECD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29394" y="1374964"/>
            <a:ext cx="2928686" cy="6286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28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12441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with 3 Se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90B7E01-B7DF-188F-F411-0A7082AC6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49" r="27553"/>
          <a:stretch/>
        </p:blipFill>
        <p:spPr>
          <a:xfrm>
            <a:off x="0" y="-1"/>
            <a:ext cx="4616450" cy="68580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4F3B344-4F6E-33FC-AE96-1155A66F1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6948" y="1745559"/>
            <a:ext cx="6163845" cy="645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8FCFB33-7AC1-6994-64ED-5FC6194FF2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1000" y="-1"/>
            <a:ext cx="3430012" cy="685800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Placeholder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9731D0-5748-6DB8-1636-4EF7D99A5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00" y="5681007"/>
            <a:ext cx="1757945" cy="276040"/>
          </a:xfrm>
          <a:prstGeom prst="rect">
            <a:avLst/>
          </a:prstGeom>
        </p:spPr>
      </p:pic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C4C3E46F-D9A7-0880-270A-30BA63E6C4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5600" y="901812"/>
            <a:ext cx="6375400" cy="534988"/>
          </a:xfrm>
          <a:prstGeom prst="rect">
            <a:avLst/>
          </a:prstGeom>
          <a:solidFill>
            <a:schemeClr val="accent1"/>
          </a:solidFill>
        </p:spPr>
        <p:txBody>
          <a:bodyPr lIns="182880" anchor="ctr" anchorCtr="0"/>
          <a:lstStyle>
            <a:lvl1pPr marL="0" indent="0">
              <a:buNone/>
              <a:defRPr lang="en-US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CACF2048-85C8-904D-7336-82B8C1BE83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5600" y="2740606"/>
            <a:ext cx="6375400" cy="534988"/>
          </a:xfrm>
          <a:prstGeom prst="rect">
            <a:avLst/>
          </a:prstGeom>
          <a:solidFill>
            <a:schemeClr val="accent1"/>
          </a:solidFill>
        </p:spPr>
        <p:txBody>
          <a:bodyPr lIns="182880" anchor="ctr" anchorCtr="0"/>
          <a:lstStyle>
            <a:lvl1pPr marL="0" indent="0">
              <a:buNone/>
              <a:defRPr lang="en-US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08E1FD2D-02E0-6A69-C644-752DA1F0C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5600" y="4576120"/>
            <a:ext cx="6375400" cy="534988"/>
          </a:xfrm>
          <a:prstGeom prst="rect">
            <a:avLst/>
          </a:prstGeom>
          <a:solidFill>
            <a:schemeClr val="accent1"/>
          </a:solidFill>
        </p:spPr>
        <p:txBody>
          <a:bodyPr lIns="182880" anchor="ctr" anchorCtr="0"/>
          <a:lstStyle>
            <a:lvl1pPr marL="0" indent="0">
              <a:buNone/>
              <a:defRPr lang="en-US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352F448-66EB-7CAB-CAC6-096FC8D853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6948" y="3536857"/>
            <a:ext cx="6164052" cy="739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F0DE4CB2-ACBD-F9C8-5214-9221E5A2E9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6948" y="5375651"/>
            <a:ext cx="6164052" cy="739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292578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A477F0-9007-4599-2772-31F4E697D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6" b="9509"/>
          <a:stretch/>
        </p:blipFill>
        <p:spPr>
          <a:xfrm rot="10800000">
            <a:off x="-3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95946F6-2553-A36E-6D4D-0B4090F716ED}"/>
              </a:ext>
            </a:extLst>
          </p:cNvPr>
          <p:cNvSpPr/>
          <p:nvPr/>
        </p:nvSpPr>
        <p:spPr>
          <a:xfrm>
            <a:off x="632457" y="636829"/>
            <a:ext cx="10927080" cy="55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9F18A9D3-403F-A44D-2767-A9CEA15277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69426" y="636830"/>
            <a:ext cx="4390111" cy="5595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5E0BBB9-1F25-6240-9C83-2E537E8A7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4274" y="3546590"/>
            <a:ext cx="4764819" cy="195250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60859BB-F63D-1B72-85A5-00F3F1D50B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4275" y="1412384"/>
            <a:ext cx="4184940" cy="12352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</a:t>
            </a:r>
            <a:br>
              <a:rPr lang="en-US"/>
            </a:br>
            <a:r>
              <a:rPr lang="en-US"/>
              <a:t>Title of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2841E-5EC7-CCB9-F9F1-CDF36AD101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1737" y="3027181"/>
            <a:ext cx="2104914" cy="13399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1327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ullet Call 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E72D95-9957-D6E2-30DE-1B95F5521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4" t="1359" r="21036" b="13356"/>
          <a:stretch/>
        </p:blipFill>
        <p:spPr>
          <a:xfrm rot="10800000">
            <a:off x="-3" y="0"/>
            <a:ext cx="225552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BFC7CF-65A2-D3D4-C318-50C086383644}"/>
              </a:ext>
            </a:extLst>
          </p:cNvPr>
          <p:cNvSpPr/>
          <p:nvPr/>
        </p:nvSpPr>
        <p:spPr>
          <a:xfrm>
            <a:off x="5252618" y="2173354"/>
            <a:ext cx="6306919" cy="4053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1513972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E42B85-E6B2-7531-34E2-9BF26A0B6D3A}"/>
              </a:ext>
            </a:extLst>
          </p:cNvPr>
          <p:cNvSpPr/>
          <p:nvPr/>
        </p:nvSpPr>
        <p:spPr>
          <a:xfrm>
            <a:off x="5252617" y="6051176"/>
            <a:ext cx="6306919" cy="1758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95F680D2-1E59-EC77-F1D3-C45A14914E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1000" y="630238"/>
            <a:ext cx="3985450" cy="5597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7DF76CF5-E78F-41CC-957B-57A714BAED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945" y="2716696"/>
            <a:ext cx="5196302" cy="123569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124973C-68B5-5BF8-5CE2-D07F3A1988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7454" y="630238"/>
            <a:ext cx="6337367" cy="110059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28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827230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on White Headlin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3A176E0-BFEE-FAD4-D10D-F49D0887DC42}"/>
              </a:ext>
            </a:extLst>
          </p:cNvPr>
          <p:cNvSpPr/>
          <p:nvPr/>
        </p:nvSpPr>
        <p:spPr>
          <a:xfrm>
            <a:off x="632456" y="630872"/>
            <a:ext cx="10927081" cy="5596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1513972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C7C041E-73D1-7AC9-3ED1-F759B6F43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4275" y="1521960"/>
            <a:ext cx="4052123" cy="11394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Header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3025A-C54C-7C5A-A480-8568CA858505}"/>
              </a:ext>
            </a:extLst>
          </p:cNvPr>
          <p:cNvSpPr/>
          <p:nvPr/>
        </p:nvSpPr>
        <p:spPr>
          <a:xfrm rot="16200000">
            <a:off x="8694475" y="3361939"/>
            <a:ext cx="5596129" cy="1339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D333E39-D3D2-64A0-7C38-80469D376B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7400" y="1537136"/>
            <a:ext cx="4640325" cy="39619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67ABAF5-DC8E-4C4E-A6C2-FE3A064C53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4275" y="3184634"/>
            <a:ext cx="4052122" cy="23144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3598491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on Watercolor, Headlin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2EBC76E-6366-114B-A56C-E70FBFE95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4" t="1359" r="21036" b="13356"/>
          <a:stretch/>
        </p:blipFill>
        <p:spPr>
          <a:xfrm rot="10800000">
            <a:off x="-3" y="0"/>
            <a:ext cx="225552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A176E0-BFEE-FAD4-D10D-F49D0887DC42}"/>
              </a:ext>
            </a:extLst>
          </p:cNvPr>
          <p:cNvSpPr/>
          <p:nvPr/>
        </p:nvSpPr>
        <p:spPr>
          <a:xfrm>
            <a:off x="632456" y="630872"/>
            <a:ext cx="10927081" cy="5596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1513972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C7C041E-73D1-7AC9-3ED1-F759B6F43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4275" y="1521960"/>
            <a:ext cx="4052123" cy="11394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Header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3025A-C54C-7C5A-A480-8568CA858505}"/>
              </a:ext>
            </a:extLst>
          </p:cNvPr>
          <p:cNvSpPr/>
          <p:nvPr/>
        </p:nvSpPr>
        <p:spPr>
          <a:xfrm rot="16200000">
            <a:off x="8694475" y="3361939"/>
            <a:ext cx="5596129" cy="1339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30CCD60-F3CE-66A4-23DB-7B8EB6E95B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4275" y="3184634"/>
            <a:ext cx="4052122" cy="23144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D333E39-D3D2-64A0-7C38-80469D376B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7400" y="1537136"/>
            <a:ext cx="4640325" cy="39619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1954976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with Watercolor, Headline and 2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A1E0DF-10FE-2A86-000C-5D92C2166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63" b="38245"/>
          <a:stretch/>
        </p:blipFill>
        <p:spPr>
          <a:xfrm rot="10800000">
            <a:off x="-3" y="5595999"/>
            <a:ext cx="12192000" cy="126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E85240-408E-20A8-766A-2F0710EFFDB3}"/>
              </a:ext>
            </a:extLst>
          </p:cNvPr>
          <p:cNvSpPr/>
          <p:nvPr/>
        </p:nvSpPr>
        <p:spPr>
          <a:xfrm>
            <a:off x="632456" y="630872"/>
            <a:ext cx="10927081" cy="5596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1513972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174AC4-2519-70DC-EF7F-708B8B52E2BF}"/>
              </a:ext>
            </a:extLst>
          </p:cNvPr>
          <p:cNvSpPr/>
          <p:nvPr/>
        </p:nvSpPr>
        <p:spPr>
          <a:xfrm rot="10800000">
            <a:off x="1434276" y="3030096"/>
            <a:ext cx="2132375" cy="1339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8F346BF-C886-D59A-24A8-4A67AC904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4275" y="3546590"/>
            <a:ext cx="4052122" cy="195250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145038D-E852-1651-0930-80CF19AB80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7400" y="1412384"/>
            <a:ext cx="4741099" cy="40867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3F6C2E6-DC1E-CF36-325F-0EF2B3B25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4275" y="1412384"/>
            <a:ext cx="4184940" cy="12352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</a:t>
            </a:r>
            <a:br>
              <a:rPr lang="en-US"/>
            </a:br>
            <a:r>
              <a:rPr lang="en-US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457651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2F43B086-FF0C-28CE-CB3D-ED1AB2524F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999" y="4437528"/>
            <a:ext cx="2502164" cy="123318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10000"/>
              </a:lnSpc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B3B138-E8FF-1F07-69D0-AC53ADB277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064" b="46064"/>
          <a:stretch/>
        </p:blipFill>
        <p:spPr>
          <a:xfrm rot="10800000">
            <a:off x="-3" y="6224920"/>
            <a:ext cx="12192000" cy="633080"/>
          </a:xfrm>
          <a:prstGeom prst="rect">
            <a:avLst/>
          </a:prstGeom>
        </p:spPr>
      </p:pic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920646B3-C31D-AC83-C07F-EA56191276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999" y="1744172"/>
            <a:ext cx="2502165" cy="24782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id="{69E735A8-2F86-A6AE-BB6C-6210854973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9185" y="1744172"/>
            <a:ext cx="2502165" cy="24782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id="{9609FA52-5CAE-05E8-7843-8DE2814072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7371" y="1744172"/>
            <a:ext cx="2502165" cy="24782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B639C9F8-F31D-436C-65EF-0CC3AB1C45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5557" y="1744172"/>
            <a:ext cx="2502165" cy="24782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72FD879-6D88-8ACD-12D7-576C6900CC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9185" y="4437528"/>
            <a:ext cx="2502164" cy="12331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40C19A5-8FCF-70CB-8CF5-4780B76B28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731" y="4437528"/>
            <a:ext cx="2501900" cy="1233487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62DD452-E707-5D19-8FFB-538943807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36330" y="4437528"/>
            <a:ext cx="2501900" cy="1233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816E867A-B983-11A7-5D61-A1E0848771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98" y="630872"/>
            <a:ext cx="10927079" cy="63308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Header Here</a:t>
            </a:r>
          </a:p>
        </p:txBody>
      </p:sp>
    </p:spTree>
    <p:extLst>
      <p:ext uri="{BB962C8B-B14F-4D97-AF65-F5344CB8AC3E}">
        <p14:creationId xmlns:p14="http://schemas.microsoft.com/office/powerpoint/2010/main" val="3297183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Copy with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2F43B086-FF0C-28CE-CB3D-ED1AB2524F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000" y="1744173"/>
            <a:ext cx="10927080" cy="384987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B3B138-E8FF-1F07-69D0-AC53ADB277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064" b="46064"/>
          <a:stretch/>
        </p:blipFill>
        <p:spPr>
          <a:xfrm rot="10800000">
            <a:off x="-3" y="6224920"/>
            <a:ext cx="12192000" cy="63308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9005982-3A70-2CEB-2990-64780618A5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98" y="630872"/>
            <a:ext cx="10927079" cy="63308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Header Here</a:t>
            </a:r>
          </a:p>
        </p:txBody>
      </p:sp>
    </p:spTree>
    <p:extLst>
      <p:ext uri="{BB962C8B-B14F-4D97-AF65-F5344CB8AC3E}">
        <p14:creationId xmlns:p14="http://schemas.microsoft.com/office/powerpoint/2010/main" val="2910074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all Out Boxes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1CBC6D8-3922-A684-7952-5689E9414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63" b="38245"/>
          <a:stretch/>
        </p:blipFill>
        <p:spPr>
          <a:xfrm rot="10800000">
            <a:off x="-3" y="5595999"/>
            <a:ext cx="12192000" cy="1262000"/>
          </a:xfrm>
          <a:prstGeom prst="rect">
            <a:avLst/>
          </a:prstGeom>
        </p:spPr>
      </p:pic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91926D38-5BE1-C610-17BC-0EB2D07D2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98" y="630872"/>
            <a:ext cx="10927079" cy="63308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Header Here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AAD9B15-D467-2C8F-7F73-21C62AB1DE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8" y="1947061"/>
            <a:ext cx="3295541" cy="1817869"/>
          </a:xfrm>
          <a:prstGeom prst="rect">
            <a:avLst/>
          </a:prstGeom>
          <a:solidFill>
            <a:schemeClr val="bg2"/>
          </a:solidFill>
          <a:effectLst>
            <a:outerShdw blurRad="469900" dir="4140000" algn="tl" rotWithShape="0">
              <a:prstClr val="black">
                <a:alpha val="6000"/>
              </a:prstClr>
            </a:outerShdw>
          </a:effectLst>
        </p:spPr>
        <p:txBody>
          <a:bodyPr lIns="0" tIns="0" rIns="0" bIns="0" anchor="ctr" anchorCtr="0"/>
          <a:lstStyle>
            <a:lvl1pPr marL="0" indent="0" algn="ctr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75FC67-B2E7-5AEB-46A2-92C6E4DB33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6769" y="1947061"/>
            <a:ext cx="3295541" cy="1817869"/>
          </a:xfrm>
          <a:prstGeom prst="rect">
            <a:avLst/>
          </a:prstGeom>
          <a:solidFill>
            <a:schemeClr val="bg2"/>
          </a:solidFill>
          <a:effectLst>
            <a:outerShdw blurRad="469900" dir="4140000" algn="tl" rotWithShape="0">
              <a:prstClr val="black">
                <a:alpha val="6000"/>
              </a:prstClr>
            </a:outerShdw>
          </a:effectLst>
        </p:spPr>
        <p:txBody>
          <a:bodyPr lIns="0" tIns="0" rIns="0" bIns="0" anchor="ctr" anchorCtr="0"/>
          <a:lstStyle>
            <a:lvl1pPr marL="0" indent="0" algn="ctr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6E7EB28-3190-5E71-60C2-5437239027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2538" y="1921212"/>
            <a:ext cx="3295541" cy="1817869"/>
          </a:xfrm>
          <a:prstGeom prst="rect">
            <a:avLst/>
          </a:prstGeom>
          <a:solidFill>
            <a:schemeClr val="bg2"/>
          </a:solidFill>
          <a:effectLst>
            <a:outerShdw blurRad="469900" dir="4140000" algn="tl" rotWithShape="0">
              <a:prstClr val="black">
                <a:alpha val="6000"/>
              </a:prstClr>
            </a:outerShdw>
          </a:effectLst>
        </p:spPr>
        <p:txBody>
          <a:bodyPr lIns="0" tIns="0" rIns="0" bIns="0" anchor="ctr" anchorCtr="0"/>
          <a:lstStyle>
            <a:lvl1pPr marL="0" indent="0" algn="ctr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F48D143-D97D-F296-8152-201750B63F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996" y="4242631"/>
            <a:ext cx="3295541" cy="1817869"/>
          </a:xfrm>
          <a:prstGeom prst="rect">
            <a:avLst/>
          </a:prstGeom>
          <a:solidFill>
            <a:schemeClr val="bg2"/>
          </a:solidFill>
          <a:effectLst>
            <a:outerShdw blurRad="469900" dir="4140000" algn="tl" rotWithShape="0">
              <a:prstClr val="black">
                <a:alpha val="6000"/>
              </a:prstClr>
            </a:outerShdw>
          </a:effectLst>
        </p:spPr>
        <p:txBody>
          <a:bodyPr lIns="0" tIns="0" rIns="0" bIns="0" anchor="ctr" anchorCtr="0"/>
          <a:lstStyle>
            <a:lvl1pPr marL="0" indent="0" algn="ctr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1D8CB49F-5430-6B2C-BEE2-00003AA892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767" y="4242631"/>
            <a:ext cx="3295541" cy="1817869"/>
          </a:xfrm>
          <a:prstGeom prst="rect">
            <a:avLst/>
          </a:prstGeom>
          <a:solidFill>
            <a:schemeClr val="bg2"/>
          </a:solidFill>
          <a:effectLst>
            <a:outerShdw blurRad="469900" dir="4140000" algn="tl" rotWithShape="0">
              <a:prstClr val="black">
                <a:alpha val="6000"/>
              </a:prstClr>
            </a:outerShdw>
          </a:effectLst>
        </p:spPr>
        <p:txBody>
          <a:bodyPr lIns="0" tIns="0" rIns="0" bIns="0" anchor="ctr" anchorCtr="0"/>
          <a:lstStyle>
            <a:lvl1pPr marL="0" indent="0" algn="ctr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764AA32-7AA0-9A6C-BB84-7B559B5F7A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62536" y="4216782"/>
            <a:ext cx="3295541" cy="1817869"/>
          </a:xfrm>
          <a:prstGeom prst="rect">
            <a:avLst/>
          </a:prstGeom>
          <a:solidFill>
            <a:schemeClr val="bg2"/>
          </a:solidFill>
          <a:effectLst>
            <a:outerShdw blurRad="469900" dir="4140000" algn="tl" rotWithShape="0">
              <a:prstClr val="black">
                <a:alpha val="6000"/>
              </a:prstClr>
            </a:outerShdw>
          </a:effectLst>
        </p:spPr>
        <p:txBody>
          <a:bodyPr lIns="0" tIns="0" rIns="0" bIns="0" anchor="ctr" anchorCtr="0"/>
          <a:lstStyle>
            <a:lvl1pPr marL="0" indent="0" algn="ctr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655237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Copy with Watercolo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6D7D51-9DAC-379A-E389-EB6BD852E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" t="37808" b="37576"/>
          <a:stretch/>
        </p:blipFill>
        <p:spPr>
          <a:xfrm rot="10800000">
            <a:off x="-1460" y="-66815"/>
            <a:ext cx="12193460" cy="201488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F43B086-FF0C-28CE-CB3D-ED1AB2524F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000" y="2645758"/>
            <a:ext cx="10927080" cy="358137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260DCBB-7E91-0544-71B6-8E4FA89FC9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98" y="630872"/>
            <a:ext cx="10927079" cy="63308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Header Here</a:t>
            </a:r>
          </a:p>
        </p:txBody>
      </p:sp>
    </p:spTree>
    <p:extLst>
      <p:ext uri="{BB962C8B-B14F-4D97-AF65-F5344CB8AC3E}">
        <p14:creationId xmlns:p14="http://schemas.microsoft.com/office/powerpoint/2010/main" val="3421894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Copy with Watercolor Header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E462332D-C59D-D59D-154E-6A63CE59C4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09560" y="1948071"/>
            <a:ext cx="4280980" cy="49099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DBAFC-9616-6BCF-AC24-EE6962A80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" t="37808" b="37576"/>
          <a:stretch/>
        </p:blipFill>
        <p:spPr>
          <a:xfrm rot="10800000">
            <a:off x="-1460" y="-66815"/>
            <a:ext cx="12193460" cy="201488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F43B086-FF0C-28CE-CB3D-ED1AB2524F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000" y="2645758"/>
            <a:ext cx="6321129" cy="358137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EFF390D-A8C9-6F01-B8C9-D0EE221CDF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98" y="630872"/>
            <a:ext cx="10927079" cy="63308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Header Here</a:t>
            </a:r>
          </a:p>
        </p:txBody>
      </p:sp>
    </p:spTree>
    <p:extLst>
      <p:ext uri="{BB962C8B-B14F-4D97-AF65-F5344CB8AC3E}">
        <p14:creationId xmlns:p14="http://schemas.microsoft.com/office/powerpoint/2010/main" val="1886622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Copy with Watercolor, Bullets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4FBB7A-CF1B-6EB5-3369-2944F3CC5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" t="8764" r="12069" b="1734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0C342E-6AD3-1F08-9596-E721C85DA16B}"/>
              </a:ext>
            </a:extLst>
          </p:cNvPr>
          <p:cNvSpPr/>
          <p:nvPr/>
        </p:nvSpPr>
        <p:spPr>
          <a:xfrm>
            <a:off x="631000" y="635000"/>
            <a:ext cx="6646100" cy="55880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DCF9E3-5206-17EB-54C8-9E5D9D12FCDF}"/>
              </a:ext>
            </a:extLst>
          </p:cNvPr>
          <p:cNvSpPr/>
          <p:nvPr/>
        </p:nvSpPr>
        <p:spPr>
          <a:xfrm rot="10800000">
            <a:off x="1345527" y="2977338"/>
            <a:ext cx="2153522" cy="15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icture Placeholder 17">
            <a:extLst>
              <a:ext uri="{FF2B5EF4-FFF2-40B4-BE49-F238E27FC236}">
                <a16:creationId xmlns:a16="http://schemas.microsoft.com/office/drawing/2014/main" id="{C3DD932A-2AE2-4185-D501-07979BDF50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77101" y="635000"/>
            <a:ext cx="4280980" cy="55880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46EDEBA0-841D-A990-DAFF-9DC867725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5526" y="3571780"/>
            <a:ext cx="5196302" cy="123569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C2E47D0-A6AF-F81F-CF24-EF8BDCB4C3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5527" y="1185333"/>
            <a:ext cx="4750474" cy="136289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Header Copy</a:t>
            </a:r>
          </a:p>
        </p:txBody>
      </p:sp>
    </p:spTree>
    <p:extLst>
      <p:ext uri="{BB962C8B-B14F-4D97-AF65-F5344CB8AC3E}">
        <p14:creationId xmlns:p14="http://schemas.microsoft.com/office/powerpoint/2010/main" val="74536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A477F0-9007-4599-2772-31F4E697D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6" b="9509"/>
          <a:stretch/>
        </p:blipFill>
        <p:spPr>
          <a:xfrm rot="10800000">
            <a:off x="-3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0405B0-2DDC-9645-9BB0-F24220519AE7}"/>
              </a:ext>
            </a:extLst>
          </p:cNvPr>
          <p:cNvSpPr/>
          <p:nvPr/>
        </p:nvSpPr>
        <p:spPr>
          <a:xfrm>
            <a:off x="632457" y="636829"/>
            <a:ext cx="10927080" cy="55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30CCD60-F3CE-66A4-23DB-7B8EB6E95B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4275" y="3546590"/>
            <a:ext cx="4052122" cy="195250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D333E39-D3D2-64A0-7C38-80469D376B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7400" y="1412384"/>
            <a:ext cx="4741099" cy="40867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378164A-B1EE-BB4F-9003-76CEC6A1D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4275" y="1412384"/>
            <a:ext cx="4184940" cy="12352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</a:t>
            </a:r>
            <a:br>
              <a:rPr lang="en-US"/>
            </a:br>
            <a:r>
              <a:rPr lang="en-US"/>
              <a:t>Title of Section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74DBAD6-2882-3F8C-0E42-826105CC5D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1737" y="3027181"/>
            <a:ext cx="2104914" cy="13399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43809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on Water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A477F0-9007-4599-2772-31F4E697D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6" b="9509"/>
          <a:stretch/>
        </p:blipFill>
        <p:spPr>
          <a:xfrm rot="10800000">
            <a:off x="-3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95946F6-2553-A36E-6D4D-0B4090F716ED}"/>
              </a:ext>
            </a:extLst>
          </p:cNvPr>
          <p:cNvSpPr/>
          <p:nvPr/>
        </p:nvSpPr>
        <p:spPr>
          <a:xfrm>
            <a:off x="631001" y="636829"/>
            <a:ext cx="10927080" cy="55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EB15D7B-4CF2-F72F-4B24-BDD6840428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5142" y="1344354"/>
            <a:ext cx="2551331" cy="418721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3E0CB00-161E-A4CC-E8BE-F078C44EAC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5526" y="1326430"/>
            <a:ext cx="6238007" cy="6008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Graph Title</a:t>
            </a:r>
          </a:p>
        </p:txBody>
      </p:sp>
      <p:sp>
        <p:nvSpPr>
          <p:cNvPr id="5" name="Chart Placeholder 2">
            <a:extLst>
              <a:ext uri="{FF2B5EF4-FFF2-40B4-BE49-F238E27FC236}">
                <a16:creationId xmlns:a16="http://schemas.microsoft.com/office/drawing/2014/main" id="{BE576127-5879-3AF8-B09C-CC43A4B4F50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1345525" y="2340656"/>
            <a:ext cx="6238007" cy="3309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2075436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on White With Watercolo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3971A2-AE7C-2BDE-8532-3F4371184FEB}"/>
              </a:ext>
            </a:extLst>
          </p:cNvPr>
          <p:cNvSpPr/>
          <p:nvPr/>
        </p:nvSpPr>
        <p:spPr>
          <a:xfrm>
            <a:off x="7678270" y="0"/>
            <a:ext cx="4513727" cy="64814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1513972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B3B138-E8FF-1F07-69D0-AC53ADB277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064" b="46064"/>
          <a:stretch/>
        </p:blipFill>
        <p:spPr>
          <a:xfrm rot="10800000">
            <a:off x="-3" y="6224920"/>
            <a:ext cx="12192000" cy="63308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60AE83-B85B-2306-9AA0-418B1D256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267444"/>
              </p:ext>
            </p:extLst>
          </p:nvPr>
        </p:nvGraphicFramePr>
        <p:xfrm>
          <a:off x="631000" y="2000102"/>
          <a:ext cx="6365753" cy="353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0F7A45E-DC6D-0CF4-F251-6163814E9F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1509" y="630872"/>
            <a:ext cx="3249491" cy="50168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AB10999-718B-48DF-B71B-4FDDC22D09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000" y="630872"/>
            <a:ext cx="6238007" cy="9834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Graph Title</a:t>
            </a:r>
          </a:p>
        </p:txBody>
      </p:sp>
    </p:spTree>
    <p:extLst>
      <p:ext uri="{BB962C8B-B14F-4D97-AF65-F5344CB8AC3E}">
        <p14:creationId xmlns:p14="http://schemas.microsoft.com/office/powerpoint/2010/main" val="2231321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tercolor Backgroun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3A0209-E5AB-3645-D3A8-832F297CB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4187" t="12707" r="7599" b="12707"/>
          <a:stretch/>
        </p:blipFill>
        <p:spPr>
          <a:xfrm rot="10800000">
            <a:off x="0" y="0"/>
            <a:ext cx="9509760" cy="68580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CB0E1A-2FE1-C5B6-533A-333B414A51C4}"/>
              </a:ext>
            </a:extLst>
          </p:cNvPr>
          <p:cNvSpPr/>
          <p:nvPr/>
        </p:nvSpPr>
        <p:spPr>
          <a:xfrm>
            <a:off x="633919" y="2288979"/>
            <a:ext cx="10966607" cy="39380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3DE25B-6FF4-07A4-9804-CF2E43E41B63}"/>
              </a:ext>
            </a:extLst>
          </p:cNvPr>
          <p:cNvSpPr/>
          <p:nvPr/>
        </p:nvSpPr>
        <p:spPr>
          <a:xfrm rot="16200000">
            <a:off x="9589071" y="4181538"/>
            <a:ext cx="3938021" cy="152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F7FCE30C-07E4-B09C-0175-750A40DBCA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7262" y="2811152"/>
            <a:ext cx="9633831" cy="2876954"/>
          </a:xfrm>
          <a:prstGeom prst="rect">
            <a:avLst/>
          </a:prstGeom>
        </p:spPr>
        <p:txBody>
          <a:bodyPr numCol="2" spcCol="457200"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  <a:p>
            <a:pPr lvl="0"/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89AFD63-AB8A-0C41-41B0-A25BEE1ECD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919" y="631001"/>
            <a:ext cx="6238007" cy="12429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697921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2C2D60-830C-D805-ABF3-DEC97F4BA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7" t="8685" b="83600"/>
          <a:stretch/>
        </p:blipFill>
        <p:spPr>
          <a:xfrm rot="10800000">
            <a:off x="-4" y="6224920"/>
            <a:ext cx="12192003" cy="633080"/>
          </a:xfrm>
          <a:prstGeom prst="rect">
            <a:avLst/>
          </a:prstGeom>
        </p:spPr>
      </p:pic>
      <p:sp>
        <p:nvSpPr>
          <p:cNvPr id="13" name="Content Placeholder 27">
            <a:extLst>
              <a:ext uri="{FF2B5EF4-FFF2-40B4-BE49-F238E27FC236}">
                <a16:creationId xmlns:a16="http://schemas.microsoft.com/office/drawing/2014/main" id="{5E782D0F-3A27-EE67-E855-7AD214CF2C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8566" y="626267"/>
            <a:ext cx="2723059" cy="25366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buNone/>
              <a:defRPr lang="en-US" sz="16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Bibliography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F5578A8-BFD7-57A8-9378-9271113EFF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457" y="1247264"/>
            <a:ext cx="10927080" cy="4319818"/>
          </a:xfrm>
          <a:prstGeom prst="rect">
            <a:avLst/>
          </a:prstGeom>
        </p:spPr>
        <p:txBody>
          <a:bodyPr lIns="0" tIns="0" rIns="0" bIns="0" numCol="2" spcCol="457200"/>
          <a:lstStyle>
            <a:lvl1pPr marL="0" indent="0" algn="l">
              <a:lnSpc>
                <a:spcPct val="110000"/>
              </a:lnSpc>
              <a:buNone/>
              <a:defRPr lang="en-US" sz="9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1300738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A477F0-9007-4599-2772-31F4E697D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6" b="9509"/>
          <a:stretch/>
        </p:blipFill>
        <p:spPr>
          <a:xfrm rot="10800000">
            <a:off x="-3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47BB509-2FC1-83D5-20AE-B6729A93E0ED}"/>
              </a:ext>
            </a:extLst>
          </p:cNvPr>
          <p:cNvSpPr/>
          <p:nvPr/>
        </p:nvSpPr>
        <p:spPr>
          <a:xfrm>
            <a:off x="632457" y="631000"/>
            <a:ext cx="10927080" cy="5596128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DBB13E-C457-AA53-136E-2CC5BBF5A4B9}"/>
              </a:ext>
            </a:extLst>
          </p:cNvPr>
          <p:cNvSpPr>
            <a:spLocks/>
          </p:cNvSpPr>
          <p:nvPr/>
        </p:nvSpPr>
        <p:spPr>
          <a:xfrm>
            <a:off x="861057" y="845820"/>
            <a:ext cx="10469880" cy="516636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DC9A13-AF07-0DA8-D212-04C0A8728A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0421" y="2850357"/>
            <a:ext cx="7311158" cy="13240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None/>
              <a:defRPr sz="9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FB058-7E38-57EC-EB6B-0BA2CA570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028" y="2137619"/>
            <a:ext cx="1757945" cy="2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16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778D-1FF1-4B14-AD92-22F7FE948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8F9FA6-A89B-4955-BA20-C9647D43F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749EE-9857-4519-AF63-E6B481B8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7706-24FA-480D-A721-D6E22F4C490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22256-BED2-4FB6-A277-0B8BCD19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21ED4-09FA-4A51-8DCC-6E8D957B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9721-6B0B-4DF5-B129-5E72F949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00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C27D-1387-4139-8884-CB8A5789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F1C27-3AF0-4E5F-8373-B6FD37DD2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15A85-FEE9-40EF-95F4-D4BA48EC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7706-24FA-480D-A721-D6E22F4C490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23C69-B9A9-4F66-94ED-BCC5D08E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EF00D-56CA-464C-BEEE-5C1A8853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9721-6B0B-4DF5-B129-5E72F949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20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0D7B41-C6C1-47A6-A38D-36F0FC90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7706-24FA-480D-A721-D6E22F4C490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4282A-3D91-4111-94D9-E218DD1D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3339B-C8AB-4C21-8608-13CD561A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9721-6B0B-4DF5-B129-5E72F949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741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44020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F105-1D8F-4E36-B2E1-DC35420E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93FAA-4404-4999-A4B4-05017DE2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B886-D1AB-433C-859A-53840F222DA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6D1A8-4430-40A9-A040-CF09282E1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95873-ED20-402F-B89E-6A9C93B5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974-EF35-40A5-A1A6-6ACE8E014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9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Photo, Title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90B7E01-B7DF-188F-F411-0A7082AC6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95" t="8764" r="68553" b="17342"/>
          <a:stretch/>
        </p:blipFill>
        <p:spPr>
          <a:xfrm>
            <a:off x="0" y="-1"/>
            <a:ext cx="2635624" cy="68580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4F3B344-4F6E-33FC-AE96-1155A66F1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47450" y="1947898"/>
            <a:ext cx="6337206" cy="1588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BFC7CF-65A2-D3D4-C318-50C086383644}"/>
              </a:ext>
            </a:extLst>
          </p:cNvPr>
          <p:cNvSpPr/>
          <p:nvPr/>
        </p:nvSpPr>
        <p:spPr>
          <a:xfrm>
            <a:off x="5247450" y="3926541"/>
            <a:ext cx="6337207" cy="23004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1513972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8ACA4DB8-693A-EE09-B68C-F243934520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1000" y="630239"/>
            <a:ext cx="3985450" cy="5596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ABFDE17-9E25-234A-1B08-C032C0C8F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7331" y="4458923"/>
            <a:ext cx="5053425" cy="123569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AD6E299-40FB-DD08-FCCA-A8F4312810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7297" y="630238"/>
            <a:ext cx="6337367" cy="96996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28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C42C0E-2E47-7B59-3C09-50108378D366}"/>
              </a:ext>
            </a:extLst>
          </p:cNvPr>
          <p:cNvSpPr/>
          <p:nvPr/>
        </p:nvSpPr>
        <p:spPr>
          <a:xfrm rot="5400000">
            <a:off x="10357976" y="5000322"/>
            <a:ext cx="2300458" cy="15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,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90B7E01-B7DF-188F-F411-0A7082AC6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49" r="27553"/>
          <a:stretch/>
        </p:blipFill>
        <p:spPr>
          <a:xfrm>
            <a:off x="0" y="-1"/>
            <a:ext cx="4616450" cy="68580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4F3B344-4F6E-33FC-AE96-1155A66F1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8830" y="2485781"/>
            <a:ext cx="2928686" cy="34712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45DDA3-9F59-96C6-8C14-E735B32E8F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9394" y="2486025"/>
            <a:ext cx="2928938" cy="34702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400" b="0" i="0" kern="600" spc="2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47E29130-FEAD-8285-8E72-5330247623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1000" y="-1"/>
            <a:ext cx="3430012" cy="685800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Placeholder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D518F4C-7B84-79F0-0C96-F409AFE10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00" y="5681007"/>
            <a:ext cx="1757945" cy="276040"/>
          </a:xfrm>
          <a:prstGeom prst="rect">
            <a:avLst/>
          </a:prstGeom>
        </p:spPr>
      </p:pic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AE792A59-1368-D129-D58D-3DAFCE5CC5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8830" y="1374964"/>
            <a:ext cx="2928686" cy="6286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28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2FE64CC8-D648-2FA1-C0B0-6B0836FECD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29394" y="1374964"/>
            <a:ext cx="2928686" cy="6286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28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277531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with 3 Se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4F3B344-4F6E-33FC-AE96-1155A66F1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6948" y="1745559"/>
            <a:ext cx="6163845" cy="645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Copy Here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8FCFB33-7AC1-6994-64ED-5FC6194FF2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1000" y="-1"/>
            <a:ext cx="3430012" cy="685800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Placeholder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9731D0-5748-6DB8-1636-4EF7D99A5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00" y="5681007"/>
            <a:ext cx="1757945" cy="276040"/>
          </a:xfrm>
          <a:prstGeom prst="rect">
            <a:avLst/>
          </a:prstGeom>
        </p:spPr>
      </p:pic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C4C3E46F-D9A7-0880-270A-30BA63E6C4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5600" y="901812"/>
            <a:ext cx="6375400" cy="534988"/>
          </a:xfrm>
          <a:prstGeom prst="rect">
            <a:avLst/>
          </a:prstGeom>
          <a:solidFill>
            <a:schemeClr val="accent1"/>
          </a:solidFill>
        </p:spPr>
        <p:txBody>
          <a:bodyPr lIns="182880" anchor="ctr" anchorCtr="0"/>
          <a:lstStyle>
            <a:lvl1pPr marL="0" indent="0">
              <a:buNone/>
              <a:defRPr lang="en-US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CACF2048-85C8-904D-7336-82B8C1BE83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5600" y="2740606"/>
            <a:ext cx="6375400" cy="534988"/>
          </a:xfrm>
          <a:prstGeom prst="rect">
            <a:avLst/>
          </a:prstGeom>
          <a:solidFill>
            <a:schemeClr val="accent1"/>
          </a:solidFill>
        </p:spPr>
        <p:txBody>
          <a:bodyPr lIns="182880" anchor="ctr" anchorCtr="0"/>
          <a:lstStyle>
            <a:lvl1pPr marL="0" indent="0">
              <a:buNone/>
              <a:defRPr lang="en-US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08E1FD2D-02E0-6A69-C644-752DA1F0C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5600" y="4576120"/>
            <a:ext cx="6375400" cy="534988"/>
          </a:xfrm>
          <a:prstGeom prst="rect">
            <a:avLst/>
          </a:prstGeom>
          <a:solidFill>
            <a:schemeClr val="accent1"/>
          </a:solidFill>
        </p:spPr>
        <p:txBody>
          <a:bodyPr lIns="182880" anchor="ctr" anchorCtr="0"/>
          <a:lstStyle>
            <a:lvl1pPr marL="0" indent="0">
              <a:buNone/>
              <a:defRPr lang="en-US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352F448-66EB-7CAB-CAC6-096FC8D853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6948" y="3536857"/>
            <a:ext cx="6164052" cy="739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F0DE4CB2-ACBD-F9C8-5214-9221E5A2E9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6948" y="5375651"/>
            <a:ext cx="6164052" cy="739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400" b="0" i="0" kern="600" spc="2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318577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ullet Call 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E72D95-9957-D6E2-30DE-1B95F5521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4" t="1359" r="21036" b="13356"/>
          <a:stretch/>
        </p:blipFill>
        <p:spPr>
          <a:xfrm rot="10800000">
            <a:off x="-3" y="0"/>
            <a:ext cx="225552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BFC7CF-65A2-D3D4-C318-50C086383644}"/>
              </a:ext>
            </a:extLst>
          </p:cNvPr>
          <p:cNvSpPr/>
          <p:nvPr/>
        </p:nvSpPr>
        <p:spPr>
          <a:xfrm>
            <a:off x="5252618" y="2173354"/>
            <a:ext cx="6306919" cy="4053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1513972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E42B85-E6B2-7531-34E2-9BF26A0B6D3A}"/>
              </a:ext>
            </a:extLst>
          </p:cNvPr>
          <p:cNvSpPr/>
          <p:nvPr/>
        </p:nvSpPr>
        <p:spPr>
          <a:xfrm>
            <a:off x="5252617" y="6051176"/>
            <a:ext cx="6306919" cy="1758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95F680D2-1E59-EC77-F1D3-C45A14914E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1000" y="630238"/>
            <a:ext cx="3985450" cy="5597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7DF76CF5-E78F-41CC-957B-57A714BAED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945" y="2716696"/>
            <a:ext cx="5196302" cy="123569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124973C-68B5-5BF8-5CE2-D07F3A1988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7454" y="630238"/>
            <a:ext cx="6337367" cy="110059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28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82974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on White Headlin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3A176E0-BFEE-FAD4-D10D-F49D0887DC42}"/>
              </a:ext>
            </a:extLst>
          </p:cNvPr>
          <p:cNvSpPr/>
          <p:nvPr/>
        </p:nvSpPr>
        <p:spPr>
          <a:xfrm>
            <a:off x="632456" y="630872"/>
            <a:ext cx="10927081" cy="5596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73334" dir="4140000" sx="105831" sy="105831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1513972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C7C041E-73D1-7AC9-3ED1-F759B6F43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4275" y="1521960"/>
            <a:ext cx="4052123" cy="11394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buNone/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 Header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3025A-C54C-7C5A-A480-8568CA858505}"/>
              </a:ext>
            </a:extLst>
          </p:cNvPr>
          <p:cNvSpPr/>
          <p:nvPr/>
        </p:nvSpPr>
        <p:spPr>
          <a:xfrm rot="16200000">
            <a:off x="8694475" y="3361939"/>
            <a:ext cx="5596129" cy="1339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D333E39-D3D2-64A0-7C38-80469D376B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7400" y="1537136"/>
            <a:ext cx="4640325" cy="39619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67ABAF5-DC8E-4C4E-A6C2-FE3A064C53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4275" y="3184634"/>
            <a:ext cx="4052122" cy="23144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400" spc="2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402758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25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79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E50C12-AAF0-920E-59A8-DBC424B812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8770" y="2036406"/>
            <a:ext cx="8214453" cy="1677764"/>
          </a:xfrm>
        </p:spPr>
        <p:txBody>
          <a:bodyPr/>
          <a:lstStyle/>
          <a:p>
            <a:r>
              <a:rPr lang="en-US" dirty="0"/>
              <a:t>The Impact of Anti-Stigma Education in the Healthcare Field: A Program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D1A36-9A6B-EE8F-06ED-FE5529B337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Madison Walsh, MSc., Cara Poland, MD, </a:t>
            </a:r>
            <a:r>
              <a:rPr lang="en-US" dirty="0" err="1"/>
              <a:t>MEd.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7F0C0-05AE-3F9D-E133-920903B3CF5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November 15,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CDEC3-4D45-4F39-B333-5094926416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3539" y="4037753"/>
            <a:ext cx="2104914" cy="133996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55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52455FE-886C-F36D-0F89-1C7A72BFE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97" y="2298917"/>
            <a:ext cx="10927080" cy="358137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Question 1: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Lifelong abstinence is a necessary goal in the treatment of substance use disorder.</a:t>
            </a:r>
            <a:endParaRPr lang="en-US" sz="1600" dirty="0">
              <a:solidFill>
                <a:schemeClr val="accent3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Question 2: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Once a person achieves abstinence for their substance use disorder through any means of treatment, they can never become a "social user" of substances.</a:t>
            </a:r>
            <a:endParaRPr lang="en-US" sz="1600" dirty="0">
              <a:solidFill>
                <a:schemeClr val="accent3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Question 3: Physicians who diagnose substance use disorder early improve the chance of treatment success.</a:t>
            </a:r>
            <a:endParaRPr lang="en-US" sz="1600" dirty="0">
              <a:solidFill>
                <a:schemeClr val="accent3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Question 4: Family involvement is a very important part of the treatment of substance use disorder.</a:t>
            </a:r>
            <a:endParaRPr lang="en-US" sz="1600" dirty="0">
              <a:solidFill>
                <a:schemeClr val="accent3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Question 5: Once a patient is abstinent and off all medication for their substance use disorder, not further contact with a physician is necessary.</a:t>
            </a:r>
            <a:endParaRPr lang="en-US" sz="1600" dirty="0">
              <a:solidFill>
                <a:schemeClr val="accent3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Question 6: Substance use disorder is a treatable disease.</a:t>
            </a:r>
            <a:endParaRPr lang="en-US" sz="1600" dirty="0">
              <a:solidFill>
                <a:schemeClr val="accent3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Question 7: Alcohol use disorder is a treatable disease.</a:t>
            </a:r>
            <a:endParaRPr lang="en-US" sz="1600" dirty="0">
              <a:solidFill>
                <a:schemeClr val="accent3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Question 8: A patient with substance use disorder who has relapsed several times probably cannot be treated.</a:t>
            </a:r>
            <a:endParaRPr lang="en-US" sz="1600" dirty="0">
              <a:solidFill>
                <a:schemeClr val="accent3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Question 9: People with substance use disorders are unpleasant to work with as patients.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Question 10: A patient with a substance use disorder cannot be helped until he/she has hit "rock bottom."</a:t>
            </a:r>
            <a:endParaRPr lang="en-US" sz="1600" dirty="0">
              <a:solidFill>
                <a:schemeClr val="accent3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endParaRPr lang="en-US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B7160-7157-D71E-6AE5-D447D50196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Anti-stigma Attitudes Survey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1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DA97510-AF42-EB6E-A9CD-8B82132FD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1" y="2004628"/>
            <a:ext cx="12070080" cy="2140652"/>
          </a:xfrm>
        </p:spPr>
        <p:txBody>
          <a:bodyPr lIns="0" tIns="0" rIns="0" bIns="0" numCol="2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/>
                <a:ea typeface="Calibri" panose="020F0502020204030204" pitchFamily="34" charset="0"/>
                <a:cs typeface="Arial"/>
              </a:rPr>
              <a:t>Student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attitudes show sustained attitude changes for one-year post-course.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Significant positive attitude changes included responses to the following survey questions.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Question 8 saw the greatest percentage of students switch from disagree (44%) to strongly disagree in the post-course survey.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86% percent strongly disagreeing that a patient with SUD who has relapsed several times probably cannot be treated, also signaling a change in attitude after the course was complete.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Most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students changed from disagree (42%) to strongly disagree (81%) when asked if a patient with a SUD cannot be helped until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</a:rPr>
              <a:t>they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have hit “rock bottom”.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BD95B-094A-2046-FBEF-3E6998D0DD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534F47-004F-43EF-68CD-A92946BC6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272" y="4282632"/>
            <a:ext cx="7309378" cy="2575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80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BA069B6-6A76-386D-2ABA-463E9714C9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Over 1000 medical students from across the United States have completed the curriculum.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Partnered with 26 residency programs in Michigan.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residency program across the United States.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4,149 prescribers have completed the MATE Act training offered through MI CARES.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Adapted modules for social science.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April 2024.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Social Work students throughout the United States.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Expansion to University of Alabama Medical School.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Future curriculum expansion to include case studies for individual learning modules.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7FB82-DBEE-F100-5CB6-F86543EB7E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Current Impact and Future Directions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78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83EA818-A8AC-2C39-30FE-BBE89F93A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en-US" sz="2800" dirty="0">
                <a:solidFill>
                  <a:schemeClr val="accent3">
                    <a:lumMod val="75000"/>
                  </a:schemeClr>
                </a:solidFill>
                <a:effectLst/>
                <a:ea typeface="Calibri"/>
              </a:rPr>
              <a:t>We envision a world where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a typeface="Calibri"/>
              </a:rPr>
              <a:t> treatment is accessible for every individual with a substance use disorder, free of stigma and judgement. A world where 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ffectLst/>
                <a:ea typeface="Calibri"/>
              </a:rPr>
              <a:t>there are enough Addiction Medicine Specialists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a typeface="Calibri"/>
              </a:rPr>
              <a:t>in every health care field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ffectLst/>
                <a:ea typeface="Calibri"/>
              </a:rPr>
              <a:t>to meet the overwhelming demand of those struggling with substance use disorder in communities across the United States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a typeface="Calibri"/>
              </a:rPr>
              <a:t>.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2991B-E3F8-31C3-E621-14E492756D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 CARES 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76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D857D3-345D-01C0-F1FE-CA6F7F3CF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Contact Information: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6BEE6-8126-C6CD-691E-DE7BFDF07B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457" y="3158520"/>
            <a:ext cx="2104914" cy="133996"/>
          </a:xfr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616EC6-CBD0-272C-BDD9-2233CC7504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457" y="4097610"/>
            <a:ext cx="9412941" cy="1281545"/>
          </a:xfrm>
        </p:spPr>
        <p:txBody>
          <a:bodyPr numCol="2"/>
          <a:lstStyle/>
          <a:p>
            <a:r>
              <a:rPr lang="en-US" sz="2800" dirty="0"/>
              <a:t>Madison Walsh, MSc.  </a:t>
            </a:r>
          </a:p>
          <a:p>
            <a:r>
              <a:rPr lang="en-US" sz="2800" dirty="0"/>
              <a:t>walshm16@msu.edu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Cara Poland, MD, </a:t>
            </a:r>
            <a:r>
              <a:rPr lang="en-US" sz="2800" dirty="0" err="1"/>
              <a:t>MEd.</a:t>
            </a:r>
            <a:endParaRPr lang="en-US" sz="2800" dirty="0"/>
          </a:p>
          <a:p>
            <a:r>
              <a:rPr lang="en-US" sz="2800" dirty="0"/>
              <a:t>polandc2@msu.edu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1F2DAD-E845-2E67-21AD-639C15AB41F8}"/>
              </a:ext>
            </a:extLst>
          </p:cNvPr>
          <p:cNvSpPr txBox="1"/>
          <p:nvPr/>
        </p:nvSpPr>
        <p:spPr>
          <a:xfrm>
            <a:off x="471054" y="3403540"/>
            <a:ext cx="785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www.micaresed.org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88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714DDD-AA8E-52C6-0C6A-F9E415CDEB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No Financial Disclosures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DC9FA-D60C-52FB-BE92-E07CE662A4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67B0E-C034-062C-73FC-EE693C2EBC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16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197E36E-8677-A25D-275D-B6631325F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effectLst/>
                <a:ea typeface="Calibri" panose="020F0502020204030204" pitchFamily="34" charset="0"/>
              </a:rPr>
              <a:t>By the end of the presentation, attendees will be able to articulate and evaluate the rationale and components of the MI CARES anti-stigma education program, including the education implementation and its potential impact on healthcare professionals and patient outcomes.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52E94-B6B1-7CD7-A1C1-686367B799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75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8B8C1C-12ED-4A8F-4E9F-D42F614B3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96" y="2320638"/>
            <a:ext cx="10927080" cy="3581370"/>
          </a:xfrm>
        </p:spPr>
        <p:txBody>
          <a:bodyPr lIns="0" tIns="0" rIns="0" bIns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Among people aged 12 or older in 2023 who needed substance use treatment in the past year, 23.6% received treatment. 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includes: 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inpatient location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outpatient location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telehealth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prison, jail, or juvenile detention center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 of medication to treat alcohol use disorder or opioid use disorder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0CC52-66F9-7199-8210-1B5388AE28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998" y="630872"/>
            <a:ext cx="11703463" cy="633081"/>
          </a:xfrm>
        </p:spPr>
        <p:txBody>
          <a:bodyPr/>
          <a:lstStyle/>
          <a:p>
            <a:r>
              <a:rPr lang="en-US" sz="4000" dirty="0"/>
              <a:t>The Need for SUD Treatment in the United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87400-102F-9B3D-8F41-ADCD967F0BCD}"/>
              </a:ext>
            </a:extLst>
          </p:cNvPr>
          <p:cNvSpPr txBox="1"/>
          <p:nvPr/>
        </p:nvSpPr>
        <p:spPr>
          <a:xfrm>
            <a:off x="190499" y="6119336"/>
            <a:ext cx="11367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Substance Abuse and Mental Health Services Administration. (2024). Key substance use and mental health indicators in the United States: Results from the 2023 National Survey on Drug Use and Health (HHS Publication No. PEP24-07-021, NSDUH Series H-59). Center for Behavioral Health Statistics and Quality, Substance Abuse and Mental Health Services Administration. https://www.samhsa.gov/data/report/2023-nsduh-annual-national-report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83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9DC8D08-A016-B6F2-7A64-15E57D8FBE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600" cap="none" spc="2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Among those with past-year AUD, 1.9% received medication for treatment of their AUD.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600" cap="none" spc="2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Among people with past-year OUD, 18% received medication to treat OUD. </a:t>
            </a:r>
          </a:p>
          <a:p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BC68B-C152-933C-A51C-EA102D9AA9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Medication for Substance Use Disorder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D4D69-34D7-B5AA-F7EF-9C6F2DC24CA9}"/>
              </a:ext>
            </a:extLst>
          </p:cNvPr>
          <p:cNvSpPr txBox="1"/>
          <p:nvPr/>
        </p:nvSpPr>
        <p:spPr>
          <a:xfrm>
            <a:off x="190500" y="5994645"/>
            <a:ext cx="11367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Substance Abuse and Mental Health Services Administration. (2024). Key substance use and mental health indicators in the United States: Results from the 2023 National Survey on Drug Use and Health (HHS Publication No. PEP24-07-021, NSDUH Series H-59). Center for Behavioral Health Statistics and Quality, Substance Abuse and Mental Health Services Administration. https://www.samhsa.gov/data/report/2023-nsduh-annual-national-report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74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6209EE1-444F-DFC4-A41F-5C103238BF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0" tIns="0" rIns="0" bIns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/>
                <a:cs typeface="Arial"/>
              </a:rPr>
              <a:t>According to the World Health Organization, no other physical or mental illness is stigmatized more than substance use.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/>
                <a:cs typeface="Arial"/>
              </a:rPr>
              <a:t>Health care professionals are the most commonly cited source of stigma for patients receiving treatment for substance use disorders.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Stigma among health care professionals leads to lower empathy, lower provider involvement, shorter visits, lower patient engagement and retention.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C0D30-05CC-F3EF-6ED1-D31EB9A007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136" y="1135368"/>
            <a:ext cx="10927079" cy="633081"/>
          </a:xfrm>
        </p:spPr>
        <p:txBody>
          <a:bodyPr/>
          <a:lstStyle/>
          <a:p>
            <a:r>
              <a:rPr lang="en-US" dirty="0"/>
              <a:t>Perceived Stigma in SUD Treatment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D6537-F919-39B2-56DC-D095DAB49796}"/>
              </a:ext>
            </a:extLst>
          </p:cNvPr>
          <p:cNvSpPr txBox="1"/>
          <p:nvPr/>
        </p:nvSpPr>
        <p:spPr>
          <a:xfrm>
            <a:off x="190499" y="6119336"/>
            <a:ext cx="11367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Source: Corrigan et al 2000; Crisp et al 2000; </a:t>
            </a:r>
            <a:r>
              <a:rPr lang="en-US" sz="1400" err="1"/>
              <a:t>Luoma</a:t>
            </a:r>
            <a:r>
              <a:rPr lang="en-US" sz="1400"/>
              <a:t> et al 2007; Avery et al 2017; Gilchrist et al 2011; Lindberg et al 2001</a:t>
            </a:r>
          </a:p>
          <a:p>
            <a:endParaRPr lang="en-US" sz="1400"/>
          </a:p>
          <a:p>
            <a:endParaRPr lang="en-US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09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9B41E81-7A97-0BBA-D9E4-C2FA4609F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In 2018, the deans from all medical schools in Michigan convened to discuss undergraduate addiction medicine education.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The Michigan Collaborative for Addiction Resources and Education Systems was born.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Funded by State Opioid Response Dollars 2-4 from SAMHSA and NIDA R25.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MI CARES was developed in part to </a:t>
            </a:r>
            <a:r>
              <a:rPr lang="en-US" sz="2000" b="0" i="0" dirty="0">
                <a:solidFill>
                  <a:schemeClr val="accent3">
                    <a:lumMod val="75000"/>
                  </a:schemeClr>
                </a:solidFill>
                <a:effectLst/>
              </a:rPr>
              <a:t>introduce the fundamentals of Addiction Medicine to medical students, with the goal of combating stigma. 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5C6CB-9F4D-5D2F-61CD-1A606E6475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That’s where MI CARES comes in!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34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4F16CB5-39A9-9E26-5B70-7C29B117A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35 addiction medicine educational modules adapted to UME and GME learners.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UME Learning: 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Month-long elective for Michigan State University College of Human Medicine students since 2021.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Three, 2-week electives for Michigan State College of Human Medicine and College of Osteopathic Medicine students.</a:t>
            </a:r>
          </a:p>
          <a:p>
            <a:pPr marL="1200150" lvl="2" indent="-28575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Curriculum adapted to five other medical schools in Michigan.</a:t>
            </a:r>
          </a:p>
          <a:p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buChar char="•"/>
            </a:pPr>
            <a:endParaRPr lang="en-US" sz="1800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sz="1800" kern="1200" spc="0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sz="1800" kern="1200" spc="0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76717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6F7DC-E5FC-5680-CB8E-97D4D66E38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Arial"/>
                <a:cs typeface="Arial"/>
              </a:rPr>
              <a:t>Medical Education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29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DDCC2A7-6ABE-3B99-6034-D9EDEC2AE6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01988-089D-F727-EEDD-8DE865803B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Curriculum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B5302-B0A8-BD95-B3C0-80D72A4AF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703" y="-73572"/>
            <a:ext cx="5381297" cy="6852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33641-696A-D08D-E5E4-DA73ECA64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26" y="2368340"/>
            <a:ext cx="5229955" cy="3781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947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2">
  <a:themeElements>
    <a:clrScheme name="MI Cares 2023 Colors">
      <a:dk1>
        <a:srgbClr val="1C4950"/>
      </a:dk1>
      <a:lt1>
        <a:srgbClr val="FFFFFF"/>
      </a:lt1>
      <a:dk2>
        <a:srgbClr val="44546A"/>
      </a:dk2>
      <a:lt2>
        <a:srgbClr val="E7E6E6"/>
      </a:lt2>
      <a:accent1>
        <a:srgbClr val="006951"/>
      </a:accent1>
      <a:accent2>
        <a:srgbClr val="005970"/>
      </a:accent2>
      <a:accent3>
        <a:srgbClr val="A5A5A5"/>
      </a:accent3>
      <a:accent4>
        <a:srgbClr val="48D597"/>
      </a:accent4>
      <a:accent5>
        <a:srgbClr val="65AEC1"/>
      </a:accent5>
      <a:accent6>
        <a:srgbClr val="FEFFFF"/>
      </a:accent6>
      <a:hlink>
        <a:srgbClr val="006951"/>
      </a:hlink>
      <a:folHlink>
        <a:srgbClr val="65AE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2976A37C-4260-43D8-9FC3-E119BDB54B33}" vid="{05C1FE8F-62CC-4779-89EB-13EB5DA74C0F}"/>
    </a:ext>
  </a:extLst>
</a:theme>
</file>

<file path=ppt/theme/theme2.xml><?xml version="1.0" encoding="utf-8"?>
<a:theme xmlns:a="http://schemas.openxmlformats.org/drawingml/2006/main" name="Master Design Slide">
  <a:themeElements>
    <a:clrScheme name="MI Cares 2023 Colors">
      <a:dk1>
        <a:srgbClr val="1C4950"/>
      </a:dk1>
      <a:lt1>
        <a:srgbClr val="FFFFFF"/>
      </a:lt1>
      <a:dk2>
        <a:srgbClr val="44546A"/>
      </a:dk2>
      <a:lt2>
        <a:srgbClr val="E7E6E6"/>
      </a:lt2>
      <a:accent1>
        <a:srgbClr val="006951"/>
      </a:accent1>
      <a:accent2>
        <a:srgbClr val="005970"/>
      </a:accent2>
      <a:accent3>
        <a:srgbClr val="A5A5A5"/>
      </a:accent3>
      <a:accent4>
        <a:srgbClr val="48D597"/>
      </a:accent4>
      <a:accent5>
        <a:srgbClr val="65AEC1"/>
      </a:accent5>
      <a:accent6>
        <a:srgbClr val="FEFFFF"/>
      </a:accent6>
      <a:hlink>
        <a:srgbClr val="006951"/>
      </a:hlink>
      <a:folHlink>
        <a:srgbClr val="65AE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 Cares Master Template RMD FINAL.pptx" id="{57B763BD-630E-4658-A888-2B93A79FD57A}" vid="{CA097609-A07D-441E-9E13-016ED755A4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2177130-642f-41d9-9211-74237ad5687d}" enabled="0" method="" siteId="{22177130-642f-41d9-9211-74237ad568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1193</TotalTime>
  <Words>1056</Words>
  <Application>Microsoft Office PowerPoint</Application>
  <PresentationFormat>Widescreen</PresentationFormat>
  <Paragraphs>83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Theme2</vt:lpstr>
      <vt:lpstr>Master Design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Walsh, Madison</dc:creator>
  <cp:lastModifiedBy>Walsh, Madison</cp:lastModifiedBy>
  <cp:revision>2</cp:revision>
  <dcterms:created xsi:type="dcterms:W3CDTF">2024-11-06T16:28:34Z</dcterms:created>
  <dcterms:modified xsi:type="dcterms:W3CDTF">2024-11-15T16:05:18Z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CF0F25AC-596A-4DEF-AC66-7A71A99DE988</vt:lpwstr>
  </property>
  <property fmtid="{D5CDD505-2E9C-101B-9397-08002B2CF9AE}" pid="3" name="ArticulatePath">
    <vt:lpwstr>Presentation2</vt:lpwstr>
  </property>
</Properties>
</file>