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45" r:id="rId2"/>
    <p:sldId id="468" r:id="rId3"/>
    <p:sldId id="414" r:id="rId4"/>
    <p:sldId id="462" r:id="rId5"/>
    <p:sldId id="480" r:id="rId6"/>
    <p:sldId id="420" r:id="rId7"/>
    <p:sldId id="422" r:id="rId8"/>
    <p:sldId id="423" r:id="rId9"/>
    <p:sldId id="463" r:id="rId10"/>
    <p:sldId id="424" r:id="rId11"/>
    <p:sldId id="425" r:id="rId12"/>
    <p:sldId id="458" r:id="rId13"/>
    <p:sldId id="471" r:id="rId14"/>
    <p:sldId id="478" r:id="rId15"/>
    <p:sldId id="473" r:id="rId16"/>
    <p:sldId id="479" r:id="rId17"/>
    <p:sldId id="475" r:id="rId18"/>
    <p:sldId id="476" r:id="rId19"/>
    <p:sldId id="477" r:id="rId20"/>
    <p:sldId id="432" r:id="rId21"/>
    <p:sldId id="474" r:id="rId22"/>
    <p:sldId id="481" r:id="rId23"/>
    <p:sldId id="418" r:id="rId24"/>
    <p:sldId id="417" r:id="rId25"/>
    <p:sldId id="415" r:id="rId26"/>
    <p:sldId id="416" r:id="rId27"/>
    <p:sldId id="4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paradise" initials="r" lastIdx="13" clrIdx="0">
    <p:extLst>
      <p:ext uri="{19B8F6BF-5375-455C-9EA6-DF929625EA0E}">
        <p15:presenceInfo xmlns:p15="http://schemas.microsoft.com/office/powerpoint/2012/main" userId="rparadise" providerId="None"/>
      </p:ext>
    </p:extLst>
  </p:cmAuthor>
  <p:cmAuthor id="2" name="Andres Hoyos Cespedes" initials="AHC" lastIdx="1" clrIdx="1">
    <p:extLst>
      <p:ext uri="{19B8F6BF-5375-455C-9EA6-DF929625EA0E}">
        <p15:presenceInfo xmlns:p15="http://schemas.microsoft.com/office/powerpoint/2012/main" userId="d55c8d310570cb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5FF"/>
    <a:srgbClr val="00437B"/>
    <a:srgbClr val="57B3FF"/>
    <a:srgbClr val="F3FAFF"/>
    <a:srgbClr val="E5F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8286F-BF41-48A6-AFE1-0DB3A8862F43}" v="685" dt="2022-10-18T17:48:49.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8023" autoAdjust="0"/>
  </p:normalViewPr>
  <p:slideViewPr>
    <p:cSldViewPr snapToGrid="0">
      <p:cViewPr varScale="1">
        <p:scale>
          <a:sx n="52" d="100"/>
          <a:sy n="52" d="100"/>
        </p:scale>
        <p:origin x="1124" y="24"/>
      </p:cViewPr>
      <p:guideLst/>
    </p:cSldViewPr>
  </p:slideViewPr>
  <p:notesTextViewPr>
    <p:cViewPr>
      <p:scale>
        <a:sx n="1" d="1"/>
        <a:sy n="1" d="1"/>
      </p:scale>
      <p:origin x="0" y="0"/>
    </p:cViewPr>
  </p:notesTextViewPr>
  <p:notesViewPr>
    <p:cSldViewPr snapToGrid="0">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Hoyos Cespedes" userId="d55c8d310570cbfa" providerId="LiveId" clId="{11E8286F-BF41-48A6-AFE1-0DB3A8862F43}"/>
    <pc:docChg chg="undo custSel addSld delSld modSld sldOrd addMainMaster delMainMaster modMainMaster">
      <pc:chgData name="Andres Hoyos Cespedes" userId="d55c8d310570cbfa" providerId="LiveId" clId="{11E8286F-BF41-48A6-AFE1-0DB3A8862F43}" dt="2022-10-18T17:48:51.308" v="1477" actId="27614"/>
      <pc:docMkLst>
        <pc:docMk/>
      </pc:docMkLst>
      <pc:sldChg chg="add del">
        <pc:chgData name="Andres Hoyos Cespedes" userId="d55c8d310570cbfa" providerId="LiveId" clId="{11E8286F-BF41-48A6-AFE1-0DB3A8862F43}" dt="2022-10-14T16:34:32.472" v="1362" actId="47"/>
        <pc:sldMkLst>
          <pc:docMk/>
          <pc:sldMk cId="4235636580" sldId="320"/>
        </pc:sldMkLst>
      </pc:sldChg>
      <pc:sldChg chg="add del delCm">
        <pc:chgData name="Andres Hoyos Cespedes" userId="d55c8d310570cbfa" providerId="LiveId" clId="{11E8286F-BF41-48A6-AFE1-0DB3A8862F43}" dt="2022-10-14T16:34:32.472" v="1362" actId="47"/>
        <pc:sldMkLst>
          <pc:docMk/>
          <pc:sldMk cId="425392504" sldId="321"/>
        </pc:sldMkLst>
      </pc:sldChg>
      <pc:sldChg chg="add del">
        <pc:chgData name="Andres Hoyos Cespedes" userId="d55c8d310570cbfa" providerId="LiveId" clId="{11E8286F-BF41-48A6-AFE1-0DB3A8862F43}" dt="2022-10-14T16:34:32.472" v="1362" actId="47"/>
        <pc:sldMkLst>
          <pc:docMk/>
          <pc:sldMk cId="3949837604" sldId="322"/>
        </pc:sldMkLst>
      </pc:sldChg>
      <pc:sldChg chg="add del">
        <pc:chgData name="Andres Hoyos Cespedes" userId="d55c8d310570cbfa" providerId="LiveId" clId="{11E8286F-BF41-48A6-AFE1-0DB3A8862F43}" dt="2022-10-14T16:34:32.472" v="1362" actId="47"/>
        <pc:sldMkLst>
          <pc:docMk/>
          <pc:sldMk cId="3537805148" sldId="323"/>
        </pc:sldMkLst>
      </pc:sldChg>
      <pc:sldChg chg="add del">
        <pc:chgData name="Andres Hoyos Cespedes" userId="d55c8d310570cbfa" providerId="LiveId" clId="{11E8286F-BF41-48A6-AFE1-0DB3A8862F43}" dt="2022-10-14T16:34:32.472" v="1362" actId="47"/>
        <pc:sldMkLst>
          <pc:docMk/>
          <pc:sldMk cId="3789451017" sldId="324"/>
        </pc:sldMkLst>
      </pc:sldChg>
      <pc:sldChg chg="add del">
        <pc:chgData name="Andres Hoyos Cespedes" userId="d55c8d310570cbfa" providerId="LiveId" clId="{11E8286F-BF41-48A6-AFE1-0DB3A8862F43}" dt="2022-10-14T16:34:32.472" v="1362" actId="47"/>
        <pc:sldMkLst>
          <pc:docMk/>
          <pc:sldMk cId="1495609316" sldId="325"/>
        </pc:sldMkLst>
      </pc:sldChg>
      <pc:sldChg chg="add del">
        <pc:chgData name="Andres Hoyos Cespedes" userId="d55c8d310570cbfa" providerId="LiveId" clId="{11E8286F-BF41-48A6-AFE1-0DB3A8862F43}" dt="2022-10-14T16:34:32.472" v="1362" actId="47"/>
        <pc:sldMkLst>
          <pc:docMk/>
          <pc:sldMk cId="4293710864" sldId="326"/>
        </pc:sldMkLst>
      </pc:sldChg>
      <pc:sldChg chg="add del">
        <pc:chgData name="Andres Hoyos Cespedes" userId="d55c8d310570cbfa" providerId="LiveId" clId="{11E8286F-BF41-48A6-AFE1-0DB3A8862F43}" dt="2022-10-14T16:34:32.472" v="1362" actId="47"/>
        <pc:sldMkLst>
          <pc:docMk/>
          <pc:sldMk cId="866158960" sldId="327"/>
        </pc:sldMkLst>
      </pc:sldChg>
      <pc:sldChg chg="add del">
        <pc:chgData name="Andres Hoyos Cespedes" userId="d55c8d310570cbfa" providerId="LiveId" clId="{11E8286F-BF41-48A6-AFE1-0DB3A8862F43}" dt="2022-10-14T16:34:32.472" v="1362" actId="47"/>
        <pc:sldMkLst>
          <pc:docMk/>
          <pc:sldMk cId="4209926723" sldId="329"/>
        </pc:sldMkLst>
      </pc:sldChg>
      <pc:sldChg chg="modSp add del mod">
        <pc:chgData name="Andres Hoyos Cespedes" userId="d55c8d310570cbfa" providerId="LiveId" clId="{11E8286F-BF41-48A6-AFE1-0DB3A8862F43}" dt="2022-10-14T16:34:32.472" v="1362" actId="47"/>
        <pc:sldMkLst>
          <pc:docMk/>
          <pc:sldMk cId="1817487108" sldId="331"/>
        </pc:sldMkLst>
        <pc:spChg chg="mod">
          <ac:chgData name="Andres Hoyos Cespedes" userId="d55c8d310570cbfa" providerId="LiveId" clId="{11E8286F-BF41-48A6-AFE1-0DB3A8862F43}" dt="2022-10-12T19:01:16.338" v="579" actId="20577"/>
          <ac:spMkLst>
            <pc:docMk/>
            <pc:sldMk cId="1817487108" sldId="331"/>
            <ac:spMk id="5" creationId="{00000000-0000-0000-0000-000000000000}"/>
          </ac:spMkLst>
        </pc:spChg>
      </pc:sldChg>
      <pc:sldChg chg="add del">
        <pc:chgData name="Andres Hoyos Cespedes" userId="d55c8d310570cbfa" providerId="LiveId" clId="{11E8286F-BF41-48A6-AFE1-0DB3A8862F43}" dt="2022-10-14T16:34:32.472" v="1362" actId="47"/>
        <pc:sldMkLst>
          <pc:docMk/>
          <pc:sldMk cId="3001610485" sldId="332"/>
        </pc:sldMkLst>
      </pc:sldChg>
      <pc:sldChg chg="add del">
        <pc:chgData name="Andres Hoyos Cespedes" userId="d55c8d310570cbfa" providerId="LiveId" clId="{11E8286F-BF41-48A6-AFE1-0DB3A8862F43}" dt="2022-10-14T16:34:32.472" v="1362" actId="47"/>
        <pc:sldMkLst>
          <pc:docMk/>
          <pc:sldMk cId="3060684012" sldId="333"/>
        </pc:sldMkLst>
      </pc:sldChg>
      <pc:sldChg chg="modSp add del mod">
        <pc:chgData name="Andres Hoyos Cespedes" userId="d55c8d310570cbfa" providerId="LiveId" clId="{11E8286F-BF41-48A6-AFE1-0DB3A8862F43}" dt="2022-10-18T17:48:06.658" v="1461" actId="47"/>
        <pc:sldMkLst>
          <pc:docMk/>
          <pc:sldMk cId="3135117169" sldId="334"/>
        </pc:sldMkLst>
        <pc:spChg chg="mod">
          <ac:chgData name="Andres Hoyos Cespedes" userId="d55c8d310570cbfa" providerId="LiveId" clId="{11E8286F-BF41-48A6-AFE1-0DB3A8862F43}" dt="2022-10-18T17:43:12.037" v="1398" actId="27636"/>
          <ac:spMkLst>
            <pc:docMk/>
            <pc:sldMk cId="3135117169" sldId="334"/>
            <ac:spMk id="26" creationId="{B2D3EB54-8DFC-73A3-80F8-B33D31A1ED2B}"/>
          </ac:spMkLst>
        </pc:spChg>
        <pc:spChg chg="mod">
          <ac:chgData name="Andres Hoyos Cespedes" userId="d55c8d310570cbfa" providerId="LiveId" clId="{11E8286F-BF41-48A6-AFE1-0DB3A8862F43}" dt="2022-10-18T17:43:12.039" v="1399" actId="27636"/>
          <ac:spMkLst>
            <pc:docMk/>
            <pc:sldMk cId="3135117169" sldId="334"/>
            <ac:spMk id="28" creationId="{2102A3BB-BA16-A36D-6EB2-422C12F9C5E6}"/>
          </ac:spMkLst>
        </pc:spChg>
      </pc:sldChg>
      <pc:sldChg chg="modSp add del mod">
        <pc:chgData name="Andres Hoyos Cespedes" userId="d55c8d310570cbfa" providerId="LiveId" clId="{11E8286F-BF41-48A6-AFE1-0DB3A8862F43}" dt="2022-10-18T17:48:17.617" v="1463" actId="47"/>
        <pc:sldMkLst>
          <pc:docMk/>
          <pc:sldMk cId="2159056765" sldId="335"/>
        </pc:sldMkLst>
        <pc:spChg chg="mod">
          <ac:chgData name="Andres Hoyos Cespedes" userId="d55c8d310570cbfa" providerId="LiveId" clId="{11E8286F-BF41-48A6-AFE1-0DB3A8862F43}" dt="2022-10-18T17:45:17.486" v="1423" actId="27636"/>
          <ac:spMkLst>
            <pc:docMk/>
            <pc:sldMk cId="2159056765" sldId="335"/>
            <ac:spMk id="24" creationId="{ADEF7838-E153-0208-8D1E-F950086BDE42}"/>
          </ac:spMkLst>
        </pc:spChg>
        <pc:spChg chg="mod">
          <ac:chgData name="Andres Hoyos Cespedes" userId="d55c8d310570cbfa" providerId="LiveId" clId="{11E8286F-BF41-48A6-AFE1-0DB3A8862F43}" dt="2022-10-18T17:45:17.490" v="1424" actId="27636"/>
          <ac:spMkLst>
            <pc:docMk/>
            <pc:sldMk cId="2159056765" sldId="335"/>
            <ac:spMk id="26" creationId="{E73D946B-5930-50D3-EBE3-DDB2418B14D1}"/>
          </ac:spMkLst>
        </pc:spChg>
        <pc:spChg chg="mod">
          <ac:chgData name="Andres Hoyos Cespedes" userId="d55c8d310570cbfa" providerId="LiveId" clId="{11E8286F-BF41-48A6-AFE1-0DB3A8862F43}" dt="2022-10-18T17:45:17.482" v="1422" actId="27636"/>
          <ac:spMkLst>
            <pc:docMk/>
            <pc:sldMk cId="2159056765" sldId="335"/>
            <ac:spMk id="28" creationId="{67A39CBC-8DE3-6191-370B-F26B75893A7A}"/>
          </ac:spMkLst>
        </pc:spChg>
      </pc:sldChg>
      <pc:sldChg chg="add del">
        <pc:chgData name="Andres Hoyos Cespedes" userId="d55c8d310570cbfa" providerId="LiveId" clId="{11E8286F-BF41-48A6-AFE1-0DB3A8862F43}" dt="2022-10-14T16:34:32.429" v="1361" actId="47"/>
        <pc:sldMkLst>
          <pc:docMk/>
          <pc:sldMk cId="1932048063" sldId="341"/>
        </pc:sldMkLst>
      </pc:sldChg>
      <pc:sldChg chg="modSp mod">
        <pc:chgData name="Andres Hoyos Cespedes" userId="d55c8d310570cbfa" providerId="LiveId" clId="{11E8286F-BF41-48A6-AFE1-0DB3A8862F43}" dt="2022-10-18T17:35:37.232" v="1369" actId="404"/>
        <pc:sldMkLst>
          <pc:docMk/>
          <pc:sldMk cId="1874731930" sldId="342"/>
        </pc:sldMkLst>
        <pc:spChg chg="mod">
          <ac:chgData name="Andres Hoyos Cespedes" userId="d55c8d310570cbfa" providerId="LiveId" clId="{11E8286F-BF41-48A6-AFE1-0DB3A8862F43}" dt="2022-10-18T17:35:37.232" v="1369" actId="404"/>
          <ac:spMkLst>
            <pc:docMk/>
            <pc:sldMk cId="1874731930" sldId="342"/>
            <ac:spMk id="2" creationId="{2356A12E-915D-37E8-D512-0457DDD48D6A}"/>
          </ac:spMkLst>
        </pc:spChg>
        <pc:spChg chg="mod">
          <ac:chgData name="Andres Hoyos Cespedes" userId="d55c8d310570cbfa" providerId="LiveId" clId="{11E8286F-BF41-48A6-AFE1-0DB3A8862F43}" dt="2022-10-14T16:34:30.026" v="1355" actId="20577"/>
          <ac:spMkLst>
            <pc:docMk/>
            <pc:sldMk cId="1874731930" sldId="342"/>
            <ac:spMk id="8" creationId="{8F820687-13E8-0B04-74CD-ED18BE34CFFE}"/>
          </ac:spMkLst>
        </pc:spChg>
      </pc:sldChg>
      <pc:sldChg chg="add del">
        <pc:chgData name="Andres Hoyos Cespedes" userId="d55c8d310570cbfa" providerId="LiveId" clId="{11E8286F-BF41-48A6-AFE1-0DB3A8862F43}" dt="2022-10-14T16:34:32.472" v="1362" actId="47"/>
        <pc:sldMkLst>
          <pc:docMk/>
          <pc:sldMk cId="74365126" sldId="343"/>
        </pc:sldMkLst>
      </pc:sldChg>
      <pc:sldChg chg="add del">
        <pc:chgData name="Andres Hoyos Cespedes" userId="d55c8d310570cbfa" providerId="LiveId" clId="{11E8286F-BF41-48A6-AFE1-0DB3A8862F43}" dt="2022-10-14T16:34:32.472" v="1362" actId="47"/>
        <pc:sldMkLst>
          <pc:docMk/>
          <pc:sldMk cId="3287974258" sldId="345"/>
        </pc:sldMkLst>
      </pc:sldChg>
      <pc:sldChg chg="del">
        <pc:chgData name="Andres Hoyos Cespedes" userId="d55c8d310570cbfa" providerId="LiveId" clId="{11E8286F-BF41-48A6-AFE1-0DB3A8862F43}" dt="2022-10-12T14:28:03.939" v="0" actId="47"/>
        <pc:sldMkLst>
          <pc:docMk/>
          <pc:sldMk cId="2079863309" sldId="347"/>
        </pc:sldMkLst>
      </pc:sldChg>
      <pc:sldChg chg="add del">
        <pc:chgData name="Andres Hoyos Cespedes" userId="d55c8d310570cbfa" providerId="LiveId" clId="{11E8286F-BF41-48A6-AFE1-0DB3A8862F43}" dt="2022-10-14T16:34:32.472" v="1362" actId="47"/>
        <pc:sldMkLst>
          <pc:docMk/>
          <pc:sldMk cId="3191860654" sldId="348"/>
        </pc:sldMkLst>
      </pc:sldChg>
      <pc:sldChg chg="add del">
        <pc:chgData name="Andres Hoyos Cespedes" userId="d55c8d310570cbfa" providerId="LiveId" clId="{11E8286F-BF41-48A6-AFE1-0DB3A8862F43}" dt="2022-10-14T16:34:32.472" v="1362" actId="47"/>
        <pc:sldMkLst>
          <pc:docMk/>
          <pc:sldMk cId="1462049200" sldId="349"/>
        </pc:sldMkLst>
      </pc:sldChg>
      <pc:sldChg chg="addSp delSp modSp add del mod">
        <pc:chgData name="Andres Hoyos Cespedes" userId="d55c8d310570cbfa" providerId="LiveId" clId="{11E8286F-BF41-48A6-AFE1-0DB3A8862F43}" dt="2022-10-12T19:41:34.337" v="1115" actId="47"/>
        <pc:sldMkLst>
          <pc:docMk/>
          <pc:sldMk cId="261490554" sldId="350"/>
        </pc:sldMkLst>
        <pc:spChg chg="del mod">
          <ac:chgData name="Andres Hoyos Cespedes" userId="d55c8d310570cbfa" providerId="LiveId" clId="{11E8286F-BF41-48A6-AFE1-0DB3A8862F43}" dt="2022-10-12T16:57:09.275" v="113" actId="478"/>
          <ac:spMkLst>
            <pc:docMk/>
            <pc:sldMk cId="261490554" sldId="350"/>
            <ac:spMk id="3" creationId="{2BFFA244-9E75-AF6F-B4B5-923C7562EE71}"/>
          </ac:spMkLst>
        </pc:spChg>
        <pc:spChg chg="add del mod">
          <ac:chgData name="Andres Hoyos Cespedes" userId="d55c8d310570cbfa" providerId="LiveId" clId="{11E8286F-BF41-48A6-AFE1-0DB3A8862F43}" dt="2022-10-12T16:57:14.030" v="114" actId="478"/>
          <ac:spMkLst>
            <pc:docMk/>
            <pc:sldMk cId="261490554" sldId="350"/>
            <ac:spMk id="5" creationId="{F0319533-1CCF-BF28-B3B6-4DE49F26FCD9}"/>
          </ac:spMkLst>
        </pc:spChg>
        <pc:spChg chg="add del mod">
          <ac:chgData name="Andres Hoyos Cespedes" userId="d55c8d310570cbfa" providerId="LiveId" clId="{11E8286F-BF41-48A6-AFE1-0DB3A8862F43}" dt="2022-10-12T19:41:30.186" v="1113" actId="478"/>
          <ac:spMkLst>
            <pc:docMk/>
            <pc:sldMk cId="261490554" sldId="350"/>
            <ac:spMk id="6" creationId="{99645689-9E5A-F29F-0B94-48E147DB41AB}"/>
          </ac:spMkLst>
        </pc:spChg>
        <pc:spChg chg="add del mod">
          <ac:chgData name="Andres Hoyos Cespedes" userId="d55c8d310570cbfa" providerId="LiveId" clId="{11E8286F-BF41-48A6-AFE1-0DB3A8862F43}" dt="2022-10-12T19:41:31.876" v="1114" actId="478"/>
          <ac:spMkLst>
            <pc:docMk/>
            <pc:sldMk cId="261490554" sldId="350"/>
            <ac:spMk id="7" creationId="{12BBC6D9-BC40-C8A3-F5A7-DA01271A3CEB}"/>
          </ac:spMkLst>
        </pc:spChg>
      </pc:sldChg>
      <pc:sldChg chg="add del">
        <pc:chgData name="Andres Hoyos Cespedes" userId="d55c8d310570cbfa" providerId="LiveId" clId="{11E8286F-BF41-48A6-AFE1-0DB3A8862F43}" dt="2022-10-14T16:34:32.472" v="1362" actId="47"/>
        <pc:sldMkLst>
          <pc:docMk/>
          <pc:sldMk cId="3027938542" sldId="351"/>
        </pc:sldMkLst>
      </pc:sldChg>
      <pc:sldChg chg="add del">
        <pc:chgData name="Andres Hoyos Cespedes" userId="d55c8d310570cbfa" providerId="LiveId" clId="{11E8286F-BF41-48A6-AFE1-0DB3A8862F43}" dt="2022-10-14T16:34:32.472" v="1362" actId="47"/>
        <pc:sldMkLst>
          <pc:docMk/>
          <pc:sldMk cId="941509812" sldId="352"/>
        </pc:sldMkLst>
      </pc:sldChg>
      <pc:sldChg chg="del">
        <pc:chgData name="Andres Hoyos Cespedes" userId="d55c8d310570cbfa" providerId="LiveId" clId="{11E8286F-BF41-48A6-AFE1-0DB3A8862F43}" dt="2022-10-12T14:28:07.448" v="1" actId="47"/>
        <pc:sldMkLst>
          <pc:docMk/>
          <pc:sldMk cId="2379286664" sldId="353"/>
        </pc:sldMkLst>
      </pc:sldChg>
      <pc:sldChg chg="addSp delSp modSp del mod">
        <pc:chgData name="Andres Hoyos Cespedes" userId="d55c8d310570cbfa" providerId="LiveId" clId="{11E8286F-BF41-48A6-AFE1-0DB3A8862F43}" dt="2022-10-12T19:40:46.612" v="1106" actId="47"/>
        <pc:sldMkLst>
          <pc:docMk/>
          <pc:sldMk cId="263810602" sldId="354"/>
        </pc:sldMkLst>
        <pc:spChg chg="del">
          <ac:chgData name="Andres Hoyos Cespedes" userId="d55c8d310570cbfa" providerId="LiveId" clId="{11E8286F-BF41-48A6-AFE1-0DB3A8862F43}" dt="2022-10-12T17:13:32.723" v="197" actId="478"/>
          <ac:spMkLst>
            <pc:docMk/>
            <pc:sldMk cId="263810602" sldId="354"/>
            <ac:spMk id="3" creationId="{343AF053-B3B2-6342-0DA2-6349A0742DD5}"/>
          </ac:spMkLst>
        </pc:spChg>
        <pc:spChg chg="add mod">
          <ac:chgData name="Andres Hoyos Cespedes" userId="d55c8d310570cbfa" providerId="LiveId" clId="{11E8286F-BF41-48A6-AFE1-0DB3A8862F43}" dt="2022-10-12T17:13:46.589" v="202" actId="207"/>
          <ac:spMkLst>
            <pc:docMk/>
            <pc:sldMk cId="263810602" sldId="354"/>
            <ac:spMk id="4" creationId="{B24A0BB4-E5D3-AF8D-00CD-18C0D1A2670A}"/>
          </ac:spMkLst>
        </pc:spChg>
        <pc:spChg chg="add mod">
          <ac:chgData name="Andres Hoyos Cespedes" userId="d55c8d310570cbfa" providerId="LiveId" clId="{11E8286F-BF41-48A6-AFE1-0DB3A8862F43}" dt="2022-10-12T17:13:38.151" v="199" actId="207"/>
          <ac:spMkLst>
            <pc:docMk/>
            <pc:sldMk cId="263810602" sldId="354"/>
            <ac:spMk id="5" creationId="{CCFE1A58-AFBA-3EF7-C9E3-DA2293265E2C}"/>
          </ac:spMkLst>
        </pc:spChg>
      </pc:sldChg>
      <pc:sldChg chg="add del">
        <pc:chgData name="Andres Hoyos Cespedes" userId="d55c8d310570cbfa" providerId="LiveId" clId="{11E8286F-BF41-48A6-AFE1-0DB3A8862F43}" dt="2022-10-14T16:34:32.472" v="1362" actId="47"/>
        <pc:sldMkLst>
          <pc:docMk/>
          <pc:sldMk cId="1348010911" sldId="355"/>
        </pc:sldMkLst>
      </pc:sldChg>
      <pc:sldChg chg="add del">
        <pc:chgData name="Andres Hoyos Cespedes" userId="d55c8d310570cbfa" providerId="LiveId" clId="{11E8286F-BF41-48A6-AFE1-0DB3A8862F43}" dt="2022-10-14T16:34:32.472" v="1362" actId="47"/>
        <pc:sldMkLst>
          <pc:docMk/>
          <pc:sldMk cId="1280033981" sldId="356"/>
        </pc:sldMkLst>
      </pc:sldChg>
      <pc:sldChg chg="del">
        <pc:chgData name="Andres Hoyos Cespedes" userId="d55c8d310570cbfa" providerId="LiveId" clId="{11E8286F-BF41-48A6-AFE1-0DB3A8862F43}" dt="2022-10-12T14:28:12.712" v="2" actId="47"/>
        <pc:sldMkLst>
          <pc:docMk/>
          <pc:sldMk cId="2940086188" sldId="357"/>
        </pc:sldMkLst>
      </pc:sldChg>
      <pc:sldChg chg="add del">
        <pc:chgData name="Andres Hoyos Cespedes" userId="d55c8d310570cbfa" providerId="LiveId" clId="{11E8286F-BF41-48A6-AFE1-0DB3A8862F43}" dt="2022-10-14T16:34:32.472" v="1362" actId="47"/>
        <pc:sldMkLst>
          <pc:docMk/>
          <pc:sldMk cId="4107053175" sldId="358"/>
        </pc:sldMkLst>
      </pc:sldChg>
      <pc:sldChg chg="add del">
        <pc:chgData name="Andres Hoyos Cespedes" userId="d55c8d310570cbfa" providerId="LiveId" clId="{11E8286F-BF41-48A6-AFE1-0DB3A8862F43}" dt="2022-10-14T16:34:32.472" v="1362" actId="47"/>
        <pc:sldMkLst>
          <pc:docMk/>
          <pc:sldMk cId="170560831" sldId="359"/>
        </pc:sldMkLst>
      </pc:sldChg>
      <pc:sldChg chg="add del">
        <pc:chgData name="Andres Hoyos Cespedes" userId="d55c8d310570cbfa" providerId="LiveId" clId="{11E8286F-BF41-48A6-AFE1-0DB3A8862F43}" dt="2022-10-14T16:34:32.472" v="1362" actId="47"/>
        <pc:sldMkLst>
          <pc:docMk/>
          <pc:sldMk cId="1637287401" sldId="360"/>
        </pc:sldMkLst>
      </pc:sldChg>
      <pc:sldChg chg="del">
        <pc:chgData name="Andres Hoyos Cespedes" userId="d55c8d310570cbfa" providerId="LiveId" clId="{11E8286F-BF41-48A6-AFE1-0DB3A8862F43}" dt="2022-10-12T14:28:14.666" v="3" actId="47"/>
        <pc:sldMkLst>
          <pc:docMk/>
          <pc:sldMk cId="2358203234" sldId="361"/>
        </pc:sldMkLst>
      </pc:sldChg>
      <pc:sldChg chg="add del delCm">
        <pc:chgData name="Andres Hoyos Cespedes" userId="d55c8d310570cbfa" providerId="LiveId" clId="{11E8286F-BF41-48A6-AFE1-0DB3A8862F43}" dt="2022-10-14T16:34:32.472" v="1362" actId="47"/>
        <pc:sldMkLst>
          <pc:docMk/>
          <pc:sldMk cId="2091837554" sldId="362"/>
        </pc:sldMkLst>
      </pc:sldChg>
      <pc:sldChg chg="addSp delSp modSp add del mod delCm">
        <pc:chgData name="Andres Hoyos Cespedes" userId="d55c8d310570cbfa" providerId="LiveId" clId="{11E8286F-BF41-48A6-AFE1-0DB3A8862F43}" dt="2022-10-12T19:40:35.038" v="1102" actId="47"/>
        <pc:sldMkLst>
          <pc:docMk/>
          <pc:sldMk cId="687976854" sldId="363"/>
        </pc:sldMkLst>
        <pc:spChg chg="del">
          <ac:chgData name="Andres Hoyos Cespedes" userId="d55c8d310570cbfa" providerId="LiveId" clId="{11E8286F-BF41-48A6-AFE1-0DB3A8862F43}" dt="2022-10-12T14:52:52.655" v="7" actId="478"/>
          <ac:spMkLst>
            <pc:docMk/>
            <pc:sldMk cId="687976854" sldId="363"/>
            <ac:spMk id="3" creationId="{FD86C5F3-220B-13AD-A9A8-57B2F378B9EF}"/>
          </ac:spMkLst>
        </pc:spChg>
        <pc:spChg chg="add mod">
          <ac:chgData name="Andres Hoyos Cespedes" userId="d55c8d310570cbfa" providerId="LiveId" clId="{11E8286F-BF41-48A6-AFE1-0DB3A8862F43}" dt="2022-10-12T14:54:52.911" v="44" actId="255"/>
          <ac:spMkLst>
            <pc:docMk/>
            <pc:sldMk cId="687976854" sldId="363"/>
            <ac:spMk id="7" creationId="{5AB60105-74B6-732B-B68E-FDAF55018CEC}"/>
          </ac:spMkLst>
        </pc:spChg>
        <pc:spChg chg="add mod">
          <ac:chgData name="Andres Hoyos Cespedes" userId="d55c8d310570cbfa" providerId="LiveId" clId="{11E8286F-BF41-48A6-AFE1-0DB3A8862F43}" dt="2022-10-12T14:52:54.587" v="8"/>
          <ac:spMkLst>
            <pc:docMk/>
            <pc:sldMk cId="687976854" sldId="363"/>
            <ac:spMk id="8" creationId="{C8231B1B-5939-5E1B-914E-4936BB882403}"/>
          </ac:spMkLst>
        </pc:spChg>
        <pc:spChg chg="add del mod">
          <ac:chgData name="Andres Hoyos Cespedes" userId="d55c8d310570cbfa" providerId="LiveId" clId="{11E8286F-BF41-48A6-AFE1-0DB3A8862F43}" dt="2022-10-12T14:52:58.859" v="10" actId="478"/>
          <ac:spMkLst>
            <pc:docMk/>
            <pc:sldMk cId="687976854" sldId="363"/>
            <ac:spMk id="11" creationId="{FE551AB8-31C2-F5AB-AFF4-D4F49FC1AE51}"/>
          </ac:spMkLst>
        </pc:spChg>
        <pc:spChg chg="add del mod">
          <ac:chgData name="Andres Hoyos Cespedes" userId="d55c8d310570cbfa" providerId="LiveId" clId="{11E8286F-BF41-48A6-AFE1-0DB3A8862F43}" dt="2022-10-12T14:53:03.924" v="13" actId="478"/>
          <ac:spMkLst>
            <pc:docMk/>
            <pc:sldMk cId="687976854" sldId="363"/>
            <ac:spMk id="13" creationId="{0BDCB13B-E9A4-61CD-A082-F9C8AE4D77F5}"/>
          </ac:spMkLst>
        </pc:spChg>
        <pc:spChg chg="add mod">
          <ac:chgData name="Andres Hoyos Cespedes" userId="d55c8d310570cbfa" providerId="LiveId" clId="{11E8286F-BF41-48A6-AFE1-0DB3A8862F43}" dt="2022-10-12T14:54:43.333" v="41" actId="403"/>
          <ac:spMkLst>
            <pc:docMk/>
            <pc:sldMk cId="687976854" sldId="363"/>
            <ac:spMk id="15" creationId="{1FAC8486-0A49-F397-ABC2-5C771809C797}"/>
          </ac:spMkLst>
        </pc:spChg>
        <pc:spChg chg="add mod">
          <ac:chgData name="Andres Hoyos Cespedes" userId="d55c8d310570cbfa" providerId="LiveId" clId="{11E8286F-BF41-48A6-AFE1-0DB3A8862F43}" dt="2022-10-12T14:55:22.685" v="51"/>
          <ac:spMkLst>
            <pc:docMk/>
            <pc:sldMk cId="687976854" sldId="363"/>
            <ac:spMk id="17" creationId="{89EA6FDC-F27F-2E4F-7216-C06F9FB969D4}"/>
          </ac:spMkLst>
        </pc:spChg>
        <pc:spChg chg="add mod">
          <ac:chgData name="Andres Hoyos Cespedes" userId="d55c8d310570cbfa" providerId="LiveId" clId="{11E8286F-BF41-48A6-AFE1-0DB3A8862F43}" dt="2022-10-12T16:52:25.547" v="73" actId="403"/>
          <ac:spMkLst>
            <pc:docMk/>
            <pc:sldMk cId="687976854" sldId="363"/>
            <ac:spMk id="19" creationId="{65833469-1853-44D1-5DE0-47551A4F9AE8}"/>
          </ac:spMkLst>
        </pc:spChg>
        <pc:spChg chg="add mod">
          <ac:chgData name="Andres Hoyos Cespedes" userId="d55c8d310570cbfa" providerId="LiveId" clId="{11E8286F-BF41-48A6-AFE1-0DB3A8862F43}" dt="2022-10-12T16:52:39.051" v="77" actId="14100"/>
          <ac:spMkLst>
            <pc:docMk/>
            <pc:sldMk cId="687976854" sldId="363"/>
            <ac:spMk id="21" creationId="{5D1AD59B-7F39-26D2-D319-EF1BF6DC5046}"/>
          </ac:spMkLst>
        </pc:spChg>
        <pc:spChg chg="add mod">
          <ac:chgData name="Andres Hoyos Cespedes" userId="d55c8d310570cbfa" providerId="LiveId" clId="{11E8286F-BF41-48A6-AFE1-0DB3A8862F43}" dt="2022-10-12T16:52:39.051" v="77" actId="14100"/>
          <ac:spMkLst>
            <pc:docMk/>
            <pc:sldMk cId="687976854" sldId="363"/>
            <ac:spMk id="22" creationId="{D5554F7F-1C8C-FB34-FEAA-35FC50283A1A}"/>
          </ac:spMkLst>
        </pc:spChg>
        <pc:spChg chg="add del mod">
          <ac:chgData name="Andres Hoyos Cespedes" userId="d55c8d310570cbfa" providerId="LiveId" clId="{11E8286F-BF41-48A6-AFE1-0DB3A8862F43}" dt="2022-10-12T19:40:33.784" v="1101" actId="478"/>
          <ac:spMkLst>
            <pc:docMk/>
            <pc:sldMk cId="687976854" sldId="363"/>
            <ac:spMk id="23" creationId="{DF4F95FB-1306-831E-ABDA-26B2DF395E41}"/>
          </ac:spMkLst>
        </pc:spChg>
        <pc:spChg chg="add mod">
          <ac:chgData name="Andres Hoyos Cespedes" userId="d55c8d310570cbfa" providerId="LiveId" clId="{11E8286F-BF41-48A6-AFE1-0DB3A8862F43}" dt="2022-10-12T17:14:21.061" v="207" actId="207"/>
          <ac:spMkLst>
            <pc:docMk/>
            <pc:sldMk cId="687976854" sldId="363"/>
            <ac:spMk id="26" creationId="{C1299F5B-C790-FCD8-E17A-E3F2A0911FD6}"/>
          </ac:spMkLst>
        </pc:spChg>
        <pc:spChg chg="add mod">
          <ac:chgData name="Andres Hoyos Cespedes" userId="d55c8d310570cbfa" providerId="LiveId" clId="{11E8286F-BF41-48A6-AFE1-0DB3A8862F43}" dt="2022-10-12T16:55:04.995" v="97" actId="207"/>
          <ac:spMkLst>
            <pc:docMk/>
            <pc:sldMk cId="687976854" sldId="363"/>
            <ac:spMk id="28" creationId="{9F9584FA-D4D7-3726-78E6-7FF17718D1D3}"/>
          </ac:spMkLst>
        </pc:spChg>
        <pc:spChg chg="add mod">
          <ac:chgData name="Andres Hoyos Cespedes" userId="d55c8d310570cbfa" providerId="LiveId" clId="{11E8286F-BF41-48A6-AFE1-0DB3A8862F43}" dt="2022-10-12T16:55:04.995" v="97" actId="207"/>
          <ac:spMkLst>
            <pc:docMk/>
            <pc:sldMk cId="687976854" sldId="363"/>
            <ac:spMk id="29" creationId="{BF4B3BE1-36C0-98DF-2D28-27763D347CC6}"/>
          </ac:spMkLst>
        </pc:spChg>
        <pc:spChg chg="add mod">
          <ac:chgData name="Andres Hoyos Cespedes" userId="d55c8d310570cbfa" providerId="LiveId" clId="{11E8286F-BF41-48A6-AFE1-0DB3A8862F43}" dt="2022-10-12T16:55:04.995" v="97" actId="207"/>
          <ac:spMkLst>
            <pc:docMk/>
            <pc:sldMk cId="687976854" sldId="363"/>
            <ac:spMk id="30" creationId="{09C47857-ED83-D277-FC45-25E5394C94C1}"/>
          </ac:spMkLst>
        </pc:spChg>
        <pc:spChg chg="add mod">
          <ac:chgData name="Andres Hoyos Cespedes" userId="d55c8d310570cbfa" providerId="LiveId" clId="{11E8286F-BF41-48A6-AFE1-0DB3A8862F43}" dt="2022-10-12T16:55:04.995" v="97" actId="207"/>
          <ac:spMkLst>
            <pc:docMk/>
            <pc:sldMk cId="687976854" sldId="363"/>
            <ac:spMk id="31" creationId="{0C041BD5-58A2-2293-7868-C651390699F2}"/>
          </ac:spMkLst>
        </pc:spChg>
        <pc:spChg chg="add mod">
          <ac:chgData name="Andres Hoyos Cespedes" userId="d55c8d310570cbfa" providerId="LiveId" clId="{11E8286F-BF41-48A6-AFE1-0DB3A8862F43}" dt="2022-10-12T16:53:43.610" v="94" actId="1076"/>
          <ac:spMkLst>
            <pc:docMk/>
            <pc:sldMk cId="687976854" sldId="363"/>
            <ac:spMk id="32" creationId="{2AE23342-BF51-A536-50CA-0C6B87F63228}"/>
          </ac:spMkLst>
        </pc:spChg>
        <pc:spChg chg="add mod">
          <ac:chgData name="Andres Hoyos Cespedes" userId="d55c8d310570cbfa" providerId="LiveId" clId="{11E8286F-BF41-48A6-AFE1-0DB3A8862F43}" dt="2022-10-12T16:51:01.273" v="59"/>
          <ac:spMkLst>
            <pc:docMk/>
            <pc:sldMk cId="687976854" sldId="363"/>
            <ac:spMk id="33" creationId="{38BB3EC9-428F-C9E4-4DCF-FA3B6C61947C}"/>
          </ac:spMkLst>
        </pc:spChg>
        <pc:spChg chg="add mod">
          <ac:chgData name="Andres Hoyos Cespedes" userId="d55c8d310570cbfa" providerId="LiveId" clId="{11E8286F-BF41-48A6-AFE1-0DB3A8862F43}" dt="2022-10-12T16:51:01.273" v="59"/>
          <ac:spMkLst>
            <pc:docMk/>
            <pc:sldMk cId="687976854" sldId="363"/>
            <ac:spMk id="34" creationId="{5631AD9D-DA5A-917B-060E-320291532154}"/>
          </ac:spMkLst>
        </pc:spChg>
        <pc:grpChg chg="add del mod">
          <ac:chgData name="Andres Hoyos Cespedes" userId="d55c8d310570cbfa" providerId="LiveId" clId="{11E8286F-BF41-48A6-AFE1-0DB3A8862F43}" dt="2022-10-12T16:50:19.925" v="52" actId="478"/>
          <ac:grpSpMkLst>
            <pc:docMk/>
            <pc:sldMk cId="687976854" sldId="363"/>
            <ac:grpSpMk id="4" creationId="{5A7C1F16-AAE7-01DC-16C9-9BFE2BEEC4D1}"/>
          </ac:grpSpMkLst>
        </pc:grpChg>
        <pc:grpChg chg="add mod">
          <ac:chgData name="Andres Hoyos Cespedes" userId="d55c8d310570cbfa" providerId="LiveId" clId="{11E8286F-BF41-48A6-AFE1-0DB3A8862F43}" dt="2022-10-12T14:52:54.587" v="8"/>
          <ac:grpSpMkLst>
            <pc:docMk/>
            <pc:sldMk cId="687976854" sldId="363"/>
            <ac:grpSpMk id="5" creationId="{58FE2FD6-464E-5B20-51AF-AD6B9A50F260}"/>
          </ac:grpSpMkLst>
        </pc:grpChg>
        <pc:grpChg chg="add del mod">
          <ac:chgData name="Andres Hoyos Cespedes" userId="d55c8d310570cbfa" providerId="LiveId" clId="{11E8286F-BF41-48A6-AFE1-0DB3A8862F43}" dt="2022-10-12T16:50:20.861" v="53" actId="478"/>
          <ac:grpSpMkLst>
            <pc:docMk/>
            <pc:sldMk cId="687976854" sldId="363"/>
            <ac:grpSpMk id="14" creationId="{815B01DF-0E59-3D5C-A836-61F69257B654}"/>
          </ac:grpSpMkLst>
        </pc:grpChg>
        <pc:grpChg chg="add del mod">
          <ac:chgData name="Andres Hoyos Cespedes" userId="d55c8d310570cbfa" providerId="LiveId" clId="{11E8286F-BF41-48A6-AFE1-0DB3A8862F43}" dt="2022-10-12T19:40:33.784" v="1101" actId="478"/>
          <ac:grpSpMkLst>
            <pc:docMk/>
            <pc:sldMk cId="687976854" sldId="363"/>
            <ac:grpSpMk id="18" creationId="{BBAB5CF0-C9DF-0FD1-E7D1-3C48E878F2D6}"/>
          </ac:grpSpMkLst>
        </pc:grpChg>
        <pc:grpChg chg="add mod">
          <ac:chgData name="Andres Hoyos Cespedes" userId="d55c8d310570cbfa" providerId="LiveId" clId="{11E8286F-BF41-48A6-AFE1-0DB3A8862F43}" dt="2022-10-12T16:50:40.994" v="55"/>
          <ac:grpSpMkLst>
            <pc:docMk/>
            <pc:sldMk cId="687976854" sldId="363"/>
            <ac:grpSpMk id="20" creationId="{A3F2E10E-D876-13AE-7802-3E6C259A95C3}"/>
          </ac:grpSpMkLst>
        </pc:grpChg>
        <pc:grpChg chg="add del mod">
          <ac:chgData name="Andres Hoyos Cespedes" userId="d55c8d310570cbfa" providerId="LiveId" clId="{11E8286F-BF41-48A6-AFE1-0DB3A8862F43}" dt="2022-10-12T19:40:33.784" v="1101" actId="478"/>
          <ac:grpSpMkLst>
            <pc:docMk/>
            <pc:sldMk cId="687976854" sldId="363"/>
            <ac:grpSpMk id="24" creationId="{5956B1F9-9CD2-9F8C-BE4F-10E855D0AEBA}"/>
          </ac:grpSpMkLst>
        </pc:grpChg>
        <pc:grpChg chg="add del mod">
          <ac:chgData name="Andres Hoyos Cespedes" userId="d55c8d310570cbfa" providerId="LiveId" clId="{11E8286F-BF41-48A6-AFE1-0DB3A8862F43}" dt="2022-10-12T19:40:33.784" v="1101" actId="478"/>
          <ac:grpSpMkLst>
            <pc:docMk/>
            <pc:sldMk cId="687976854" sldId="363"/>
            <ac:grpSpMk id="25" creationId="{F3FBB7AA-DD30-70CF-20FB-3341DEB024CF}"/>
          </ac:grpSpMkLst>
        </pc:grpChg>
        <pc:grpChg chg="add mod">
          <ac:chgData name="Andres Hoyos Cespedes" userId="d55c8d310570cbfa" providerId="LiveId" clId="{11E8286F-BF41-48A6-AFE1-0DB3A8862F43}" dt="2022-10-12T16:51:01.273" v="59"/>
          <ac:grpSpMkLst>
            <pc:docMk/>
            <pc:sldMk cId="687976854" sldId="363"/>
            <ac:grpSpMk id="27" creationId="{EB767DC9-9726-310D-35A3-0890409325B2}"/>
          </ac:grpSpMkLst>
        </pc:grpChg>
        <pc:picChg chg="add del mod">
          <ac:chgData name="Andres Hoyos Cespedes" userId="d55c8d310570cbfa" providerId="LiveId" clId="{11E8286F-BF41-48A6-AFE1-0DB3A8862F43}" dt="2022-10-12T14:53:01.056" v="12" actId="478"/>
          <ac:picMkLst>
            <pc:docMk/>
            <pc:sldMk cId="687976854" sldId="363"/>
            <ac:picMk id="6" creationId="{B9269759-29F4-6F15-F9D6-31641EB80CC5}"/>
          </ac:picMkLst>
        </pc:picChg>
        <pc:picChg chg="add mod">
          <ac:chgData name="Andres Hoyos Cespedes" userId="d55c8d310570cbfa" providerId="LiveId" clId="{11E8286F-BF41-48A6-AFE1-0DB3A8862F43}" dt="2022-10-12T14:54:32.509" v="37" actId="1076"/>
          <ac:picMkLst>
            <pc:docMk/>
            <pc:sldMk cId="687976854" sldId="363"/>
            <ac:picMk id="9" creationId="{54ED093A-02D6-85C6-8E32-EDBEFA4647FD}"/>
          </ac:picMkLst>
        </pc:picChg>
        <pc:picChg chg="add mod">
          <ac:chgData name="Andres Hoyos Cespedes" userId="d55c8d310570cbfa" providerId="LiveId" clId="{11E8286F-BF41-48A6-AFE1-0DB3A8862F43}" dt="2022-10-12T14:53:50.213" v="24"/>
          <ac:picMkLst>
            <pc:docMk/>
            <pc:sldMk cId="687976854" sldId="363"/>
            <ac:picMk id="16" creationId="{4F5F6D0D-65AA-F4F0-46D0-7208E9083095}"/>
          </ac:picMkLst>
        </pc:picChg>
      </pc:sldChg>
      <pc:sldChg chg="del">
        <pc:chgData name="Andres Hoyos Cespedes" userId="d55c8d310570cbfa" providerId="LiveId" clId="{11E8286F-BF41-48A6-AFE1-0DB3A8862F43}" dt="2022-10-12T17:13:50.892" v="203" actId="47"/>
        <pc:sldMkLst>
          <pc:docMk/>
          <pc:sldMk cId="2471018901" sldId="364"/>
        </pc:sldMkLst>
      </pc:sldChg>
      <pc:sldChg chg="add del">
        <pc:chgData name="Andres Hoyos Cespedes" userId="d55c8d310570cbfa" providerId="LiveId" clId="{11E8286F-BF41-48A6-AFE1-0DB3A8862F43}" dt="2022-10-14T16:34:32.472" v="1362" actId="47"/>
        <pc:sldMkLst>
          <pc:docMk/>
          <pc:sldMk cId="3632069217" sldId="365"/>
        </pc:sldMkLst>
      </pc:sldChg>
      <pc:sldChg chg="del">
        <pc:chgData name="Andres Hoyos Cespedes" userId="d55c8d310570cbfa" providerId="LiveId" clId="{11E8286F-BF41-48A6-AFE1-0DB3A8862F43}" dt="2022-10-12T18:47:07.079" v="372" actId="47"/>
        <pc:sldMkLst>
          <pc:docMk/>
          <pc:sldMk cId="1661100014" sldId="366"/>
        </pc:sldMkLst>
      </pc:sldChg>
      <pc:sldChg chg="del">
        <pc:chgData name="Andres Hoyos Cespedes" userId="d55c8d310570cbfa" providerId="LiveId" clId="{11E8286F-BF41-48A6-AFE1-0DB3A8862F43}" dt="2022-10-12T18:46:49.286" v="370" actId="47"/>
        <pc:sldMkLst>
          <pc:docMk/>
          <pc:sldMk cId="38554339" sldId="369"/>
        </pc:sldMkLst>
      </pc:sldChg>
      <pc:sldChg chg="del">
        <pc:chgData name="Andres Hoyos Cespedes" userId="d55c8d310570cbfa" providerId="LiveId" clId="{11E8286F-BF41-48A6-AFE1-0DB3A8862F43}" dt="2022-10-12T18:46:50.516" v="371" actId="47"/>
        <pc:sldMkLst>
          <pc:docMk/>
          <pc:sldMk cId="302214754" sldId="370"/>
        </pc:sldMkLst>
      </pc:sldChg>
      <pc:sldChg chg="del delCm">
        <pc:chgData name="Andres Hoyos Cespedes" userId="d55c8d310570cbfa" providerId="LiveId" clId="{11E8286F-BF41-48A6-AFE1-0DB3A8862F43}" dt="2022-10-12T19:06:52.220" v="750" actId="47"/>
        <pc:sldMkLst>
          <pc:docMk/>
          <pc:sldMk cId="1886926205" sldId="371"/>
        </pc:sldMkLst>
      </pc:sldChg>
      <pc:sldChg chg="new del">
        <pc:chgData name="Andres Hoyos Cespedes" userId="d55c8d310570cbfa" providerId="LiveId" clId="{11E8286F-BF41-48A6-AFE1-0DB3A8862F43}" dt="2022-10-12T17:13:59.960" v="205" actId="680"/>
        <pc:sldMkLst>
          <pc:docMk/>
          <pc:sldMk cId="1917942673" sldId="372"/>
        </pc:sldMkLst>
      </pc:sldChg>
      <pc:sldChg chg="new del">
        <pc:chgData name="Andres Hoyos Cespedes" userId="d55c8d310570cbfa" providerId="LiveId" clId="{11E8286F-BF41-48A6-AFE1-0DB3A8862F43}" dt="2022-10-12T16:56:29.376" v="110" actId="47"/>
        <pc:sldMkLst>
          <pc:docMk/>
          <pc:sldMk cId="3345100032" sldId="372"/>
        </pc:sldMkLst>
      </pc:sldChg>
      <pc:sldChg chg="add del">
        <pc:chgData name="Andres Hoyos Cespedes" userId="d55c8d310570cbfa" providerId="LiveId" clId="{11E8286F-BF41-48A6-AFE1-0DB3A8862F43}" dt="2022-10-12T16:56:02.990" v="105"/>
        <pc:sldMkLst>
          <pc:docMk/>
          <pc:sldMk cId="3601657727" sldId="372"/>
        </pc:sldMkLst>
      </pc:sldChg>
      <pc:sldChg chg="addSp delSp modSp new del mod">
        <pc:chgData name="Andres Hoyos Cespedes" userId="d55c8d310570cbfa" providerId="LiveId" clId="{11E8286F-BF41-48A6-AFE1-0DB3A8862F43}" dt="2022-10-12T19:40:40.263" v="1103" actId="47"/>
        <pc:sldMkLst>
          <pc:docMk/>
          <pc:sldMk cId="3747719391" sldId="372"/>
        </pc:sldMkLst>
        <pc:spChg chg="del">
          <ac:chgData name="Andres Hoyos Cespedes" userId="d55c8d310570cbfa" providerId="LiveId" clId="{11E8286F-BF41-48A6-AFE1-0DB3A8862F43}" dt="2022-10-12T17:15:28.825" v="218" actId="478"/>
          <ac:spMkLst>
            <pc:docMk/>
            <pc:sldMk cId="3747719391" sldId="372"/>
            <ac:spMk id="3" creationId="{1E256522-34A7-D6AC-FBF4-07A857E316F5}"/>
          </ac:spMkLst>
        </pc:spChg>
        <pc:spChg chg="mod">
          <ac:chgData name="Andres Hoyos Cespedes" userId="d55c8d310570cbfa" providerId="LiveId" clId="{11E8286F-BF41-48A6-AFE1-0DB3A8862F43}" dt="2022-10-12T17:15:25.931" v="217"/>
          <ac:spMkLst>
            <pc:docMk/>
            <pc:sldMk cId="3747719391" sldId="372"/>
            <ac:spMk id="5" creationId="{B91F4360-11A1-A43F-9A5E-636C56EC6C24}"/>
          </ac:spMkLst>
        </pc:spChg>
        <pc:spChg chg="mod">
          <ac:chgData name="Andres Hoyos Cespedes" userId="d55c8d310570cbfa" providerId="LiveId" clId="{11E8286F-BF41-48A6-AFE1-0DB3A8862F43}" dt="2022-10-12T17:15:38.908" v="220" actId="207"/>
          <ac:spMkLst>
            <pc:docMk/>
            <pc:sldMk cId="3747719391" sldId="372"/>
            <ac:spMk id="7" creationId="{243F93D7-4B3F-0CC5-5C35-3880B639BBC1}"/>
          </ac:spMkLst>
        </pc:spChg>
        <pc:spChg chg="mod">
          <ac:chgData name="Andres Hoyos Cespedes" userId="d55c8d310570cbfa" providerId="LiveId" clId="{11E8286F-BF41-48A6-AFE1-0DB3A8862F43}" dt="2022-10-12T17:15:38.908" v="220" actId="207"/>
          <ac:spMkLst>
            <pc:docMk/>
            <pc:sldMk cId="3747719391" sldId="372"/>
            <ac:spMk id="8" creationId="{40E54B22-D92A-D5E4-770F-48F8035D6DB5}"/>
          </ac:spMkLst>
        </pc:spChg>
        <pc:spChg chg="add mod">
          <ac:chgData name="Andres Hoyos Cespedes" userId="d55c8d310570cbfa" providerId="LiveId" clId="{11E8286F-BF41-48A6-AFE1-0DB3A8862F43}" dt="2022-10-12T17:15:25.931" v="217"/>
          <ac:spMkLst>
            <pc:docMk/>
            <pc:sldMk cId="3747719391" sldId="372"/>
            <ac:spMk id="9" creationId="{95C1BDF0-02F5-D955-2C67-451B36925730}"/>
          </ac:spMkLst>
        </pc:spChg>
        <pc:spChg chg="mod">
          <ac:chgData name="Andres Hoyos Cespedes" userId="d55c8d310570cbfa" providerId="LiveId" clId="{11E8286F-BF41-48A6-AFE1-0DB3A8862F43}" dt="2022-10-12T17:15:44.414" v="221" actId="207"/>
          <ac:spMkLst>
            <pc:docMk/>
            <pc:sldMk cId="3747719391" sldId="372"/>
            <ac:spMk id="11" creationId="{CF4BB329-210D-A0C9-A55D-8E4FAD4FD8CB}"/>
          </ac:spMkLst>
        </pc:spChg>
        <pc:spChg chg="mod">
          <ac:chgData name="Andres Hoyos Cespedes" userId="d55c8d310570cbfa" providerId="LiveId" clId="{11E8286F-BF41-48A6-AFE1-0DB3A8862F43}" dt="2022-10-12T17:15:25.931" v="217"/>
          <ac:spMkLst>
            <pc:docMk/>
            <pc:sldMk cId="3747719391" sldId="372"/>
            <ac:spMk id="12" creationId="{15C9981C-87E3-1AAE-EFA0-F6060D39235A}"/>
          </ac:spMkLst>
        </pc:spChg>
        <pc:spChg chg="mod">
          <ac:chgData name="Andres Hoyos Cespedes" userId="d55c8d310570cbfa" providerId="LiveId" clId="{11E8286F-BF41-48A6-AFE1-0DB3A8862F43}" dt="2022-10-12T17:15:25.931" v="217"/>
          <ac:spMkLst>
            <pc:docMk/>
            <pc:sldMk cId="3747719391" sldId="372"/>
            <ac:spMk id="13" creationId="{449C517B-EB7C-AF94-5507-F484D2AB6ED0}"/>
          </ac:spMkLst>
        </pc:spChg>
        <pc:spChg chg="mod">
          <ac:chgData name="Andres Hoyos Cespedes" userId="d55c8d310570cbfa" providerId="LiveId" clId="{11E8286F-BF41-48A6-AFE1-0DB3A8862F43}" dt="2022-10-12T17:15:35.500" v="219" actId="207"/>
          <ac:spMkLst>
            <pc:docMk/>
            <pc:sldMk cId="3747719391" sldId="372"/>
            <ac:spMk id="15" creationId="{89797972-926A-8BE2-C733-5E3519646B5F}"/>
          </ac:spMkLst>
        </pc:spChg>
        <pc:spChg chg="mod">
          <ac:chgData name="Andres Hoyos Cespedes" userId="d55c8d310570cbfa" providerId="LiveId" clId="{11E8286F-BF41-48A6-AFE1-0DB3A8862F43}" dt="2022-10-12T17:15:25.931" v="217"/>
          <ac:spMkLst>
            <pc:docMk/>
            <pc:sldMk cId="3747719391" sldId="372"/>
            <ac:spMk id="17" creationId="{53E0BC00-04DC-72AF-6767-D47047C94E38}"/>
          </ac:spMkLst>
        </pc:spChg>
        <pc:spChg chg="mod">
          <ac:chgData name="Andres Hoyos Cespedes" userId="d55c8d310570cbfa" providerId="LiveId" clId="{11E8286F-BF41-48A6-AFE1-0DB3A8862F43}" dt="2022-10-12T17:15:25.931" v="217"/>
          <ac:spMkLst>
            <pc:docMk/>
            <pc:sldMk cId="3747719391" sldId="372"/>
            <ac:spMk id="18" creationId="{83D9F61C-D53C-1E73-9DAF-B75B27B01FD2}"/>
          </ac:spMkLst>
        </pc:spChg>
        <pc:spChg chg="mod">
          <ac:chgData name="Andres Hoyos Cespedes" userId="d55c8d310570cbfa" providerId="LiveId" clId="{11E8286F-BF41-48A6-AFE1-0DB3A8862F43}" dt="2022-10-12T17:15:25.931" v="217"/>
          <ac:spMkLst>
            <pc:docMk/>
            <pc:sldMk cId="3747719391" sldId="372"/>
            <ac:spMk id="19" creationId="{272E4486-04C2-7A23-BD92-60F253353F5D}"/>
          </ac:spMkLst>
        </pc:spChg>
        <pc:spChg chg="mod">
          <ac:chgData name="Andres Hoyos Cespedes" userId="d55c8d310570cbfa" providerId="LiveId" clId="{11E8286F-BF41-48A6-AFE1-0DB3A8862F43}" dt="2022-10-12T17:15:25.931" v="217"/>
          <ac:spMkLst>
            <pc:docMk/>
            <pc:sldMk cId="3747719391" sldId="372"/>
            <ac:spMk id="20" creationId="{AFDA2D94-FAF7-AD63-81F8-3D97113E280C}"/>
          </ac:spMkLst>
        </pc:spChg>
        <pc:grpChg chg="add mod">
          <ac:chgData name="Andres Hoyos Cespedes" userId="d55c8d310570cbfa" providerId="LiveId" clId="{11E8286F-BF41-48A6-AFE1-0DB3A8862F43}" dt="2022-10-12T17:15:25.931" v="217"/>
          <ac:grpSpMkLst>
            <pc:docMk/>
            <pc:sldMk cId="3747719391" sldId="372"/>
            <ac:grpSpMk id="4" creationId="{3F9AB287-4425-A447-0FF7-ACA6B4AA335D}"/>
          </ac:grpSpMkLst>
        </pc:grpChg>
        <pc:grpChg chg="mod">
          <ac:chgData name="Andres Hoyos Cespedes" userId="d55c8d310570cbfa" providerId="LiveId" clId="{11E8286F-BF41-48A6-AFE1-0DB3A8862F43}" dt="2022-10-12T17:15:25.931" v="217"/>
          <ac:grpSpMkLst>
            <pc:docMk/>
            <pc:sldMk cId="3747719391" sldId="372"/>
            <ac:grpSpMk id="6" creationId="{BDBE13C7-7B25-807C-A784-05BF7EE9BBB2}"/>
          </ac:grpSpMkLst>
        </pc:grpChg>
        <pc:grpChg chg="add mod">
          <ac:chgData name="Andres Hoyos Cespedes" userId="d55c8d310570cbfa" providerId="LiveId" clId="{11E8286F-BF41-48A6-AFE1-0DB3A8862F43}" dt="2022-10-12T17:15:25.931" v="217"/>
          <ac:grpSpMkLst>
            <pc:docMk/>
            <pc:sldMk cId="3747719391" sldId="372"/>
            <ac:grpSpMk id="10" creationId="{C7CA7AE7-C1F8-8CFB-C729-A9B07FE31A83}"/>
          </ac:grpSpMkLst>
        </pc:grpChg>
        <pc:grpChg chg="add mod">
          <ac:chgData name="Andres Hoyos Cespedes" userId="d55c8d310570cbfa" providerId="LiveId" clId="{11E8286F-BF41-48A6-AFE1-0DB3A8862F43}" dt="2022-10-12T17:15:25.931" v="217"/>
          <ac:grpSpMkLst>
            <pc:docMk/>
            <pc:sldMk cId="3747719391" sldId="372"/>
            <ac:grpSpMk id="14" creationId="{1BE3DBD2-225B-1B46-AE5B-19EEED96E047}"/>
          </ac:grpSpMkLst>
        </pc:grpChg>
        <pc:grpChg chg="mod">
          <ac:chgData name="Andres Hoyos Cespedes" userId="d55c8d310570cbfa" providerId="LiveId" clId="{11E8286F-BF41-48A6-AFE1-0DB3A8862F43}" dt="2022-10-12T17:15:25.931" v="217"/>
          <ac:grpSpMkLst>
            <pc:docMk/>
            <pc:sldMk cId="3747719391" sldId="372"/>
            <ac:grpSpMk id="16" creationId="{701186A5-1EA0-5D54-79C1-35BB0C4A0580}"/>
          </ac:grpSpMkLst>
        </pc:grpChg>
      </pc:sldChg>
      <pc:sldChg chg="addSp delSp modSp new del mod">
        <pc:chgData name="Andres Hoyos Cespedes" userId="d55c8d310570cbfa" providerId="LiveId" clId="{11E8286F-BF41-48A6-AFE1-0DB3A8862F43}" dt="2022-10-12T19:40:45.327" v="1105" actId="47"/>
        <pc:sldMkLst>
          <pc:docMk/>
          <pc:sldMk cId="2780797051" sldId="373"/>
        </pc:sldMkLst>
        <pc:spChg chg="del">
          <ac:chgData name="Andres Hoyos Cespedes" userId="d55c8d310570cbfa" providerId="LiveId" clId="{11E8286F-BF41-48A6-AFE1-0DB3A8862F43}" dt="2022-10-12T18:38:27.012" v="242" actId="478"/>
          <ac:spMkLst>
            <pc:docMk/>
            <pc:sldMk cId="2780797051" sldId="373"/>
            <ac:spMk id="3" creationId="{227F5424-1194-AEF0-F26D-C2DE304A3256}"/>
          </ac:spMkLst>
        </pc:spChg>
        <pc:spChg chg="add mod">
          <ac:chgData name="Andres Hoyos Cespedes" userId="d55c8d310570cbfa" providerId="LiveId" clId="{11E8286F-BF41-48A6-AFE1-0DB3A8862F43}" dt="2022-10-12T18:38:36.865" v="244" actId="207"/>
          <ac:spMkLst>
            <pc:docMk/>
            <pc:sldMk cId="2780797051" sldId="373"/>
            <ac:spMk id="4" creationId="{01A10467-CCC7-68A5-7981-F442047B209A}"/>
          </ac:spMkLst>
        </pc:spChg>
        <pc:spChg chg="add mod">
          <ac:chgData name="Andres Hoyos Cespedes" userId="d55c8d310570cbfa" providerId="LiveId" clId="{11E8286F-BF41-48A6-AFE1-0DB3A8862F43}" dt="2022-10-12T18:38:39.347" v="245" actId="207"/>
          <ac:spMkLst>
            <pc:docMk/>
            <pc:sldMk cId="2780797051" sldId="373"/>
            <ac:spMk id="5" creationId="{DCBA518E-0AEF-7072-B6FE-CC78EB80CF83}"/>
          </ac:spMkLst>
        </pc:spChg>
      </pc:sldChg>
      <pc:sldChg chg="new del">
        <pc:chgData name="Andres Hoyos Cespedes" userId="d55c8d310570cbfa" providerId="LiveId" clId="{11E8286F-BF41-48A6-AFE1-0DB3A8862F43}" dt="2022-10-12T18:41:20.521" v="274" actId="680"/>
        <pc:sldMkLst>
          <pc:docMk/>
          <pc:sldMk cId="1842080361" sldId="374"/>
        </pc:sldMkLst>
      </pc:sldChg>
      <pc:sldChg chg="new del">
        <pc:chgData name="Andres Hoyos Cespedes" userId="d55c8d310570cbfa" providerId="LiveId" clId="{11E8286F-BF41-48A6-AFE1-0DB3A8862F43}" dt="2022-10-12T19:26:27.702" v="916" actId="47"/>
        <pc:sldMkLst>
          <pc:docMk/>
          <pc:sldMk cId="2435298899" sldId="374"/>
        </pc:sldMkLst>
      </pc:sldChg>
      <pc:sldChg chg="new del">
        <pc:chgData name="Andres Hoyos Cespedes" userId="d55c8d310570cbfa" providerId="LiveId" clId="{11E8286F-BF41-48A6-AFE1-0DB3A8862F43}" dt="2022-10-12T19:29:58.473" v="927" actId="47"/>
        <pc:sldMkLst>
          <pc:docMk/>
          <pc:sldMk cId="580698183" sldId="375"/>
        </pc:sldMkLst>
      </pc:sldChg>
      <pc:sldChg chg="new del">
        <pc:chgData name="Andres Hoyos Cespedes" userId="d55c8d310570cbfa" providerId="LiveId" clId="{11E8286F-BF41-48A6-AFE1-0DB3A8862F43}" dt="2022-10-12T19:29:59.921" v="928" actId="47"/>
        <pc:sldMkLst>
          <pc:docMk/>
          <pc:sldMk cId="2342775167" sldId="376"/>
        </pc:sldMkLst>
      </pc:sldChg>
      <pc:sldChg chg="addSp delSp modSp add del mod setBg addCm delCm">
        <pc:chgData name="Andres Hoyos Cespedes" userId="d55c8d310570cbfa" providerId="LiveId" clId="{11E8286F-BF41-48A6-AFE1-0DB3A8862F43}" dt="2022-10-12T19:06:56.283" v="751" actId="47"/>
        <pc:sldMkLst>
          <pc:docMk/>
          <pc:sldMk cId="2577006393" sldId="377"/>
        </pc:sldMkLst>
        <pc:spChg chg="add del mod">
          <ac:chgData name="Andres Hoyos Cespedes" userId="d55c8d310570cbfa" providerId="LiveId" clId="{11E8286F-BF41-48A6-AFE1-0DB3A8862F43}" dt="2022-10-12T18:53:30.440" v="498" actId="478"/>
          <ac:spMkLst>
            <pc:docMk/>
            <pc:sldMk cId="2577006393" sldId="377"/>
            <ac:spMk id="2" creationId="{415E3272-AE28-24F5-21EE-C96725477C15}"/>
          </ac:spMkLst>
        </pc:spChg>
        <pc:spChg chg="add mod">
          <ac:chgData name="Andres Hoyos Cespedes" userId="d55c8d310570cbfa" providerId="LiveId" clId="{11E8286F-BF41-48A6-AFE1-0DB3A8862F43}" dt="2022-10-12T18:53:30.848" v="499"/>
          <ac:spMkLst>
            <pc:docMk/>
            <pc:sldMk cId="2577006393" sldId="377"/>
            <ac:spMk id="3" creationId="{9A7EB58D-8185-2F42-D38A-5AC2BF80485F}"/>
          </ac:spMkLst>
        </pc:spChg>
        <pc:spChg chg="del mod ord">
          <ac:chgData name="Andres Hoyos Cespedes" userId="d55c8d310570cbfa" providerId="LiveId" clId="{11E8286F-BF41-48A6-AFE1-0DB3A8862F43}" dt="2022-10-12T18:45:08.908" v="326" actId="478"/>
          <ac:spMkLst>
            <pc:docMk/>
            <pc:sldMk cId="2577006393" sldId="377"/>
            <ac:spMk id="5" creationId="{00000000-0000-0000-0000-000000000000}"/>
          </ac:spMkLst>
        </pc:spChg>
      </pc:sldChg>
      <pc:sldChg chg="add del setBg">
        <pc:chgData name="Andres Hoyos Cespedes" userId="d55c8d310570cbfa" providerId="LiveId" clId="{11E8286F-BF41-48A6-AFE1-0DB3A8862F43}" dt="2022-10-12T18:45:30.121" v="342"/>
        <pc:sldMkLst>
          <pc:docMk/>
          <pc:sldMk cId="662909486" sldId="378"/>
        </pc:sldMkLst>
      </pc:sldChg>
      <pc:sldChg chg="addSp delSp modSp add del mod setBg">
        <pc:chgData name="Andres Hoyos Cespedes" userId="d55c8d310570cbfa" providerId="LiveId" clId="{11E8286F-BF41-48A6-AFE1-0DB3A8862F43}" dt="2022-10-12T19:06:56.283" v="751" actId="47"/>
        <pc:sldMkLst>
          <pc:docMk/>
          <pc:sldMk cId="1160990760" sldId="378"/>
        </pc:sldMkLst>
        <pc:spChg chg="del mod">
          <ac:chgData name="Andres Hoyos Cespedes" userId="d55c8d310570cbfa" providerId="LiveId" clId="{11E8286F-BF41-48A6-AFE1-0DB3A8862F43}" dt="2022-10-12T18:53:34.958" v="500" actId="478"/>
          <ac:spMkLst>
            <pc:docMk/>
            <pc:sldMk cId="1160990760" sldId="378"/>
            <ac:spMk id="2" creationId="{415E3272-AE28-24F5-21EE-C96725477C15}"/>
          </ac:spMkLst>
        </pc:spChg>
        <pc:spChg chg="add mod">
          <ac:chgData name="Andres Hoyos Cespedes" userId="d55c8d310570cbfa" providerId="LiveId" clId="{11E8286F-BF41-48A6-AFE1-0DB3A8862F43}" dt="2022-10-12T18:57:40.346" v="527" actId="207"/>
          <ac:spMkLst>
            <pc:docMk/>
            <pc:sldMk cId="1160990760" sldId="378"/>
            <ac:spMk id="3" creationId="{9E986726-B438-F261-37FD-95015EFD56C5}"/>
          </ac:spMkLst>
        </pc:spChg>
      </pc:sldChg>
      <pc:sldChg chg="modSp add del mod setBg">
        <pc:chgData name="Andres Hoyos Cespedes" userId="d55c8d310570cbfa" providerId="LiveId" clId="{11E8286F-BF41-48A6-AFE1-0DB3A8862F43}" dt="2022-10-12T18:53:19.800" v="495" actId="47"/>
        <pc:sldMkLst>
          <pc:docMk/>
          <pc:sldMk cId="288912863" sldId="379"/>
        </pc:sldMkLst>
        <pc:spChg chg="mod">
          <ac:chgData name="Andres Hoyos Cespedes" userId="d55c8d310570cbfa" providerId="LiveId" clId="{11E8286F-BF41-48A6-AFE1-0DB3A8862F43}" dt="2022-10-12T18:46:38.063" v="369" actId="207"/>
          <ac:spMkLst>
            <pc:docMk/>
            <pc:sldMk cId="288912863" sldId="379"/>
            <ac:spMk id="2" creationId="{415E3272-AE28-24F5-21EE-C96725477C15}"/>
          </ac:spMkLst>
        </pc:spChg>
      </pc:sldChg>
      <pc:sldChg chg="modSp add del mod ord setBg">
        <pc:chgData name="Andres Hoyos Cespedes" userId="d55c8d310570cbfa" providerId="LiveId" clId="{11E8286F-BF41-48A6-AFE1-0DB3A8862F43}" dt="2022-10-12T19:06:56.283" v="751" actId="47"/>
        <pc:sldMkLst>
          <pc:docMk/>
          <pc:sldMk cId="899584529" sldId="380"/>
        </pc:sldMkLst>
        <pc:spChg chg="mod">
          <ac:chgData name="Andres Hoyos Cespedes" userId="d55c8d310570cbfa" providerId="LiveId" clId="{11E8286F-BF41-48A6-AFE1-0DB3A8862F43}" dt="2022-10-12T18:53:13.416" v="494" actId="179"/>
          <ac:spMkLst>
            <pc:docMk/>
            <pc:sldMk cId="899584529" sldId="380"/>
            <ac:spMk id="2" creationId="{415E3272-AE28-24F5-21EE-C96725477C15}"/>
          </ac:spMkLst>
        </pc:spChg>
      </pc:sldChg>
      <pc:sldChg chg="modSp add del mod ord setBg">
        <pc:chgData name="Andres Hoyos Cespedes" userId="d55c8d310570cbfa" providerId="LiveId" clId="{11E8286F-BF41-48A6-AFE1-0DB3A8862F43}" dt="2022-10-12T19:06:56.283" v="751" actId="47"/>
        <pc:sldMkLst>
          <pc:docMk/>
          <pc:sldMk cId="572002151" sldId="381"/>
        </pc:sldMkLst>
        <pc:spChg chg="mod">
          <ac:chgData name="Andres Hoyos Cespedes" userId="d55c8d310570cbfa" providerId="LiveId" clId="{11E8286F-BF41-48A6-AFE1-0DB3A8862F43}" dt="2022-10-12T18:54:09.491" v="506" actId="207"/>
          <ac:spMkLst>
            <pc:docMk/>
            <pc:sldMk cId="572002151" sldId="381"/>
            <ac:spMk id="3" creationId="{9A7EB58D-8185-2F42-D38A-5AC2BF80485F}"/>
          </ac:spMkLst>
        </pc:spChg>
      </pc:sldChg>
      <pc:sldChg chg="modSp add del mod setBg">
        <pc:chgData name="Andres Hoyos Cespedes" userId="d55c8d310570cbfa" providerId="LiveId" clId="{11E8286F-BF41-48A6-AFE1-0DB3A8862F43}" dt="2022-10-12T19:06:56.283" v="751" actId="47"/>
        <pc:sldMkLst>
          <pc:docMk/>
          <pc:sldMk cId="194428373" sldId="382"/>
        </pc:sldMkLst>
        <pc:spChg chg="mod">
          <ac:chgData name="Andres Hoyos Cespedes" userId="d55c8d310570cbfa" providerId="LiveId" clId="{11E8286F-BF41-48A6-AFE1-0DB3A8862F43}" dt="2022-10-12T18:55:13.991" v="514" actId="207"/>
          <ac:spMkLst>
            <pc:docMk/>
            <pc:sldMk cId="194428373" sldId="382"/>
            <ac:spMk id="3" creationId="{9A7EB58D-8185-2F42-D38A-5AC2BF80485F}"/>
          </ac:spMkLst>
        </pc:spChg>
      </pc:sldChg>
      <pc:sldChg chg="modSp new add del mod">
        <pc:chgData name="Andres Hoyos Cespedes" userId="d55c8d310570cbfa" providerId="LiveId" clId="{11E8286F-BF41-48A6-AFE1-0DB3A8862F43}" dt="2022-10-18T17:33:45.349" v="1363" actId="47"/>
        <pc:sldMkLst>
          <pc:docMk/>
          <pc:sldMk cId="3484326491" sldId="383"/>
        </pc:sldMkLst>
        <pc:spChg chg="mod">
          <ac:chgData name="Andres Hoyos Cespedes" userId="d55c8d310570cbfa" providerId="LiveId" clId="{11E8286F-BF41-48A6-AFE1-0DB3A8862F43}" dt="2022-10-12T18:57:38.120" v="526" actId="27636"/>
          <ac:spMkLst>
            <pc:docMk/>
            <pc:sldMk cId="3484326491" sldId="383"/>
            <ac:spMk id="2" creationId="{CB1AFF0D-B655-D785-4CC9-4173DC0137FA}"/>
          </ac:spMkLst>
        </pc:spChg>
      </pc:sldChg>
      <pc:sldChg chg="new del">
        <pc:chgData name="Andres Hoyos Cespedes" userId="d55c8d310570cbfa" providerId="LiveId" clId="{11E8286F-BF41-48A6-AFE1-0DB3A8862F43}" dt="2022-10-12T19:06:56.283" v="751" actId="47"/>
        <pc:sldMkLst>
          <pc:docMk/>
          <pc:sldMk cId="1949447776" sldId="384"/>
        </pc:sldMkLst>
      </pc:sldChg>
      <pc:sldChg chg="new del">
        <pc:chgData name="Andres Hoyos Cespedes" userId="d55c8d310570cbfa" providerId="LiveId" clId="{11E8286F-BF41-48A6-AFE1-0DB3A8862F43}" dt="2022-10-12T18:58:36.032" v="536" actId="680"/>
        <pc:sldMkLst>
          <pc:docMk/>
          <pc:sldMk cId="2947435972" sldId="384"/>
        </pc:sldMkLst>
      </pc:sldChg>
      <pc:sldChg chg="new del">
        <pc:chgData name="Andres Hoyos Cespedes" userId="d55c8d310570cbfa" providerId="LiveId" clId="{11E8286F-BF41-48A6-AFE1-0DB3A8862F43}" dt="2022-10-12T19:13:13.370" v="878" actId="47"/>
        <pc:sldMkLst>
          <pc:docMk/>
          <pc:sldMk cId="3067347110" sldId="384"/>
        </pc:sldMkLst>
      </pc:sldChg>
      <pc:sldChg chg="new del">
        <pc:chgData name="Andres Hoyos Cespedes" userId="d55c8d310570cbfa" providerId="LiveId" clId="{11E8286F-BF41-48A6-AFE1-0DB3A8862F43}" dt="2022-10-12T19:01:29.071" v="581" actId="680"/>
        <pc:sldMkLst>
          <pc:docMk/>
          <pc:sldMk cId="1340516325" sldId="385"/>
        </pc:sldMkLst>
      </pc:sldChg>
      <pc:sldChg chg="new del">
        <pc:chgData name="Andres Hoyos Cespedes" userId="d55c8d310570cbfa" providerId="LiveId" clId="{11E8286F-BF41-48A6-AFE1-0DB3A8862F43}" dt="2022-10-12T19:13:14.135" v="879" actId="47"/>
        <pc:sldMkLst>
          <pc:docMk/>
          <pc:sldMk cId="4095248349" sldId="385"/>
        </pc:sldMkLst>
      </pc:sldChg>
      <pc:sldChg chg="new add del">
        <pc:chgData name="Andres Hoyos Cespedes" userId="d55c8d310570cbfa" providerId="LiveId" clId="{11E8286F-BF41-48A6-AFE1-0DB3A8862F43}" dt="2022-10-14T16:34:32.472" v="1362" actId="47"/>
        <pc:sldMkLst>
          <pc:docMk/>
          <pc:sldMk cId="2003451689" sldId="386"/>
        </pc:sldMkLst>
      </pc:sldChg>
      <pc:sldChg chg="new add del">
        <pc:chgData name="Andres Hoyos Cespedes" userId="d55c8d310570cbfa" providerId="LiveId" clId="{11E8286F-BF41-48A6-AFE1-0DB3A8862F43}" dt="2022-10-14T16:34:32.472" v="1362" actId="47"/>
        <pc:sldMkLst>
          <pc:docMk/>
          <pc:sldMk cId="1517457904" sldId="387"/>
        </pc:sldMkLst>
      </pc:sldChg>
      <pc:sldChg chg="new add del">
        <pc:chgData name="Andres Hoyos Cespedes" userId="d55c8d310570cbfa" providerId="LiveId" clId="{11E8286F-BF41-48A6-AFE1-0DB3A8862F43}" dt="2022-10-14T16:34:32.472" v="1362" actId="47"/>
        <pc:sldMkLst>
          <pc:docMk/>
          <pc:sldMk cId="3866478686" sldId="388"/>
        </pc:sldMkLst>
      </pc:sldChg>
      <pc:sldChg chg="new add del">
        <pc:chgData name="Andres Hoyos Cespedes" userId="d55c8d310570cbfa" providerId="LiveId" clId="{11E8286F-BF41-48A6-AFE1-0DB3A8862F43}" dt="2022-10-14T16:34:32.472" v="1362" actId="47"/>
        <pc:sldMkLst>
          <pc:docMk/>
          <pc:sldMk cId="3793052061" sldId="389"/>
        </pc:sldMkLst>
      </pc:sldChg>
      <pc:sldChg chg="new add del">
        <pc:chgData name="Andres Hoyos Cespedes" userId="d55c8d310570cbfa" providerId="LiveId" clId="{11E8286F-BF41-48A6-AFE1-0DB3A8862F43}" dt="2022-10-14T16:34:32.472" v="1362" actId="47"/>
        <pc:sldMkLst>
          <pc:docMk/>
          <pc:sldMk cId="697505399" sldId="390"/>
        </pc:sldMkLst>
      </pc:sldChg>
      <pc:sldChg chg="new add del">
        <pc:chgData name="Andres Hoyos Cespedes" userId="d55c8d310570cbfa" providerId="LiveId" clId="{11E8286F-BF41-48A6-AFE1-0DB3A8862F43}" dt="2022-10-14T16:34:32.472" v="1362" actId="47"/>
        <pc:sldMkLst>
          <pc:docMk/>
          <pc:sldMk cId="721044536" sldId="391"/>
        </pc:sldMkLst>
      </pc:sldChg>
      <pc:sldChg chg="new del">
        <pc:chgData name="Andres Hoyos Cespedes" userId="d55c8d310570cbfa" providerId="LiveId" clId="{11E8286F-BF41-48A6-AFE1-0DB3A8862F43}" dt="2022-10-12T19:07:16.926" v="760" actId="680"/>
        <pc:sldMkLst>
          <pc:docMk/>
          <pc:sldMk cId="3149797003" sldId="391"/>
        </pc:sldMkLst>
      </pc:sldChg>
      <pc:sldChg chg="new add del">
        <pc:chgData name="Andres Hoyos Cespedes" userId="d55c8d310570cbfa" providerId="LiveId" clId="{11E8286F-BF41-48A6-AFE1-0DB3A8862F43}" dt="2022-10-14T16:34:32.472" v="1362" actId="47"/>
        <pc:sldMkLst>
          <pc:docMk/>
          <pc:sldMk cId="862781690" sldId="392"/>
        </pc:sldMkLst>
      </pc:sldChg>
      <pc:sldChg chg="new add del">
        <pc:chgData name="Andres Hoyos Cespedes" userId="d55c8d310570cbfa" providerId="LiveId" clId="{11E8286F-BF41-48A6-AFE1-0DB3A8862F43}" dt="2022-10-14T16:34:32.472" v="1362" actId="47"/>
        <pc:sldMkLst>
          <pc:docMk/>
          <pc:sldMk cId="2307990849" sldId="393"/>
        </pc:sldMkLst>
      </pc:sldChg>
      <pc:sldChg chg="new del">
        <pc:chgData name="Andres Hoyos Cespedes" userId="d55c8d310570cbfa" providerId="LiveId" clId="{11E8286F-BF41-48A6-AFE1-0DB3A8862F43}" dt="2022-10-12T19:16:42.032" v="910" actId="47"/>
        <pc:sldMkLst>
          <pc:docMk/>
          <pc:sldMk cId="2606620987" sldId="394"/>
        </pc:sldMkLst>
      </pc:sldChg>
      <pc:sldChg chg="new add del">
        <pc:chgData name="Andres Hoyos Cespedes" userId="d55c8d310570cbfa" providerId="LiveId" clId="{11E8286F-BF41-48A6-AFE1-0DB3A8862F43}" dt="2022-10-14T16:34:32.472" v="1362" actId="47"/>
        <pc:sldMkLst>
          <pc:docMk/>
          <pc:sldMk cId="3681534624" sldId="395"/>
        </pc:sldMkLst>
      </pc:sldChg>
      <pc:sldChg chg="new add del">
        <pc:chgData name="Andres Hoyos Cespedes" userId="d55c8d310570cbfa" providerId="LiveId" clId="{11E8286F-BF41-48A6-AFE1-0DB3A8862F43}" dt="2022-10-14T16:34:32.472" v="1362" actId="47"/>
        <pc:sldMkLst>
          <pc:docMk/>
          <pc:sldMk cId="2387874586" sldId="396"/>
        </pc:sldMkLst>
      </pc:sldChg>
      <pc:sldChg chg="new add del">
        <pc:chgData name="Andres Hoyos Cespedes" userId="d55c8d310570cbfa" providerId="LiveId" clId="{11E8286F-BF41-48A6-AFE1-0DB3A8862F43}" dt="2022-10-14T16:34:32.472" v="1362" actId="47"/>
        <pc:sldMkLst>
          <pc:docMk/>
          <pc:sldMk cId="2455051185" sldId="397"/>
        </pc:sldMkLst>
      </pc:sldChg>
      <pc:sldChg chg="new add del">
        <pc:chgData name="Andres Hoyos Cespedes" userId="d55c8d310570cbfa" providerId="LiveId" clId="{11E8286F-BF41-48A6-AFE1-0DB3A8862F43}" dt="2022-10-14T16:34:32.472" v="1362" actId="47"/>
        <pc:sldMkLst>
          <pc:docMk/>
          <pc:sldMk cId="1281052306" sldId="398"/>
        </pc:sldMkLst>
      </pc:sldChg>
      <pc:sldChg chg="new add del">
        <pc:chgData name="Andres Hoyos Cespedes" userId="d55c8d310570cbfa" providerId="LiveId" clId="{11E8286F-BF41-48A6-AFE1-0DB3A8862F43}" dt="2022-10-14T16:34:32.472" v="1362" actId="47"/>
        <pc:sldMkLst>
          <pc:docMk/>
          <pc:sldMk cId="3120056624" sldId="399"/>
        </pc:sldMkLst>
      </pc:sldChg>
      <pc:sldChg chg="new add del">
        <pc:chgData name="Andres Hoyos Cespedes" userId="d55c8d310570cbfa" providerId="LiveId" clId="{11E8286F-BF41-48A6-AFE1-0DB3A8862F43}" dt="2022-10-14T16:34:32.472" v="1362" actId="47"/>
        <pc:sldMkLst>
          <pc:docMk/>
          <pc:sldMk cId="3272766864" sldId="400"/>
        </pc:sldMkLst>
      </pc:sldChg>
      <pc:sldChg chg="new add del">
        <pc:chgData name="Andres Hoyos Cespedes" userId="d55c8d310570cbfa" providerId="LiveId" clId="{11E8286F-BF41-48A6-AFE1-0DB3A8862F43}" dt="2022-10-14T16:34:32.472" v="1362" actId="47"/>
        <pc:sldMkLst>
          <pc:docMk/>
          <pc:sldMk cId="2425669946" sldId="401"/>
        </pc:sldMkLst>
      </pc:sldChg>
      <pc:sldChg chg="new add del">
        <pc:chgData name="Andres Hoyos Cespedes" userId="d55c8d310570cbfa" providerId="LiveId" clId="{11E8286F-BF41-48A6-AFE1-0DB3A8862F43}" dt="2022-10-14T16:34:32.472" v="1362" actId="47"/>
        <pc:sldMkLst>
          <pc:docMk/>
          <pc:sldMk cId="2714239287" sldId="402"/>
        </pc:sldMkLst>
      </pc:sldChg>
      <pc:sldChg chg="new add del">
        <pc:chgData name="Andres Hoyos Cespedes" userId="d55c8d310570cbfa" providerId="LiveId" clId="{11E8286F-BF41-48A6-AFE1-0DB3A8862F43}" dt="2022-10-14T16:34:32.472" v="1362" actId="47"/>
        <pc:sldMkLst>
          <pc:docMk/>
          <pc:sldMk cId="884331476" sldId="403"/>
        </pc:sldMkLst>
      </pc:sldChg>
      <pc:sldChg chg="addSp delSp modSp new del mod">
        <pc:chgData name="Andres Hoyos Cespedes" userId="d55c8d310570cbfa" providerId="LiveId" clId="{11E8286F-BF41-48A6-AFE1-0DB3A8862F43}" dt="2022-10-12T19:40:42.164" v="1104" actId="47"/>
        <pc:sldMkLst>
          <pc:docMk/>
          <pc:sldMk cId="2415562123" sldId="404"/>
        </pc:sldMkLst>
        <pc:spChg chg="del">
          <ac:chgData name="Andres Hoyos Cespedes" userId="d55c8d310570cbfa" providerId="LiveId" clId="{11E8286F-BF41-48A6-AFE1-0DB3A8862F43}" dt="2022-10-12T19:26:39.868" v="918" actId="478"/>
          <ac:spMkLst>
            <pc:docMk/>
            <pc:sldMk cId="2415562123" sldId="404"/>
            <ac:spMk id="3" creationId="{2800BCD5-36AB-B1EC-6349-F4EB1522FACF}"/>
          </ac:spMkLst>
        </pc:spChg>
        <pc:spChg chg="mod">
          <ac:chgData name="Andres Hoyos Cespedes" userId="d55c8d310570cbfa" providerId="LiveId" clId="{11E8286F-BF41-48A6-AFE1-0DB3A8862F43}" dt="2022-10-12T19:26:35.743" v="917"/>
          <ac:spMkLst>
            <pc:docMk/>
            <pc:sldMk cId="2415562123" sldId="404"/>
            <ac:spMk id="5" creationId="{F3101E1B-6C08-8EDD-8034-936A82BD680B}"/>
          </ac:spMkLst>
        </pc:spChg>
        <pc:spChg chg="mod">
          <ac:chgData name="Andres Hoyos Cespedes" userId="d55c8d310570cbfa" providerId="LiveId" clId="{11E8286F-BF41-48A6-AFE1-0DB3A8862F43}" dt="2022-10-12T19:29:35.682" v="923" actId="207"/>
          <ac:spMkLst>
            <pc:docMk/>
            <pc:sldMk cId="2415562123" sldId="404"/>
            <ac:spMk id="7" creationId="{70BD4F06-6870-600F-6A68-C2908D5B2732}"/>
          </ac:spMkLst>
        </pc:spChg>
        <pc:spChg chg="mod">
          <ac:chgData name="Andres Hoyos Cespedes" userId="d55c8d310570cbfa" providerId="LiveId" clId="{11E8286F-BF41-48A6-AFE1-0DB3A8862F43}" dt="2022-10-12T19:29:35.682" v="923" actId="207"/>
          <ac:spMkLst>
            <pc:docMk/>
            <pc:sldMk cId="2415562123" sldId="404"/>
            <ac:spMk id="8" creationId="{2CAECEB8-E8B6-D575-88DE-382FC83436B2}"/>
          </ac:spMkLst>
        </pc:spChg>
        <pc:spChg chg="add mod">
          <ac:chgData name="Andres Hoyos Cespedes" userId="d55c8d310570cbfa" providerId="LiveId" clId="{11E8286F-BF41-48A6-AFE1-0DB3A8862F43}" dt="2022-10-12T19:26:35.743" v="917"/>
          <ac:spMkLst>
            <pc:docMk/>
            <pc:sldMk cId="2415562123" sldId="404"/>
            <ac:spMk id="9" creationId="{C9BEAC3D-C7BE-3C07-CC50-7DD5F27B7AA2}"/>
          </ac:spMkLst>
        </pc:spChg>
        <pc:spChg chg="mod">
          <ac:chgData name="Andres Hoyos Cespedes" userId="d55c8d310570cbfa" providerId="LiveId" clId="{11E8286F-BF41-48A6-AFE1-0DB3A8862F43}" dt="2022-10-12T19:29:40.947" v="925" actId="207"/>
          <ac:spMkLst>
            <pc:docMk/>
            <pc:sldMk cId="2415562123" sldId="404"/>
            <ac:spMk id="11" creationId="{E26113B0-4D65-EAC7-F418-851F9B51F3D1}"/>
          </ac:spMkLst>
        </pc:spChg>
        <pc:spChg chg="mod">
          <ac:chgData name="Andres Hoyos Cespedes" userId="d55c8d310570cbfa" providerId="LiveId" clId="{11E8286F-BF41-48A6-AFE1-0DB3A8862F43}" dt="2022-10-12T19:29:50.983" v="926" actId="207"/>
          <ac:spMkLst>
            <pc:docMk/>
            <pc:sldMk cId="2415562123" sldId="404"/>
            <ac:spMk id="12" creationId="{EE233675-0A70-D3E0-E5B0-37C039F8AAD7}"/>
          </ac:spMkLst>
        </pc:spChg>
        <pc:spChg chg="mod">
          <ac:chgData name="Andres Hoyos Cespedes" userId="d55c8d310570cbfa" providerId="LiveId" clId="{11E8286F-BF41-48A6-AFE1-0DB3A8862F43}" dt="2022-10-12T19:26:35.743" v="917"/>
          <ac:spMkLst>
            <pc:docMk/>
            <pc:sldMk cId="2415562123" sldId="404"/>
            <ac:spMk id="13" creationId="{DE3FAF1F-8BFE-9124-5A84-8AEB1C10E03F}"/>
          </ac:spMkLst>
        </pc:spChg>
        <pc:spChg chg="mod">
          <ac:chgData name="Andres Hoyos Cespedes" userId="d55c8d310570cbfa" providerId="LiveId" clId="{11E8286F-BF41-48A6-AFE1-0DB3A8862F43}" dt="2022-10-12T19:29:24.070" v="921" actId="207"/>
          <ac:spMkLst>
            <pc:docMk/>
            <pc:sldMk cId="2415562123" sldId="404"/>
            <ac:spMk id="15" creationId="{B2D3DB04-2828-1178-EF8E-D15CBA3DD384}"/>
          </ac:spMkLst>
        </pc:spChg>
        <pc:spChg chg="mod">
          <ac:chgData name="Andres Hoyos Cespedes" userId="d55c8d310570cbfa" providerId="LiveId" clId="{11E8286F-BF41-48A6-AFE1-0DB3A8862F43}" dt="2022-10-12T19:29:29.755" v="922" actId="207"/>
          <ac:spMkLst>
            <pc:docMk/>
            <pc:sldMk cId="2415562123" sldId="404"/>
            <ac:spMk id="17" creationId="{4F7BE4E4-EF72-C210-5833-1552055C6062}"/>
          </ac:spMkLst>
        </pc:spChg>
        <pc:spChg chg="mod">
          <ac:chgData name="Andres Hoyos Cespedes" userId="d55c8d310570cbfa" providerId="LiveId" clId="{11E8286F-BF41-48A6-AFE1-0DB3A8862F43}" dt="2022-10-12T19:29:29.755" v="922" actId="207"/>
          <ac:spMkLst>
            <pc:docMk/>
            <pc:sldMk cId="2415562123" sldId="404"/>
            <ac:spMk id="18" creationId="{BBD46022-A7DF-9028-1971-3643857F4FA0}"/>
          </ac:spMkLst>
        </pc:spChg>
        <pc:spChg chg="mod">
          <ac:chgData name="Andres Hoyos Cespedes" userId="d55c8d310570cbfa" providerId="LiveId" clId="{11E8286F-BF41-48A6-AFE1-0DB3A8862F43}" dt="2022-10-12T19:29:29.755" v="922" actId="207"/>
          <ac:spMkLst>
            <pc:docMk/>
            <pc:sldMk cId="2415562123" sldId="404"/>
            <ac:spMk id="19" creationId="{B85D214D-C2F4-ACCE-D1A7-B44D669F105D}"/>
          </ac:spMkLst>
        </pc:spChg>
        <pc:spChg chg="mod">
          <ac:chgData name="Andres Hoyos Cespedes" userId="d55c8d310570cbfa" providerId="LiveId" clId="{11E8286F-BF41-48A6-AFE1-0DB3A8862F43}" dt="2022-10-12T19:29:29.755" v="922" actId="207"/>
          <ac:spMkLst>
            <pc:docMk/>
            <pc:sldMk cId="2415562123" sldId="404"/>
            <ac:spMk id="20" creationId="{710A2A4A-4838-BC67-ED56-4A48D9FA8D15}"/>
          </ac:spMkLst>
        </pc:spChg>
        <pc:grpChg chg="add mod">
          <ac:chgData name="Andres Hoyos Cespedes" userId="d55c8d310570cbfa" providerId="LiveId" clId="{11E8286F-BF41-48A6-AFE1-0DB3A8862F43}" dt="2022-10-12T19:26:35.743" v="917"/>
          <ac:grpSpMkLst>
            <pc:docMk/>
            <pc:sldMk cId="2415562123" sldId="404"/>
            <ac:grpSpMk id="4" creationId="{893E6893-7F98-258B-0AFC-1AA51F31DEDA}"/>
          </ac:grpSpMkLst>
        </pc:grpChg>
        <pc:grpChg chg="mod">
          <ac:chgData name="Andres Hoyos Cespedes" userId="d55c8d310570cbfa" providerId="LiveId" clId="{11E8286F-BF41-48A6-AFE1-0DB3A8862F43}" dt="2022-10-12T19:26:35.743" v="917"/>
          <ac:grpSpMkLst>
            <pc:docMk/>
            <pc:sldMk cId="2415562123" sldId="404"/>
            <ac:grpSpMk id="6" creationId="{24A781AB-D638-FCDA-5B8C-35BE321E4D59}"/>
          </ac:grpSpMkLst>
        </pc:grpChg>
        <pc:grpChg chg="add mod">
          <ac:chgData name="Andres Hoyos Cespedes" userId="d55c8d310570cbfa" providerId="LiveId" clId="{11E8286F-BF41-48A6-AFE1-0DB3A8862F43}" dt="2022-10-12T19:26:35.743" v="917"/>
          <ac:grpSpMkLst>
            <pc:docMk/>
            <pc:sldMk cId="2415562123" sldId="404"/>
            <ac:grpSpMk id="10" creationId="{6534364C-F152-019F-3265-11D9C77C9A8F}"/>
          </ac:grpSpMkLst>
        </pc:grpChg>
        <pc:grpChg chg="add mod">
          <ac:chgData name="Andres Hoyos Cespedes" userId="d55c8d310570cbfa" providerId="LiveId" clId="{11E8286F-BF41-48A6-AFE1-0DB3A8862F43}" dt="2022-10-12T19:26:35.743" v="917"/>
          <ac:grpSpMkLst>
            <pc:docMk/>
            <pc:sldMk cId="2415562123" sldId="404"/>
            <ac:grpSpMk id="14" creationId="{C3E3C90B-0C52-4681-67F4-CC2849955BD4}"/>
          </ac:grpSpMkLst>
        </pc:grpChg>
        <pc:grpChg chg="mod">
          <ac:chgData name="Andres Hoyos Cespedes" userId="d55c8d310570cbfa" providerId="LiveId" clId="{11E8286F-BF41-48A6-AFE1-0DB3A8862F43}" dt="2022-10-12T19:26:35.743" v="917"/>
          <ac:grpSpMkLst>
            <pc:docMk/>
            <pc:sldMk cId="2415562123" sldId="404"/>
            <ac:grpSpMk id="16" creationId="{334DF3F8-C704-ACE3-B744-0AFE5C7B52EE}"/>
          </ac:grpSpMkLst>
        </pc:grpChg>
      </pc:sldChg>
      <pc:sldChg chg="addSp delSp modSp new add del mod">
        <pc:chgData name="Andres Hoyos Cespedes" userId="d55c8d310570cbfa" providerId="LiveId" clId="{11E8286F-BF41-48A6-AFE1-0DB3A8862F43}" dt="2022-10-14T16:34:32.472" v="1362" actId="47"/>
        <pc:sldMkLst>
          <pc:docMk/>
          <pc:sldMk cId="369856515" sldId="405"/>
        </pc:sldMkLst>
        <pc:spChg chg="mod">
          <ac:chgData name="Andres Hoyos Cespedes" userId="d55c8d310570cbfa" providerId="LiveId" clId="{11E8286F-BF41-48A6-AFE1-0DB3A8862F43}" dt="2022-10-12T19:47:07.869" v="1239"/>
          <ac:spMkLst>
            <pc:docMk/>
            <pc:sldMk cId="369856515" sldId="405"/>
            <ac:spMk id="2" creationId="{877DEACD-2A72-B29A-D5BC-30A40F46078E}"/>
          </ac:spMkLst>
        </pc:spChg>
        <pc:spChg chg="del">
          <ac:chgData name="Andres Hoyos Cespedes" userId="d55c8d310570cbfa" providerId="LiveId" clId="{11E8286F-BF41-48A6-AFE1-0DB3A8862F43}" dt="2022-10-12T19:46:43.408" v="1233" actId="478"/>
          <ac:spMkLst>
            <pc:docMk/>
            <pc:sldMk cId="369856515" sldId="405"/>
            <ac:spMk id="3" creationId="{8D408FEE-6429-711C-4ED3-03AF111657C0}"/>
          </ac:spMkLst>
        </pc:spChg>
        <pc:spChg chg="add mod">
          <ac:chgData name="Andres Hoyos Cespedes" userId="d55c8d310570cbfa" providerId="LiveId" clId="{11E8286F-BF41-48A6-AFE1-0DB3A8862F43}" dt="2022-10-12T19:47:25.076" v="1243" actId="207"/>
          <ac:spMkLst>
            <pc:docMk/>
            <pc:sldMk cId="369856515" sldId="405"/>
            <ac:spMk id="4" creationId="{615314C6-1F1A-21BF-23B5-FF24F8EB92DD}"/>
          </ac:spMkLst>
        </pc:spChg>
        <pc:spChg chg="add mod">
          <ac:chgData name="Andres Hoyos Cespedes" userId="d55c8d310570cbfa" providerId="LiveId" clId="{11E8286F-BF41-48A6-AFE1-0DB3A8862F43}" dt="2022-10-12T19:47:18.292" v="1241" actId="207"/>
          <ac:spMkLst>
            <pc:docMk/>
            <pc:sldMk cId="369856515" sldId="405"/>
            <ac:spMk id="5" creationId="{FCC4588B-4B51-E435-371D-ECC76D1EABA3}"/>
          </ac:spMkLst>
        </pc:spChg>
      </pc:sldChg>
      <pc:sldChg chg="addSp delSp modSp new add del mod">
        <pc:chgData name="Andres Hoyos Cespedes" userId="d55c8d310570cbfa" providerId="LiveId" clId="{11E8286F-BF41-48A6-AFE1-0DB3A8862F43}" dt="2022-10-14T16:34:32.472" v="1362" actId="47"/>
        <pc:sldMkLst>
          <pc:docMk/>
          <pc:sldMk cId="2106356375" sldId="406"/>
        </pc:sldMkLst>
        <pc:spChg chg="mod">
          <ac:chgData name="Andres Hoyos Cespedes" userId="d55c8d310570cbfa" providerId="LiveId" clId="{11E8286F-BF41-48A6-AFE1-0DB3A8862F43}" dt="2022-10-12T19:47:14.456" v="1240"/>
          <ac:spMkLst>
            <pc:docMk/>
            <pc:sldMk cId="2106356375" sldId="406"/>
            <ac:spMk id="2" creationId="{22150A02-07DD-AA93-7B53-EA95AF8180AF}"/>
          </ac:spMkLst>
        </pc:spChg>
        <pc:spChg chg="del">
          <ac:chgData name="Andres Hoyos Cespedes" userId="d55c8d310570cbfa" providerId="LiveId" clId="{11E8286F-BF41-48A6-AFE1-0DB3A8862F43}" dt="2022-10-12T19:46:44.834" v="1234" actId="478"/>
          <ac:spMkLst>
            <pc:docMk/>
            <pc:sldMk cId="2106356375" sldId="406"/>
            <ac:spMk id="3" creationId="{4CF4FA3C-808B-24AC-066F-B2CA5795A663}"/>
          </ac:spMkLst>
        </pc:spChg>
        <pc:spChg chg="mod">
          <ac:chgData name="Andres Hoyos Cespedes" userId="d55c8d310570cbfa" providerId="LiveId" clId="{11E8286F-BF41-48A6-AFE1-0DB3A8862F43}" dt="2022-10-12T19:46:56.417" v="1236"/>
          <ac:spMkLst>
            <pc:docMk/>
            <pc:sldMk cId="2106356375" sldId="406"/>
            <ac:spMk id="5" creationId="{92B7E454-FF4C-BD0C-5C09-7FD780EFC17D}"/>
          </ac:spMkLst>
        </pc:spChg>
        <pc:spChg chg="mod">
          <ac:chgData name="Andres Hoyos Cespedes" userId="d55c8d310570cbfa" providerId="LiveId" clId="{11E8286F-BF41-48A6-AFE1-0DB3A8862F43}" dt="2022-10-12T19:47:34.609" v="1245" actId="207"/>
          <ac:spMkLst>
            <pc:docMk/>
            <pc:sldMk cId="2106356375" sldId="406"/>
            <ac:spMk id="7" creationId="{E38C9204-3B1B-74D8-E1A8-3C67CB9EA9EA}"/>
          </ac:spMkLst>
        </pc:spChg>
        <pc:spChg chg="mod">
          <ac:chgData name="Andres Hoyos Cespedes" userId="d55c8d310570cbfa" providerId="LiveId" clId="{11E8286F-BF41-48A6-AFE1-0DB3A8862F43}" dt="2022-10-12T19:47:34.609" v="1245" actId="207"/>
          <ac:spMkLst>
            <pc:docMk/>
            <pc:sldMk cId="2106356375" sldId="406"/>
            <ac:spMk id="8" creationId="{14344D8B-05EA-DBA9-13D4-45D6BF5A25DC}"/>
          </ac:spMkLst>
        </pc:spChg>
        <pc:spChg chg="add mod">
          <ac:chgData name="Andres Hoyos Cespedes" userId="d55c8d310570cbfa" providerId="LiveId" clId="{11E8286F-BF41-48A6-AFE1-0DB3A8862F43}" dt="2022-10-12T19:46:56.417" v="1236"/>
          <ac:spMkLst>
            <pc:docMk/>
            <pc:sldMk cId="2106356375" sldId="406"/>
            <ac:spMk id="9" creationId="{0C6034D1-60C5-F636-48F8-8D0952C28512}"/>
          </ac:spMkLst>
        </pc:spChg>
        <pc:spChg chg="mod">
          <ac:chgData name="Andres Hoyos Cespedes" userId="d55c8d310570cbfa" providerId="LiveId" clId="{11E8286F-BF41-48A6-AFE1-0DB3A8862F43}" dt="2022-10-12T19:47:43.882" v="1247" actId="207"/>
          <ac:spMkLst>
            <pc:docMk/>
            <pc:sldMk cId="2106356375" sldId="406"/>
            <ac:spMk id="11" creationId="{45958C22-1887-88AF-6246-7970FCEE799B}"/>
          </ac:spMkLst>
        </pc:spChg>
        <pc:spChg chg="mod">
          <ac:chgData name="Andres Hoyos Cespedes" userId="d55c8d310570cbfa" providerId="LiveId" clId="{11E8286F-BF41-48A6-AFE1-0DB3A8862F43}" dt="2022-10-12T19:47:38.665" v="1246" actId="207"/>
          <ac:spMkLst>
            <pc:docMk/>
            <pc:sldMk cId="2106356375" sldId="406"/>
            <ac:spMk id="12" creationId="{B35124BA-97C7-32A1-ED94-AE384104BFC1}"/>
          </ac:spMkLst>
        </pc:spChg>
        <pc:spChg chg="mod">
          <ac:chgData name="Andres Hoyos Cespedes" userId="d55c8d310570cbfa" providerId="LiveId" clId="{11E8286F-BF41-48A6-AFE1-0DB3A8862F43}" dt="2022-10-12T19:46:56.417" v="1236"/>
          <ac:spMkLst>
            <pc:docMk/>
            <pc:sldMk cId="2106356375" sldId="406"/>
            <ac:spMk id="13" creationId="{EDE6A982-0C92-182C-6BBC-BB088A82894A}"/>
          </ac:spMkLst>
        </pc:spChg>
        <pc:spChg chg="mod">
          <ac:chgData name="Andres Hoyos Cespedes" userId="d55c8d310570cbfa" providerId="LiveId" clId="{11E8286F-BF41-48A6-AFE1-0DB3A8862F43}" dt="2022-10-12T19:47:48.037" v="1248" actId="207"/>
          <ac:spMkLst>
            <pc:docMk/>
            <pc:sldMk cId="2106356375" sldId="406"/>
            <ac:spMk id="15" creationId="{F8CC4959-E016-E4B5-5C80-7B09545A463D}"/>
          </ac:spMkLst>
        </pc:spChg>
        <pc:spChg chg="mod">
          <ac:chgData name="Andres Hoyos Cespedes" userId="d55c8d310570cbfa" providerId="LiveId" clId="{11E8286F-BF41-48A6-AFE1-0DB3A8862F43}" dt="2022-10-12T19:47:54.099" v="1249" actId="207"/>
          <ac:spMkLst>
            <pc:docMk/>
            <pc:sldMk cId="2106356375" sldId="406"/>
            <ac:spMk id="17" creationId="{9D093B20-A255-7B34-75BF-6118290F660E}"/>
          </ac:spMkLst>
        </pc:spChg>
        <pc:spChg chg="mod">
          <ac:chgData name="Andres Hoyos Cespedes" userId="d55c8d310570cbfa" providerId="LiveId" clId="{11E8286F-BF41-48A6-AFE1-0DB3A8862F43}" dt="2022-10-12T19:47:54.099" v="1249" actId="207"/>
          <ac:spMkLst>
            <pc:docMk/>
            <pc:sldMk cId="2106356375" sldId="406"/>
            <ac:spMk id="18" creationId="{3831C71F-5291-CB42-958E-3F7B02BA234B}"/>
          </ac:spMkLst>
        </pc:spChg>
        <pc:spChg chg="mod">
          <ac:chgData name="Andres Hoyos Cespedes" userId="d55c8d310570cbfa" providerId="LiveId" clId="{11E8286F-BF41-48A6-AFE1-0DB3A8862F43}" dt="2022-10-12T19:47:54.099" v="1249" actId="207"/>
          <ac:spMkLst>
            <pc:docMk/>
            <pc:sldMk cId="2106356375" sldId="406"/>
            <ac:spMk id="19" creationId="{ED6F1AEB-29F5-7152-80F9-5E62691A17A4}"/>
          </ac:spMkLst>
        </pc:spChg>
        <pc:spChg chg="mod">
          <ac:chgData name="Andres Hoyos Cespedes" userId="d55c8d310570cbfa" providerId="LiveId" clId="{11E8286F-BF41-48A6-AFE1-0DB3A8862F43}" dt="2022-10-12T19:47:54.099" v="1249" actId="207"/>
          <ac:spMkLst>
            <pc:docMk/>
            <pc:sldMk cId="2106356375" sldId="406"/>
            <ac:spMk id="20" creationId="{57E7C5DE-9BD9-79A8-8CFD-73325735E305}"/>
          </ac:spMkLst>
        </pc:spChg>
        <pc:grpChg chg="add mod">
          <ac:chgData name="Andres Hoyos Cespedes" userId="d55c8d310570cbfa" providerId="LiveId" clId="{11E8286F-BF41-48A6-AFE1-0DB3A8862F43}" dt="2022-10-12T19:46:56.417" v="1236"/>
          <ac:grpSpMkLst>
            <pc:docMk/>
            <pc:sldMk cId="2106356375" sldId="406"/>
            <ac:grpSpMk id="4" creationId="{DF1D37B3-0EE1-E246-957C-2FC31883A62D}"/>
          </ac:grpSpMkLst>
        </pc:grpChg>
        <pc:grpChg chg="mod">
          <ac:chgData name="Andres Hoyos Cespedes" userId="d55c8d310570cbfa" providerId="LiveId" clId="{11E8286F-BF41-48A6-AFE1-0DB3A8862F43}" dt="2022-10-12T19:46:56.417" v="1236"/>
          <ac:grpSpMkLst>
            <pc:docMk/>
            <pc:sldMk cId="2106356375" sldId="406"/>
            <ac:grpSpMk id="6" creationId="{C1F2161F-F968-CB13-0350-246AEC6996DE}"/>
          </ac:grpSpMkLst>
        </pc:grpChg>
        <pc:grpChg chg="add mod">
          <ac:chgData name="Andres Hoyos Cespedes" userId="d55c8d310570cbfa" providerId="LiveId" clId="{11E8286F-BF41-48A6-AFE1-0DB3A8862F43}" dt="2022-10-12T19:46:56.417" v="1236"/>
          <ac:grpSpMkLst>
            <pc:docMk/>
            <pc:sldMk cId="2106356375" sldId="406"/>
            <ac:grpSpMk id="10" creationId="{5F742329-8B2A-46C7-CA76-C2D10C5E6AE2}"/>
          </ac:grpSpMkLst>
        </pc:grpChg>
        <pc:grpChg chg="add mod">
          <ac:chgData name="Andres Hoyos Cespedes" userId="d55c8d310570cbfa" providerId="LiveId" clId="{11E8286F-BF41-48A6-AFE1-0DB3A8862F43}" dt="2022-10-12T19:46:56.417" v="1236"/>
          <ac:grpSpMkLst>
            <pc:docMk/>
            <pc:sldMk cId="2106356375" sldId="406"/>
            <ac:grpSpMk id="14" creationId="{CF22C5B8-718D-8CC8-516A-231ADC8C1D60}"/>
          </ac:grpSpMkLst>
        </pc:grpChg>
        <pc:grpChg chg="mod">
          <ac:chgData name="Andres Hoyos Cespedes" userId="d55c8d310570cbfa" providerId="LiveId" clId="{11E8286F-BF41-48A6-AFE1-0DB3A8862F43}" dt="2022-10-12T19:46:56.417" v="1236"/>
          <ac:grpSpMkLst>
            <pc:docMk/>
            <pc:sldMk cId="2106356375" sldId="406"/>
            <ac:grpSpMk id="16" creationId="{2DAA7958-246A-5D1B-BBA7-04CAFD147DBC}"/>
          </ac:grpSpMkLst>
        </pc:grpChg>
      </pc:sldChg>
      <pc:sldChg chg="new del">
        <pc:chgData name="Andres Hoyos Cespedes" userId="d55c8d310570cbfa" providerId="LiveId" clId="{11E8286F-BF41-48A6-AFE1-0DB3A8862F43}" dt="2022-10-12T19:42:10.146" v="1125" actId="680"/>
        <pc:sldMkLst>
          <pc:docMk/>
          <pc:sldMk cId="1360552246" sldId="407"/>
        </pc:sldMkLst>
      </pc:sldChg>
      <pc:sldChg chg="new del">
        <pc:chgData name="Andres Hoyos Cespedes" userId="d55c8d310570cbfa" providerId="LiveId" clId="{11E8286F-BF41-48A6-AFE1-0DB3A8862F43}" dt="2022-10-12T19:40:55.544" v="1109" actId="680"/>
        <pc:sldMkLst>
          <pc:docMk/>
          <pc:sldMk cId="2453252262" sldId="407"/>
        </pc:sldMkLst>
      </pc:sldChg>
      <pc:sldChg chg="addSp delSp modSp new add del mod">
        <pc:chgData name="Andres Hoyos Cespedes" userId="d55c8d310570cbfa" providerId="LiveId" clId="{11E8286F-BF41-48A6-AFE1-0DB3A8862F43}" dt="2022-10-14T16:34:32.472" v="1362" actId="47"/>
        <pc:sldMkLst>
          <pc:docMk/>
          <pc:sldMk cId="2522673926" sldId="407"/>
        </pc:sldMkLst>
        <pc:spChg chg="mod">
          <ac:chgData name="Andres Hoyos Cespedes" userId="d55c8d310570cbfa" providerId="LiveId" clId="{11E8286F-BF41-48A6-AFE1-0DB3A8862F43}" dt="2022-10-12T19:44:43.805" v="1206"/>
          <ac:spMkLst>
            <pc:docMk/>
            <pc:sldMk cId="2522673926" sldId="407"/>
            <ac:spMk id="2" creationId="{E34899CC-163F-1117-4789-4B14B90B7CE8}"/>
          </ac:spMkLst>
        </pc:spChg>
        <pc:spChg chg="del">
          <ac:chgData name="Andres Hoyos Cespedes" userId="d55c8d310570cbfa" providerId="LiveId" clId="{11E8286F-BF41-48A6-AFE1-0DB3A8862F43}" dt="2022-10-12T19:42:22.123" v="1127" actId="478"/>
          <ac:spMkLst>
            <pc:docMk/>
            <pc:sldMk cId="2522673926" sldId="407"/>
            <ac:spMk id="3" creationId="{52C8FCEE-B8CA-0375-68FD-3581D6C3018A}"/>
          </ac:spMkLst>
        </pc:spChg>
        <pc:spChg chg="add mod">
          <ac:chgData name="Andres Hoyos Cespedes" userId="d55c8d310570cbfa" providerId="LiveId" clId="{11E8286F-BF41-48A6-AFE1-0DB3A8862F43}" dt="2022-10-12T19:42:22.663" v="1128"/>
          <ac:spMkLst>
            <pc:docMk/>
            <pc:sldMk cId="2522673926" sldId="407"/>
            <ac:spMk id="4" creationId="{0552D2D3-2751-BAAD-397D-1444A7FEEE76}"/>
          </ac:spMkLst>
        </pc:spChg>
        <pc:spChg chg="add mod">
          <ac:chgData name="Andres Hoyos Cespedes" userId="d55c8d310570cbfa" providerId="LiveId" clId="{11E8286F-BF41-48A6-AFE1-0DB3A8862F43}" dt="2022-10-12T19:42:22.663" v="1128"/>
          <ac:spMkLst>
            <pc:docMk/>
            <pc:sldMk cId="2522673926" sldId="407"/>
            <ac:spMk id="5" creationId="{3BE3FA2C-8E7D-DD81-4156-8B9B39C18845}"/>
          </ac:spMkLst>
        </pc:spChg>
      </pc:sldChg>
      <pc:sldChg chg="new del">
        <pc:chgData name="Andres Hoyos Cespedes" userId="d55c8d310570cbfa" providerId="LiveId" clId="{11E8286F-BF41-48A6-AFE1-0DB3A8862F43}" dt="2022-10-12T19:41:11.556" v="1111" actId="680"/>
        <pc:sldMkLst>
          <pc:docMk/>
          <pc:sldMk cId="4231733378" sldId="407"/>
        </pc:sldMkLst>
      </pc:sldChg>
      <pc:sldChg chg="addSp delSp modSp add del mod">
        <pc:chgData name="Andres Hoyos Cespedes" userId="d55c8d310570cbfa" providerId="LiveId" clId="{11E8286F-BF41-48A6-AFE1-0DB3A8862F43}" dt="2022-10-14T15:18:39.937" v="1266" actId="47"/>
        <pc:sldMkLst>
          <pc:docMk/>
          <pc:sldMk cId="2330599728" sldId="408"/>
        </pc:sldMkLst>
        <pc:spChg chg="mod">
          <ac:chgData name="Andres Hoyos Cespedes" userId="d55c8d310570cbfa" providerId="LiveId" clId="{11E8286F-BF41-48A6-AFE1-0DB3A8862F43}" dt="2022-10-12T19:44:53.051" v="1208"/>
          <ac:spMkLst>
            <pc:docMk/>
            <pc:sldMk cId="2330599728" sldId="408"/>
            <ac:spMk id="2" creationId="{E34899CC-163F-1117-4789-4B14B90B7CE8}"/>
          </ac:spMkLst>
        </pc:spChg>
        <pc:spChg chg="del">
          <ac:chgData name="Andres Hoyos Cespedes" userId="d55c8d310570cbfa" providerId="LiveId" clId="{11E8286F-BF41-48A6-AFE1-0DB3A8862F43}" dt="2022-10-12T19:42:58.276" v="1184" actId="478"/>
          <ac:spMkLst>
            <pc:docMk/>
            <pc:sldMk cId="2330599728" sldId="408"/>
            <ac:spMk id="4" creationId="{0552D2D3-2751-BAAD-397D-1444A7FEEE76}"/>
          </ac:spMkLst>
        </pc:spChg>
        <pc:spChg chg="del">
          <ac:chgData name="Andres Hoyos Cespedes" userId="d55c8d310570cbfa" providerId="LiveId" clId="{11E8286F-BF41-48A6-AFE1-0DB3A8862F43}" dt="2022-10-12T19:42:58.276" v="1184" actId="478"/>
          <ac:spMkLst>
            <pc:docMk/>
            <pc:sldMk cId="2330599728" sldId="408"/>
            <ac:spMk id="5" creationId="{3BE3FA2C-8E7D-DD81-4156-8B9B39C18845}"/>
          </ac:spMkLst>
        </pc:spChg>
        <pc:spChg chg="mod">
          <ac:chgData name="Andres Hoyos Cespedes" userId="d55c8d310570cbfa" providerId="LiveId" clId="{11E8286F-BF41-48A6-AFE1-0DB3A8862F43}" dt="2022-10-12T19:43:05.771" v="1185"/>
          <ac:spMkLst>
            <pc:docMk/>
            <pc:sldMk cId="2330599728" sldId="408"/>
            <ac:spMk id="6" creationId="{3D08241A-6A97-976F-34B1-0F959ED55122}"/>
          </ac:spMkLst>
        </pc:spChg>
        <pc:spChg chg="mod">
          <ac:chgData name="Andres Hoyos Cespedes" userId="d55c8d310570cbfa" providerId="LiveId" clId="{11E8286F-BF41-48A6-AFE1-0DB3A8862F43}" dt="2022-10-12T19:43:05.771" v="1185"/>
          <ac:spMkLst>
            <pc:docMk/>
            <pc:sldMk cId="2330599728" sldId="408"/>
            <ac:spMk id="8" creationId="{2F3A80E1-0BB9-8E62-7E64-982B7D8D109E}"/>
          </ac:spMkLst>
        </pc:spChg>
        <pc:spChg chg="mod">
          <ac:chgData name="Andres Hoyos Cespedes" userId="d55c8d310570cbfa" providerId="LiveId" clId="{11E8286F-BF41-48A6-AFE1-0DB3A8862F43}" dt="2022-10-12T19:43:05.771" v="1185"/>
          <ac:spMkLst>
            <pc:docMk/>
            <pc:sldMk cId="2330599728" sldId="408"/>
            <ac:spMk id="9" creationId="{421849A2-39DB-42BD-D5D7-9D1E51D2E5BA}"/>
          </ac:spMkLst>
        </pc:spChg>
        <pc:spChg chg="add mod">
          <ac:chgData name="Andres Hoyos Cespedes" userId="d55c8d310570cbfa" providerId="LiveId" clId="{11E8286F-BF41-48A6-AFE1-0DB3A8862F43}" dt="2022-10-14T15:17:16.072" v="1254" actId="1036"/>
          <ac:spMkLst>
            <pc:docMk/>
            <pc:sldMk cId="2330599728" sldId="408"/>
            <ac:spMk id="10" creationId="{1DAD9F84-269B-352A-BC68-6E5337867CFA}"/>
          </ac:spMkLst>
        </pc:spChg>
        <pc:spChg chg="mod">
          <ac:chgData name="Andres Hoyos Cespedes" userId="d55c8d310570cbfa" providerId="LiveId" clId="{11E8286F-BF41-48A6-AFE1-0DB3A8862F43}" dt="2022-10-12T19:43:05.771" v="1185"/>
          <ac:spMkLst>
            <pc:docMk/>
            <pc:sldMk cId="2330599728" sldId="408"/>
            <ac:spMk id="12" creationId="{F96781A4-D64A-4ADE-A65E-6C6FCF2C501C}"/>
          </ac:spMkLst>
        </pc:spChg>
        <pc:spChg chg="mod">
          <ac:chgData name="Andres Hoyos Cespedes" userId="d55c8d310570cbfa" providerId="LiveId" clId="{11E8286F-BF41-48A6-AFE1-0DB3A8862F43}" dt="2022-10-12T19:43:05.771" v="1185"/>
          <ac:spMkLst>
            <pc:docMk/>
            <pc:sldMk cId="2330599728" sldId="408"/>
            <ac:spMk id="13" creationId="{D3B17938-CEA7-980C-779C-963E246193B2}"/>
          </ac:spMkLst>
        </pc:spChg>
        <pc:spChg chg="mod">
          <ac:chgData name="Andres Hoyos Cespedes" userId="d55c8d310570cbfa" providerId="LiveId" clId="{11E8286F-BF41-48A6-AFE1-0DB3A8862F43}" dt="2022-10-12T19:43:05.771" v="1185"/>
          <ac:spMkLst>
            <pc:docMk/>
            <pc:sldMk cId="2330599728" sldId="408"/>
            <ac:spMk id="14" creationId="{BFB2EA4A-D513-3ACC-2EF1-93A948EDE931}"/>
          </ac:spMkLst>
        </pc:spChg>
        <pc:spChg chg="mod">
          <ac:chgData name="Andres Hoyos Cespedes" userId="d55c8d310570cbfa" providerId="LiveId" clId="{11E8286F-BF41-48A6-AFE1-0DB3A8862F43}" dt="2022-10-12T19:43:05.771" v="1185"/>
          <ac:spMkLst>
            <pc:docMk/>
            <pc:sldMk cId="2330599728" sldId="408"/>
            <ac:spMk id="16" creationId="{288402E6-8581-2F69-16F5-545AF7AB0548}"/>
          </ac:spMkLst>
        </pc:spChg>
        <pc:spChg chg="mod">
          <ac:chgData name="Andres Hoyos Cespedes" userId="d55c8d310570cbfa" providerId="LiveId" clId="{11E8286F-BF41-48A6-AFE1-0DB3A8862F43}" dt="2022-10-12T19:44:22.467" v="1203" actId="207"/>
          <ac:spMkLst>
            <pc:docMk/>
            <pc:sldMk cId="2330599728" sldId="408"/>
            <ac:spMk id="18" creationId="{001B9258-FCED-E9FC-B671-BA97A33FB2D8}"/>
          </ac:spMkLst>
        </pc:spChg>
        <pc:spChg chg="mod">
          <ac:chgData name="Andres Hoyos Cespedes" userId="d55c8d310570cbfa" providerId="LiveId" clId="{11E8286F-BF41-48A6-AFE1-0DB3A8862F43}" dt="2022-10-12T19:44:22.467" v="1203" actId="207"/>
          <ac:spMkLst>
            <pc:docMk/>
            <pc:sldMk cId="2330599728" sldId="408"/>
            <ac:spMk id="19" creationId="{7B466ABF-2818-3965-9A22-CE8845B7C748}"/>
          </ac:spMkLst>
        </pc:spChg>
        <pc:spChg chg="mod">
          <ac:chgData name="Andres Hoyos Cespedes" userId="d55c8d310570cbfa" providerId="LiveId" clId="{11E8286F-BF41-48A6-AFE1-0DB3A8862F43}" dt="2022-10-12T19:44:22.467" v="1203" actId="207"/>
          <ac:spMkLst>
            <pc:docMk/>
            <pc:sldMk cId="2330599728" sldId="408"/>
            <ac:spMk id="20" creationId="{D10E9766-E505-415C-1CF7-44A7DFEF6C39}"/>
          </ac:spMkLst>
        </pc:spChg>
        <pc:spChg chg="mod">
          <ac:chgData name="Andres Hoyos Cespedes" userId="d55c8d310570cbfa" providerId="LiveId" clId="{11E8286F-BF41-48A6-AFE1-0DB3A8862F43}" dt="2022-10-12T19:44:22.467" v="1203" actId="207"/>
          <ac:spMkLst>
            <pc:docMk/>
            <pc:sldMk cId="2330599728" sldId="408"/>
            <ac:spMk id="21" creationId="{BD754987-5B3E-1B45-58D8-D2997AED1C2F}"/>
          </ac:spMkLst>
        </pc:spChg>
        <pc:grpChg chg="add mod">
          <ac:chgData name="Andres Hoyos Cespedes" userId="d55c8d310570cbfa" providerId="LiveId" clId="{11E8286F-BF41-48A6-AFE1-0DB3A8862F43}" dt="2022-10-14T15:17:16.072" v="1254" actId="1036"/>
          <ac:grpSpMkLst>
            <pc:docMk/>
            <pc:sldMk cId="2330599728" sldId="408"/>
            <ac:grpSpMk id="3" creationId="{AC9797B3-280E-329D-ED86-9B2E6C2FC02C}"/>
          </ac:grpSpMkLst>
        </pc:grpChg>
        <pc:grpChg chg="mod">
          <ac:chgData name="Andres Hoyos Cespedes" userId="d55c8d310570cbfa" providerId="LiveId" clId="{11E8286F-BF41-48A6-AFE1-0DB3A8862F43}" dt="2022-10-12T19:43:05.771" v="1185"/>
          <ac:grpSpMkLst>
            <pc:docMk/>
            <pc:sldMk cId="2330599728" sldId="408"/>
            <ac:grpSpMk id="7" creationId="{0CA35057-F117-4668-0576-95659EF8A2D8}"/>
          </ac:grpSpMkLst>
        </pc:grpChg>
        <pc:grpChg chg="add mod">
          <ac:chgData name="Andres Hoyos Cespedes" userId="d55c8d310570cbfa" providerId="LiveId" clId="{11E8286F-BF41-48A6-AFE1-0DB3A8862F43}" dt="2022-10-14T15:17:16.072" v="1254" actId="1036"/>
          <ac:grpSpMkLst>
            <pc:docMk/>
            <pc:sldMk cId="2330599728" sldId="408"/>
            <ac:grpSpMk id="11" creationId="{1BA178CB-CBA7-E587-B287-12551F9DE57D}"/>
          </ac:grpSpMkLst>
        </pc:grpChg>
        <pc:grpChg chg="add mod">
          <ac:chgData name="Andres Hoyos Cespedes" userId="d55c8d310570cbfa" providerId="LiveId" clId="{11E8286F-BF41-48A6-AFE1-0DB3A8862F43}" dt="2022-10-14T15:17:16.072" v="1254" actId="1036"/>
          <ac:grpSpMkLst>
            <pc:docMk/>
            <pc:sldMk cId="2330599728" sldId="408"/>
            <ac:grpSpMk id="15" creationId="{6F0872A2-A443-7745-14EB-C626436034AD}"/>
          </ac:grpSpMkLst>
        </pc:grpChg>
        <pc:grpChg chg="mod">
          <ac:chgData name="Andres Hoyos Cespedes" userId="d55c8d310570cbfa" providerId="LiveId" clId="{11E8286F-BF41-48A6-AFE1-0DB3A8862F43}" dt="2022-10-12T19:43:05.771" v="1185"/>
          <ac:grpSpMkLst>
            <pc:docMk/>
            <pc:sldMk cId="2330599728" sldId="408"/>
            <ac:grpSpMk id="17" creationId="{7B85CC8D-6FE6-9CA5-5088-290BCD02E8B4}"/>
          </ac:grpSpMkLst>
        </pc:grpChg>
      </pc:sldChg>
      <pc:sldChg chg="add del">
        <pc:chgData name="Andres Hoyos Cespedes" userId="d55c8d310570cbfa" providerId="LiveId" clId="{11E8286F-BF41-48A6-AFE1-0DB3A8862F43}" dt="2022-10-12T19:43:14.283" v="1188"/>
        <pc:sldMkLst>
          <pc:docMk/>
          <pc:sldMk cId="2688784727" sldId="409"/>
        </pc:sldMkLst>
      </pc:sldChg>
      <pc:sldChg chg="addSp delSp modSp new add del mod">
        <pc:chgData name="Andres Hoyos Cespedes" userId="d55c8d310570cbfa" providerId="LiveId" clId="{11E8286F-BF41-48A6-AFE1-0DB3A8862F43}" dt="2022-10-14T16:34:32.472" v="1362" actId="47"/>
        <pc:sldMkLst>
          <pc:docMk/>
          <pc:sldMk cId="3033911708" sldId="409"/>
        </pc:sldMkLst>
        <pc:spChg chg="mod">
          <ac:chgData name="Andres Hoyos Cespedes" userId="d55c8d310570cbfa" providerId="LiveId" clId="{11E8286F-BF41-48A6-AFE1-0DB3A8862F43}" dt="2022-10-12T19:44:38.852" v="1205"/>
          <ac:spMkLst>
            <pc:docMk/>
            <pc:sldMk cId="3033911708" sldId="409"/>
            <ac:spMk id="2" creationId="{B1325DE4-3DA8-471C-E708-602B233BDC75}"/>
          </ac:spMkLst>
        </pc:spChg>
        <pc:spChg chg="del">
          <ac:chgData name="Andres Hoyos Cespedes" userId="d55c8d310570cbfa" providerId="LiveId" clId="{11E8286F-BF41-48A6-AFE1-0DB3A8862F43}" dt="2022-10-12T19:43:29.311" v="1193" actId="478"/>
          <ac:spMkLst>
            <pc:docMk/>
            <pc:sldMk cId="3033911708" sldId="409"/>
            <ac:spMk id="3" creationId="{45B0515E-3C42-F703-DB7B-15B0BAE0C9FF}"/>
          </ac:spMkLst>
        </pc:spChg>
        <pc:spChg chg="add del mod">
          <ac:chgData name="Andres Hoyos Cespedes" userId="d55c8d310570cbfa" providerId="LiveId" clId="{11E8286F-BF41-48A6-AFE1-0DB3A8862F43}" dt="2022-10-12T19:43:28.022" v="1192"/>
          <ac:spMkLst>
            <pc:docMk/>
            <pc:sldMk cId="3033911708" sldId="409"/>
            <ac:spMk id="4" creationId="{C3D21BF0-8C7B-7F92-CD9B-745AC20B6FCF}"/>
          </ac:spMkLst>
        </pc:spChg>
        <pc:spChg chg="add del mod">
          <ac:chgData name="Andres Hoyos Cespedes" userId="d55c8d310570cbfa" providerId="LiveId" clId="{11E8286F-BF41-48A6-AFE1-0DB3A8862F43}" dt="2022-10-12T19:43:28.022" v="1192"/>
          <ac:spMkLst>
            <pc:docMk/>
            <pc:sldMk cId="3033911708" sldId="409"/>
            <ac:spMk id="5" creationId="{1D6D3B46-73EF-BD02-885D-4F96E930E968}"/>
          </ac:spMkLst>
        </pc:spChg>
        <pc:spChg chg="add mod">
          <ac:chgData name="Andres Hoyos Cespedes" userId="d55c8d310570cbfa" providerId="LiveId" clId="{11E8286F-BF41-48A6-AFE1-0DB3A8862F43}" dt="2022-10-12T19:43:43.489" v="1197" actId="207"/>
          <ac:spMkLst>
            <pc:docMk/>
            <pc:sldMk cId="3033911708" sldId="409"/>
            <ac:spMk id="6" creationId="{B8A3F2CF-AC58-0555-AAE8-A3A0A2202FB9}"/>
          </ac:spMkLst>
        </pc:spChg>
        <pc:spChg chg="add mod">
          <ac:chgData name="Andres Hoyos Cespedes" userId="d55c8d310570cbfa" providerId="LiveId" clId="{11E8286F-BF41-48A6-AFE1-0DB3A8862F43}" dt="2022-10-12T19:43:36.270" v="1196" actId="207"/>
          <ac:spMkLst>
            <pc:docMk/>
            <pc:sldMk cId="3033911708" sldId="409"/>
            <ac:spMk id="7" creationId="{80E74E0B-FE98-6D09-BCCE-F086F52AEE27}"/>
          </ac:spMkLst>
        </pc:spChg>
      </pc:sldChg>
      <pc:sldChg chg="add del">
        <pc:chgData name="Andres Hoyos Cespedes" userId="d55c8d310570cbfa" providerId="LiveId" clId="{11E8286F-BF41-48A6-AFE1-0DB3A8862F43}" dt="2022-10-12T19:43:14.283" v="1188"/>
        <pc:sldMkLst>
          <pc:docMk/>
          <pc:sldMk cId="1448786219" sldId="410"/>
        </pc:sldMkLst>
      </pc:sldChg>
      <pc:sldChg chg="addSp delSp modSp add del mod">
        <pc:chgData name="Andres Hoyos Cespedes" userId="d55c8d310570cbfa" providerId="LiveId" clId="{11E8286F-BF41-48A6-AFE1-0DB3A8862F43}" dt="2022-10-14T16:34:32.472" v="1362" actId="47"/>
        <pc:sldMkLst>
          <pc:docMk/>
          <pc:sldMk cId="3818331913" sldId="410"/>
        </pc:sldMkLst>
        <pc:spChg chg="mod">
          <ac:chgData name="Andres Hoyos Cespedes" userId="d55c8d310570cbfa" providerId="LiveId" clId="{11E8286F-BF41-48A6-AFE1-0DB3A8862F43}" dt="2022-10-12T19:45:35.373" v="1220"/>
          <ac:spMkLst>
            <pc:docMk/>
            <pc:sldMk cId="3818331913" sldId="410"/>
            <ac:spMk id="2" creationId="{B1325DE4-3DA8-471C-E708-602B233BDC75}"/>
          </ac:spMkLst>
        </pc:spChg>
        <pc:spChg chg="del">
          <ac:chgData name="Andres Hoyos Cespedes" userId="d55c8d310570cbfa" providerId="LiveId" clId="{11E8286F-BF41-48A6-AFE1-0DB3A8862F43}" dt="2022-10-12T19:43:52.582" v="1198" actId="478"/>
          <ac:spMkLst>
            <pc:docMk/>
            <pc:sldMk cId="3818331913" sldId="410"/>
            <ac:spMk id="3" creationId="{45B0515E-3C42-F703-DB7B-15B0BAE0C9FF}"/>
          </ac:spMkLst>
        </pc:spChg>
        <pc:spChg chg="mod">
          <ac:chgData name="Andres Hoyos Cespedes" userId="d55c8d310570cbfa" providerId="LiveId" clId="{11E8286F-BF41-48A6-AFE1-0DB3A8862F43}" dt="2022-10-12T19:43:52.905" v="1199"/>
          <ac:spMkLst>
            <pc:docMk/>
            <pc:sldMk cId="3818331913" sldId="410"/>
            <ac:spMk id="5" creationId="{169172A0-8575-F0DB-7D34-C19249C11A55}"/>
          </ac:spMkLst>
        </pc:spChg>
        <pc:spChg chg="mod">
          <ac:chgData name="Andres Hoyos Cespedes" userId="d55c8d310570cbfa" providerId="LiveId" clId="{11E8286F-BF41-48A6-AFE1-0DB3A8862F43}" dt="2022-10-12T19:44:29.699" v="1204" actId="207"/>
          <ac:spMkLst>
            <pc:docMk/>
            <pc:sldMk cId="3818331913" sldId="410"/>
            <ac:spMk id="7" creationId="{B3326717-1879-D7A0-A506-D09FF1DDA0BA}"/>
          </ac:spMkLst>
        </pc:spChg>
        <pc:spChg chg="mod">
          <ac:chgData name="Andres Hoyos Cespedes" userId="d55c8d310570cbfa" providerId="LiveId" clId="{11E8286F-BF41-48A6-AFE1-0DB3A8862F43}" dt="2022-10-12T19:44:29.699" v="1204" actId="207"/>
          <ac:spMkLst>
            <pc:docMk/>
            <pc:sldMk cId="3818331913" sldId="410"/>
            <ac:spMk id="8" creationId="{47729713-92EC-CDEE-E45B-276DC19B8AC8}"/>
          </ac:spMkLst>
        </pc:spChg>
        <pc:spChg chg="add mod">
          <ac:chgData name="Andres Hoyos Cespedes" userId="d55c8d310570cbfa" providerId="LiveId" clId="{11E8286F-BF41-48A6-AFE1-0DB3A8862F43}" dt="2022-10-12T19:43:55.651" v="1200" actId="1076"/>
          <ac:spMkLst>
            <pc:docMk/>
            <pc:sldMk cId="3818331913" sldId="410"/>
            <ac:spMk id="9" creationId="{88CFE24B-0796-6B76-7AC1-19FB82411AB1}"/>
          </ac:spMkLst>
        </pc:spChg>
        <pc:spChg chg="mod">
          <ac:chgData name="Andres Hoyos Cespedes" userId="d55c8d310570cbfa" providerId="LiveId" clId="{11E8286F-BF41-48A6-AFE1-0DB3A8862F43}" dt="2022-10-12T19:44:05.947" v="1201" actId="207"/>
          <ac:spMkLst>
            <pc:docMk/>
            <pc:sldMk cId="3818331913" sldId="410"/>
            <ac:spMk id="11" creationId="{911DA311-E7DC-A92F-415D-25F1D1FB361A}"/>
          </ac:spMkLst>
        </pc:spChg>
        <pc:spChg chg="mod">
          <ac:chgData name="Andres Hoyos Cespedes" userId="d55c8d310570cbfa" providerId="LiveId" clId="{11E8286F-BF41-48A6-AFE1-0DB3A8862F43}" dt="2022-10-12T19:43:52.905" v="1199"/>
          <ac:spMkLst>
            <pc:docMk/>
            <pc:sldMk cId="3818331913" sldId="410"/>
            <ac:spMk id="12" creationId="{244BA40F-EEAA-7383-8A64-06193493A727}"/>
          </ac:spMkLst>
        </pc:spChg>
        <pc:spChg chg="mod">
          <ac:chgData name="Andres Hoyos Cespedes" userId="d55c8d310570cbfa" providerId="LiveId" clId="{11E8286F-BF41-48A6-AFE1-0DB3A8862F43}" dt="2022-10-12T19:43:52.905" v="1199"/>
          <ac:spMkLst>
            <pc:docMk/>
            <pc:sldMk cId="3818331913" sldId="410"/>
            <ac:spMk id="13" creationId="{48F7C75A-65BC-7472-F632-D08FE4F0F0AB}"/>
          </ac:spMkLst>
        </pc:spChg>
        <pc:spChg chg="mod">
          <ac:chgData name="Andres Hoyos Cespedes" userId="d55c8d310570cbfa" providerId="LiveId" clId="{11E8286F-BF41-48A6-AFE1-0DB3A8862F43}" dt="2022-10-12T19:44:13.459" v="1202" actId="207"/>
          <ac:spMkLst>
            <pc:docMk/>
            <pc:sldMk cId="3818331913" sldId="410"/>
            <ac:spMk id="15" creationId="{8150E525-1D3F-448E-C15D-6CD43DF462FA}"/>
          </ac:spMkLst>
        </pc:spChg>
        <pc:spChg chg="mod">
          <ac:chgData name="Andres Hoyos Cespedes" userId="d55c8d310570cbfa" providerId="LiveId" clId="{11E8286F-BF41-48A6-AFE1-0DB3A8862F43}" dt="2022-10-12T19:43:52.905" v="1199"/>
          <ac:spMkLst>
            <pc:docMk/>
            <pc:sldMk cId="3818331913" sldId="410"/>
            <ac:spMk id="17" creationId="{402473FA-EFB9-5A7F-6E23-115C1241F8D0}"/>
          </ac:spMkLst>
        </pc:spChg>
        <pc:spChg chg="mod">
          <ac:chgData name="Andres Hoyos Cespedes" userId="d55c8d310570cbfa" providerId="LiveId" clId="{11E8286F-BF41-48A6-AFE1-0DB3A8862F43}" dt="2022-10-12T19:43:52.905" v="1199"/>
          <ac:spMkLst>
            <pc:docMk/>
            <pc:sldMk cId="3818331913" sldId="410"/>
            <ac:spMk id="18" creationId="{61BBCEB5-B3E0-602C-2453-B8CF3DFEF71F}"/>
          </ac:spMkLst>
        </pc:spChg>
        <pc:spChg chg="mod">
          <ac:chgData name="Andres Hoyos Cespedes" userId="d55c8d310570cbfa" providerId="LiveId" clId="{11E8286F-BF41-48A6-AFE1-0DB3A8862F43}" dt="2022-10-12T19:43:52.905" v="1199"/>
          <ac:spMkLst>
            <pc:docMk/>
            <pc:sldMk cId="3818331913" sldId="410"/>
            <ac:spMk id="19" creationId="{D9DC9B64-60CE-2D52-7E72-9F2F2B0C3DDD}"/>
          </ac:spMkLst>
        </pc:spChg>
        <pc:spChg chg="mod">
          <ac:chgData name="Andres Hoyos Cespedes" userId="d55c8d310570cbfa" providerId="LiveId" clId="{11E8286F-BF41-48A6-AFE1-0DB3A8862F43}" dt="2022-10-12T19:43:52.905" v="1199"/>
          <ac:spMkLst>
            <pc:docMk/>
            <pc:sldMk cId="3818331913" sldId="410"/>
            <ac:spMk id="20" creationId="{9D41A715-6910-7471-922A-4AA601D9551A}"/>
          </ac:spMkLst>
        </pc:spChg>
        <pc:grpChg chg="add mod">
          <ac:chgData name="Andres Hoyos Cespedes" userId="d55c8d310570cbfa" providerId="LiveId" clId="{11E8286F-BF41-48A6-AFE1-0DB3A8862F43}" dt="2022-10-12T19:43:55.651" v="1200" actId="1076"/>
          <ac:grpSpMkLst>
            <pc:docMk/>
            <pc:sldMk cId="3818331913" sldId="410"/>
            <ac:grpSpMk id="4" creationId="{B00A5A4D-5F49-E36C-B90F-9CE1C4EE71D2}"/>
          </ac:grpSpMkLst>
        </pc:grpChg>
        <pc:grpChg chg="mod">
          <ac:chgData name="Andres Hoyos Cespedes" userId="d55c8d310570cbfa" providerId="LiveId" clId="{11E8286F-BF41-48A6-AFE1-0DB3A8862F43}" dt="2022-10-12T19:43:52.905" v="1199"/>
          <ac:grpSpMkLst>
            <pc:docMk/>
            <pc:sldMk cId="3818331913" sldId="410"/>
            <ac:grpSpMk id="6" creationId="{32EFA905-07F3-0684-2FE9-F1555DFB3AE2}"/>
          </ac:grpSpMkLst>
        </pc:grpChg>
        <pc:grpChg chg="add mod">
          <ac:chgData name="Andres Hoyos Cespedes" userId="d55c8d310570cbfa" providerId="LiveId" clId="{11E8286F-BF41-48A6-AFE1-0DB3A8862F43}" dt="2022-10-12T19:43:55.651" v="1200" actId="1076"/>
          <ac:grpSpMkLst>
            <pc:docMk/>
            <pc:sldMk cId="3818331913" sldId="410"/>
            <ac:grpSpMk id="10" creationId="{C936FFBA-259B-5183-8022-8168500199B2}"/>
          </ac:grpSpMkLst>
        </pc:grpChg>
        <pc:grpChg chg="add mod">
          <ac:chgData name="Andres Hoyos Cespedes" userId="d55c8d310570cbfa" providerId="LiveId" clId="{11E8286F-BF41-48A6-AFE1-0DB3A8862F43}" dt="2022-10-12T19:43:55.651" v="1200" actId="1076"/>
          <ac:grpSpMkLst>
            <pc:docMk/>
            <pc:sldMk cId="3818331913" sldId="410"/>
            <ac:grpSpMk id="14" creationId="{A1565963-2628-F306-69C3-CC0631340F25}"/>
          </ac:grpSpMkLst>
        </pc:grpChg>
        <pc:grpChg chg="mod">
          <ac:chgData name="Andres Hoyos Cespedes" userId="d55c8d310570cbfa" providerId="LiveId" clId="{11E8286F-BF41-48A6-AFE1-0DB3A8862F43}" dt="2022-10-12T19:43:52.905" v="1199"/>
          <ac:grpSpMkLst>
            <pc:docMk/>
            <pc:sldMk cId="3818331913" sldId="410"/>
            <ac:grpSpMk id="16" creationId="{FC12B7C7-0B1A-DFFB-D501-6CF18698867D}"/>
          </ac:grpSpMkLst>
        </pc:grpChg>
      </pc:sldChg>
      <pc:sldChg chg="addSp delSp modSp new add del mod">
        <pc:chgData name="Andres Hoyos Cespedes" userId="d55c8d310570cbfa" providerId="LiveId" clId="{11E8286F-BF41-48A6-AFE1-0DB3A8862F43}" dt="2022-10-14T16:34:32.472" v="1362" actId="47"/>
        <pc:sldMkLst>
          <pc:docMk/>
          <pc:sldMk cId="292834050" sldId="411"/>
        </pc:sldMkLst>
        <pc:spChg chg="mod">
          <ac:chgData name="Andres Hoyos Cespedes" userId="d55c8d310570cbfa" providerId="LiveId" clId="{11E8286F-BF41-48A6-AFE1-0DB3A8862F43}" dt="2022-10-12T19:45:32.485" v="1219"/>
          <ac:spMkLst>
            <pc:docMk/>
            <pc:sldMk cId="292834050" sldId="411"/>
            <ac:spMk id="2" creationId="{65F9DFB8-DDCD-CF6D-652A-50BA96FF139B}"/>
          </ac:spMkLst>
        </pc:spChg>
        <pc:spChg chg="del">
          <ac:chgData name="Andres Hoyos Cespedes" userId="d55c8d310570cbfa" providerId="LiveId" clId="{11E8286F-BF41-48A6-AFE1-0DB3A8862F43}" dt="2022-10-12T19:45:14.597" v="1213" actId="478"/>
          <ac:spMkLst>
            <pc:docMk/>
            <pc:sldMk cId="292834050" sldId="411"/>
            <ac:spMk id="3" creationId="{23EB8C64-14AE-F3C9-7135-1902A07C7819}"/>
          </ac:spMkLst>
        </pc:spChg>
        <pc:spChg chg="add del mod">
          <ac:chgData name="Andres Hoyos Cespedes" userId="d55c8d310570cbfa" providerId="LiveId" clId="{11E8286F-BF41-48A6-AFE1-0DB3A8862F43}" dt="2022-10-12T19:45:12.563" v="1212"/>
          <ac:spMkLst>
            <pc:docMk/>
            <pc:sldMk cId="292834050" sldId="411"/>
            <ac:spMk id="4" creationId="{1BD68C7D-33C1-3BB0-1FC4-8578C3EC5F2C}"/>
          </ac:spMkLst>
        </pc:spChg>
        <pc:spChg chg="add del mod">
          <ac:chgData name="Andres Hoyos Cespedes" userId="d55c8d310570cbfa" providerId="LiveId" clId="{11E8286F-BF41-48A6-AFE1-0DB3A8862F43}" dt="2022-10-12T19:45:12.563" v="1212"/>
          <ac:spMkLst>
            <pc:docMk/>
            <pc:sldMk cId="292834050" sldId="411"/>
            <ac:spMk id="5" creationId="{C8239939-7C16-0CC6-BDA1-6205C70C99E3}"/>
          </ac:spMkLst>
        </pc:spChg>
        <pc:spChg chg="add mod">
          <ac:chgData name="Andres Hoyos Cespedes" userId="d55c8d310570cbfa" providerId="LiveId" clId="{11E8286F-BF41-48A6-AFE1-0DB3A8862F43}" dt="2022-10-12T19:45:53.428" v="1224" actId="207"/>
          <ac:spMkLst>
            <pc:docMk/>
            <pc:sldMk cId="292834050" sldId="411"/>
            <ac:spMk id="6" creationId="{DBAEF1A3-E9A5-4401-968B-FA41384D6B65}"/>
          </ac:spMkLst>
        </pc:spChg>
        <pc:spChg chg="add mod">
          <ac:chgData name="Andres Hoyos Cespedes" userId="d55c8d310570cbfa" providerId="LiveId" clId="{11E8286F-BF41-48A6-AFE1-0DB3A8862F43}" dt="2022-10-12T19:45:46.314" v="1222" actId="207"/>
          <ac:spMkLst>
            <pc:docMk/>
            <pc:sldMk cId="292834050" sldId="411"/>
            <ac:spMk id="7" creationId="{4B5E966E-992C-8C2E-2020-2FC6690391E4}"/>
          </ac:spMkLst>
        </pc:spChg>
        <pc:spChg chg="mod">
          <ac:chgData name="Andres Hoyos Cespedes" userId="d55c8d310570cbfa" providerId="LiveId" clId="{11E8286F-BF41-48A6-AFE1-0DB3A8862F43}" dt="2022-10-12T19:47:02.615" v="1237"/>
          <ac:spMkLst>
            <pc:docMk/>
            <pc:sldMk cId="292834050" sldId="411"/>
            <ac:spMk id="9" creationId="{B651D60C-7250-5353-D472-378709A17AA0}"/>
          </ac:spMkLst>
        </pc:spChg>
        <pc:spChg chg="mod">
          <ac:chgData name="Andres Hoyos Cespedes" userId="d55c8d310570cbfa" providerId="LiveId" clId="{11E8286F-BF41-48A6-AFE1-0DB3A8862F43}" dt="2022-10-12T19:47:02.615" v="1237"/>
          <ac:spMkLst>
            <pc:docMk/>
            <pc:sldMk cId="292834050" sldId="411"/>
            <ac:spMk id="11" creationId="{182F2653-9408-4666-566B-2AFD0E28F31E}"/>
          </ac:spMkLst>
        </pc:spChg>
        <pc:spChg chg="mod">
          <ac:chgData name="Andres Hoyos Cespedes" userId="d55c8d310570cbfa" providerId="LiveId" clId="{11E8286F-BF41-48A6-AFE1-0DB3A8862F43}" dt="2022-10-12T19:47:02.615" v="1237"/>
          <ac:spMkLst>
            <pc:docMk/>
            <pc:sldMk cId="292834050" sldId="411"/>
            <ac:spMk id="12" creationId="{44450B45-1C98-F747-7DE3-C304364D3A90}"/>
          </ac:spMkLst>
        </pc:spChg>
        <pc:spChg chg="add del mod">
          <ac:chgData name="Andres Hoyos Cespedes" userId="d55c8d310570cbfa" providerId="LiveId" clId="{11E8286F-BF41-48A6-AFE1-0DB3A8862F43}" dt="2022-10-12T19:47:03.594" v="1238"/>
          <ac:spMkLst>
            <pc:docMk/>
            <pc:sldMk cId="292834050" sldId="411"/>
            <ac:spMk id="13" creationId="{BD9AA686-1FF7-4572-3EAC-746F6954AA20}"/>
          </ac:spMkLst>
        </pc:spChg>
        <pc:spChg chg="mod">
          <ac:chgData name="Andres Hoyos Cespedes" userId="d55c8d310570cbfa" providerId="LiveId" clId="{11E8286F-BF41-48A6-AFE1-0DB3A8862F43}" dt="2022-10-12T19:47:02.615" v="1237"/>
          <ac:spMkLst>
            <pc:docMk/>
            <pc:sldMk cId="292834050" sldId="411"/>
            <ac:spMk id="15" creationId="{1BBF8747-5345-A6C9-105D-A09275BFD3C1}"/>
          </ac:spMkLst>
        </pc:spChg>
        <pc:spChg chg="mod">
          <ac:chgData name="Andres Hoyos Cespedes" userId="d55c8d310570cbfa" providerId="LiveId" clId="{11E8286F-BF41-48A6-AFE1-0DB3A8862F43}" dt="2022-10-12T19:47:02.615" v="1237"/>
          <ac:spMkLst>
            <pc:docMk/>
            <pc:sldMk cId="292834050" sldId="411"/>
            <ac:spMk id="16" creationId="{7CAF08F5-2C90-ADA8-616E-F0E7B07881A2}"/>
          </ac:spMkLst>
        </pc:spChg>
        <pc:spChg chg="mod">
          <ac:chgData name="Andres Hoyos Cespedes" userId="d55c8d310570cbfa" providerId="LiveId" clId="{11E8286F-BF41-48A6-AFE1-0DB3A8862F43}" dt="2022-10-12T19:47:02.615" v="1237"/>
          <ac:spMkLst>
            <pc:docMk/>
            <pc:sldMk cId="292834050" sldId="411"/>
            <ac:spMk id="17" creationId="{BC021AA2-1D72-0389-C626-67AE0AD87760}"/>
          </ac:spMkLst>
        </pc:spChg>
        <pc:spChg chg="mod">
          <ac:chgData name="Andres Hoyos Cespedes" userId="d55c8d310570cbfa" providerId="LiveId" clId="{11E8286F-BF41-48A6-AFE1-0DB3A8862F43}" dt="2022-10-12T19:47:02.615" v="1237"/>
          <ac:spMkLst>
            <pc:docMk/>
            <pc:sldMk cId="292834050" sldId="411"/>
            <ac:spMk id="19" creationId="{1084C602-3C5B-6246-6D14-6EBDB274B53C}"/>
          </ac:spMkLst>
        </pc:spChg>
        <pc:spChg chg="mod">
          <ac:chgData name="Andres Hoyos Cespedes" userId="d55c8d310570cbfa" providerId="LiveId" clId="{11E8286F-BF41-48A6-AFE1-0DB3A8862F43}" dt="2022-10-12T19:47:02.615" v="1237"/>
          <ac:spMkLst>
            <pc:docMk/>
            <pc:sldMk cId="292834050" sldId="411"/>
            <ac:spMk id="21" creationId="{56983255-861A-9E54-3BDC-014119667D41}"/>
          </ac:spMkLst>
        </pc:spChg>
        <pc:spChg chg="mod">
          <ac:chgData name="Andres Hoyos Cespedes" userId="d55c8d310570cbfa" providerId="LiveId" clId="{11E8286F-BF41-48A6-AFE1-0DB3A8862F43}" dt="2022-10-12T19:47:02.615" v="1237"/>
          <ac:spMkLst>
            <pc:docMk/>
            <pc:sldMk cId="292834050" sldId="411"/>
            <ac:spMk id="22" creationId="{52481B2D-FD01-B2C2-049A-53DD4BA30B69}"/>
          </ac:spMkLst>
        </pc:spChg>
        <pc:spChg chg="mod">
          <ac:chgData name="Andres Hoyos Cespedes" userId="d55c8d310570cbfa" providerId="LiveId" clId="{11E8286F-BF41-48A6-AFE1-0DB3A8862F43}" dt="2022-10-12T19:47:02.615" v="1237"/>
          <ac:spMkLst>
            <pc:docMk/>
            <pc:sldMk cId="292834050" sldId="411"/>
            <ac:spMk id="23" creationId="{38D48B57-EAE9-A261-4D4C-76A201DA91BC}"/>
          </ac:spMkLst>
        </pc:spChg>
        <pc:spChg chg="mod">
          <ac:chgData name="Andres Hoyos Cespedes" userId="d55c8d310570cbfa" providerId="LiveId" clId="{11E8286F-BF41-48A6-AFE1-0DB3A8862F43}" dt="2022-10-12T19:47:02.615" v="1237"/>
          <ac:spMkLst>
            <pc:docMk/>
            <pc:sldMk cId="292834050" sldId="411"/>
            <ac:spMk id="24" creationId="{236208F1-EC6E-2BB8-8771-0A0D2B8F382D}"/>
          </ac:spMkLst>
        </pc:spChg>
        <pc:grpChg chg="add del mod">
          <ac:chgData name="Andres Hoyos Cespedes" userId="d55c8d310570cbfa" providerId="LiveId" clId="{11E8286F-BF41-48A6-AFE1-0DB3A8862F43}" dt="2022-10-12T19:47:03.594" v="1238"/>
          <ac:grpSpMkLst>
            <pc:docMk/>
            <pc:sldMk cId="292834050" sldId="411"/>
            <ac:grpSpMk id="8" creationId="{3446741D-34C5-4437-B5E0-8588637791C2}"/>
          </ac:grpSpMkLst>
        </pc:grpChg>
        <pc:grpChg chg="mod">
          <ac:chgData name="Andres Hoyos Cespedes" userId="d55c8d310570cbfa" providerId="LiveId" clId="{11E8286F-BF41-48A6-AFE1-0DB3A8862F43}" dt="2022-10-12T19:47:02.615" v="1237"/>
          <ac:grpSpMkLst>
            <pc:docMk/>
            <pc:sldMk cId="292834050" sldId="411"/>
            <ac:grpSpMk id="10" creationId="{F2D7CDF9-2752-5382-7519-02AA47AC63CF}"/>
          </ac:grpSpMkLst>
        </pc:grpChg>
        <pc:grpChg chg="add del mod">
          <ac:chgData name="Andres Hoyos Cespedes" userId="d55c8d310570cbfa" providerId="LiveId" clId="{11E8286F-BF41-48A6-AFE1-0DB3A8862F43}" dt="2022-10-12T19:47:03.594" v="1238"/>
          <ac:grpSpMkLst>
            <pc:docMk/>
            <pc:sldMk cId="292834050" sldId="411"/>
            <ac:grpSpMk id="14" creationId="{6D1F686C-1263-99A4-123C-E9DFFC5BBA0B}"/>
          </ac:grpSpMkLst>
        </pc:grpChg>
        <pc:grpChg chg="add del mod">
          <ac:chgData name="Andres Hoyos Cespedes" userId="d55c8d310570cbfa" providerId="LiveId" clId="{11E8286F-BF41-48A6-AFE1-0DB3A8862F43}" dt="2022-10-12T19:47:03.594" v="1238"/>
          <ac:grpSpMkLst>
            <pc:docMk/>
            <pc:sldMk cId="292834050" sldId="411"/>
            <ac:grpSpMk id="18" creationId="{6432131C-B0A5-80CD-BFCE-2962804606F9}"/>
          </ac:grpSpMkLst>
        </pc:grpChg>
        <pc:grpChg chg="mod">
          <ac:chgData name="Andres Hoyos Cespedes" userId="d55c8d310570cbfa" providerId="LiveId" clId="{11E8286F-BF41-48A6-AFE1-0DB3A8862F43}" dt="2022-10-12T19:47:02.615" v="1237"/>
          <ac:grpSpMkLst>
            <pc:docMk/>
            <pc:sldMk cId="292834050" sldId="411"/>
            <ac:grpSpMk id="20" creationId="{CD07CA63-50F6-E951-5F5A-BCE144BA29A4}"/>
          </ac:grpSpMkLst>
        </pc:grpChg>
      </pc:sldChg>
      <pc:sldChg chg="addSp delSp modSp add del mod">
        <pc:chgData name="Andres Hoyos Cespedes" userId="d55c8d310570cbfa" providerId="LiveId" clId="{11E8286F-BF41-48A6-AFE1-0DB3A8862F43}" dt="2022-10-14T16:34:32.472" v="1362" actId="47"/>
        <pc:sldMkLst>
          <pc:docMk/>
          <pc:sldMk cId="933992194" sldId="412"/>
        </pc:sldMkLst>
        <pc:spChg chg="mod">
          <ac:chgData name="Andres Hoyos Cespedes" userId="d55c8d310570cbfa" providerId="LiveId" clId="{11E8286F-BF41-48A6-AFE1-0DB3A8862F43}" dt="2022-10-12T19:45:41.101" v="1221"/>
          <ac:spMkLst>
            <pc:docMk/>
            <pc:sldMk cId="933992194" sldId="412"/>
            <ac:spMk id="2" creationId="{65F9DFB8-DDCD-CF6D-652A-50BA96FF139B}"/>
          </ac:spMkLst>
        </pc:spChg>
        <pc:spChg chg="del">
          <ac:chgData name="Andres Hoyos Cespedes" userId="d55c8d310570cbfa" providerId="LiveId" clId="{11E8286F-BF41-48A6-AFE1-0DB3A8862F43}" dt="2022-10-12T19:45:25.788" v="1217" actId="478"/>
          <ac:spMkLst>
            <pc:docMk/>
            <pc:sldMk cId="933992194" sldId="412"/>
            <ac:spMk id="3" creationId="{23EB8C64-14AE-F3C9-7135-1902A07C7819}"/>
          </ac:spMkLst>
        </pc:spChg>
        <pc:spChg chg="mod">
          <ac:chgData name="Andres Hoyos Cespedes" userId="d55c8d310570cbfa" providerId="LiveId" clId="{11E8286F-BF41-48A6-AFE1-0DB3A8862F43}" dt="2022-10-12T19:45:22.813" v="1215"/>
          <ac:spMkLst>
            <pc:docMk/>
            <pc:sldMk cId="933992194" sldId="412"/>
            <ac:spMk id="5" creationId="{CDF163E0-0D2F-F790-D5EC-09299D8F8073}"/>
          </ac:spMkLst>
        </pc:spChg>
        <pc:spChg chg="mod">
          <ac:chgData name="Andres Hoyos Cespedes" userId="d55c8d310570cbfa" providerId="LiveId" clId="{11E8286F-BF41-48A6-AFE1-0DB3A8862F43}" dt="2022-10-12T19:45:22.813" v="1215"/>
          <ac:spMkLst>
            <pc:docMk/>
            <pc:sldMk cId="933992194" sldId="412"/>
            <ac:spMk id="7" creationId="{036DB94D-C7B0-D4CE-C4A7-611084D5B3CF}"/>
          </ac:spMkLst>
        </pc:spChg>
        <pc:spChg chg="mod">
          <ac:chgData name="Andres Hoyos Cespedes" userId="d55c8d310570cbfa" providerId="LiveId" clId="{11E8286F-BF41-48A6-AFE1-0DB3A8862F43}" dt="2022-10-12T19:45:22.813" v="1215"/>
          <ac:spMkLst>
            <pc:docMk/>
            <pc:sldMk cId="933992194" sldId="412"/>
            <ac:spMk id="8" creationId="{E113DDF7-5F71-5777-AC72-4C8FF5EDF4A6}"/>
          </ac:spMkLst>
        </pc:spChg>
        <pc:spChg chg="add del mod">
          <ac:chgData name="Andres Hoyos Cespedes" userId="d55c8d310570cbfa" providerId="LiveId" clId="{11E8286F-BF41-48A6-AFE1-0DB3A8862F43}" dt="2022-10-12T19:45:23.607" v="1216"/>
          <ac:spMkLst>
            <pc:docMk/>
            <pc:sldMk cId="933992194" sldId="412"/>
            <ac:spMk id="9" creationId="{2E0C8972-0F99-31E0-2761-07F8E731A88C}"/>
          </ac:spMkLst>
        </pc:spChg>
        <pc:spChg chg="mod">
          <ac:chgData name="Andres Hoyos Cespedes" userId="d55c8d310570cbfa" providerId="LiveId" clId="{11E8286F-BF41-48A6-AFE1-0DB3A8862F43}" dt="2022-10-12T19:45:22.813" v="1215"/>
          <ac:spMkLst>
            <pc:docMk/>
            <pc:sldMk cId="933992194" sldId="412"/>
            <ac:spMk id="11" creationId="{9C07C20A-6556-0FD2-133A-691535B79C90}"/>
          </ac:spMkLst>
        </pc:spChg>
        <pc:spChg chg="mod">
          <ac:chgData name="Andres Hoyos Cespedes" userId="d55c8d310570cbfa" providerId="LiveId" clId="{11E8286F-BF41-48A6-AFE1-0DB3A8862F43}" dt="2022-10-12T19:45:22.813" v="1215"/>
          <ac:spMkLst>
            <pc:docMk/>
            <pc:sldMk cId="933992194" sldId="412"/>
            <ac:spMk id="12" creationId="{00A3FF15-C048-1CCC-3031-F6C33AEC9231}"/>
          </ac:spMkLst>
        </pc:spChg>
        <pc:spChg chg="mod">
          <ac:chgData name="Andres Hoyos Cespedes" userId="d55c8d310570cbfa" providerId="LiveId" clId="{11E8286F-BF41-48A6-AFE1-0DB3A8862F43}" dt="2022-10-12T19:45:22.813" v="1215"/>
          <ac:spMkLst>
            <pc:docMk/>
            <pc:sldMk cId="933992194" sldId="412"/>
            <ac:spMk id="13" creationId="{946D670A-78CA-71FC-00D6-4337CBE84D73}"/>
          </ac:spMkLst>
        </pc:spChg>
        <pc:spChg chg="mod">
          <ac:chgData name="Andres Hoyos Cespedes" userId="d55c8d310570cbfa" providerId="LiveId" clId="{11E8286F-BF41-48A6-AFE1-0DB3A8862F43}" dt="2022-10-12T19:45:22.813" v="1215"/>
          <ac:spMkLst>
            <pc:docMk/>
            <pc:sldMk cId="933992194" sldId="412"/>
            <ac:spMk id="15" creationId="{8FD8A850-FA9A-8763-4B52-7ED3F6A9D35B}"/>
          </ac:spMkLst>
        </pc:spChg>
        <pc:spChg chg="mod">
          <ac:chgData name="Andres Hoyos Cespedes" userId="d55c8d310570cbfa" providerId="LiveId" clId="{11E8286F-BF41-48A6-AFE1-0DB3A8862F43}" dt="2022-10-12T19:45:22.813" v="1215"/>
          <ac:spMkLst>
            <pc:docMk/>
            <pc:sldMk cId="933992194" sldId="412"/>
            <ac:spMk id="17" creationId="{887C1DBE-5C38-692A-2012-A41EDC57F5D5}"/>
          </ac:spMkLst>
        </pc:spChg>
        <pc:spChg chg="mod">
          <ac:chgData name="Andres Hoyos Cespedes" userId="d55c8d310570cbfa" providerId="LiveId" clId="{11E8286F-BF41-48A6-AFE1-0DB3A8862F43}" dt="2022-10-12T19:45:22.813" v="1215"/>
          <ac:spMkLst>
            <pc:docMk/>
            <pc:sldMk cId="933992194" sldId="412"/>
            <ac:spMk id="18" creationId="{3870FBF1-A934-472D-CBFA-9E5A9C3D42AE}"/>
          </ac:spMkLst>
        </pc:spChg>
        <pc:spChg chg="mod">
          <ac:chgData name="Andres Hoyos Cespedes" userId="d55c8d310570cbfa" providerId="LiveId" clId="{11E8286F-BF41-48A6-AFE1-0DB3A8862F43}" dt="2022-10-12T19:45:22.813" v="1215"/>
          <ac:spMkLst>
            <pc:docMk/>
            <pc:sldMk cId="933992194" sldId="412"/>
            <ac:spMk id="19" creationId="{8795F2C2-22BA-D2FB-43C0-BEA3E3EF2600}"/>
          </ac:spMkLst>
        </pc:spChg>
        <pc:spChg chg="mod">
          <ac:chgData name="Andres Hoyos Cespedes" userId="d55c8d310570cbfa" providerId="LiveId" clId="{11E8286F-BF41-48A6-AFE1-0DB3A8862F43}" dt="2022-10-12T19:45:22.813" v="1215"/>
          <ac:spMkLst>
            <pc:docMk/>
            <pc:sldMk cId="933992194" sldId="412"/>
            <ac:spMk id="20" creationId="{2FF74393-8A66-E39B-E9F1-C1901089C250}"/>
          </ac:spMkLst>
        </pc:spChg>
        <pc:spChg chg="mod">
          <ac:chgData name="Andres Hoyos Cespedes" userId="d55c8d310570cbfa" providerId="LiveId" clId="{11E8286F-BF41-48A6-AFE1-0DB3A8862F43}" dt="2022-10-12T19:45:26.139" v="1218"/>
          <ac:spMkLst>
            <pc:docMk/>
            <pc:sldMk cId="933992194" sldId="412"/>
            <ac:spMk id="22" creationId="{A1DD88B4-3151-5BD8-D70C-DC293BF0EE52}"/>
          </ac:spMkLst>
        </pc:spChg>
        <pc:spChg chg="mod">
          <ac:chgData name="Andres Hoyos Cespedes" userId="d55c8d310570cbfa" providerId="LiveId" clId="{11E8286F-BF41-48A6-AFE1-0DB3A8862F43}" dt="2022-10-12T19:46:03.867" v="1225" actId="207"/>
          <ac:spMkLst>
            <pc:docMk/>
            <pc:sldMk cId="933992194" sldId="412"/>
            <ac:spMk id="24" creationId="{F5930D97-2995-84AF-3B61-5331482FC612}"/>
          </ac:spMkLst>
        </pc:spChg>
        <pc:spChg chg="mod">
          <ac:chgData name="Andres Hoyos Cespedes" userId="d55c8d310570cbfa" providerId="LiveId" clId="{11E8286F-BF41-48A6-AFE1-0DB3A8862F43}" dt="2022-10-12T19:46:03.867" v="1225" actId="207"/>
          <ac:spMkLst>
            <pc:docMk/>
            <pc:sldMk cId="933992194" sldId="412"/>
            <ac:spMk id="25" creationId="{8B130009-3790-5337-3B51-622A1E0C1169}"/>
          </ac:spMkLst>
        </pc:spChg>
        <pc:spChg chg="add mod">
          <ac:chgData name="Andres Hoyos Cespedes" userId="d55c8d310570cbfa" providerId="LiveId" clId="{11E8286F-BF41-48A6-AFE1-0DB3A8862F43}" dt="2022-10-12T19:45:26.139" v="1218"/>
          <ac:spMkLst>
            <pc:docMk/>
            <pc:sldMk cId="933992194" sldId="412"/>
            <ac:spMk id="26" creationId="{347C4C88-40CF-FDEC-97B0-54526E47CF13}"/>
          </ac:spMkLst>
        </pc:spChg>
        <pc:spChg chg="mod">
          <ac:chgData name="Andres Hoyos Cespedes" userId="d55c8d310570cbfa" providerId="LiveId" clId="{11E8286F-BF41-48A6-AFE1-0DB3A8862F43}" dt="2022-10-12T19:46:34.425" v="1232" actId="207"/>
          <ac:spMkLst>
            <pc:docMk/>
            <pc:sldMk cId="933992194" sldId="412"/>
            <ac:spMk id="28" creationId="{808EE46A-1D16-F33D-40A6-484133F089D0}"/>
          </ac:spMkLst>
        </pc:spChg>
        <pc:spChg chg="mod">
          <ac:chgData name="Andres Hoyos Cespedes" userId="d55c8d310570cbfa" providerId="LiveId" clId="{11E8286F-BF41-48A6-AFE1-0DB3A8862F43}" dt="2022-10-12T19:46:30.110" v="1231" actId="207"/>
          <ac:spMkLst>
            <pc:docMk/>
            <pc:sldMk cId="933992194" sldId="412"/>
            <ac:spMk id="29" creationId="{DA3F3D26-675F-91B2-AA1C-1DC8AD3B1A06}"/>
          </ac:spMkLst>
        </pc:spChg>
        <pc:spChg chg="mod">
          <ac:chgData name="Andres Hoyos Cespedes" userId="d55c8d310570cbfa" providerId="LiveId" clId="{11E8286F-BF41-48A6-AFE1-0DB3A8862F43}" dt="2022-10-12T19:46:30.110" v="1231" actId="207"/>
          <ac:spMkLst>
            <pc:docMk/>
            <pc:sldMk cId="933992194" sldId="412"/>
            <ac:spMk id="30" creationId="{191C037D-49B2-087D-4854-898C5D65897C}"/>
          </ac:spMkLst>
        </pc:spChg>
        <pc:spChg chg="mod">
          <ac:chgData name="Andres Hoyos Cespedes" userId="d55c8d310570cbfa" providerId="LiveId" clId="{11E8286F-BF41-48A6-AFE1-0DB3A8862F43}" dt="2022-10-12T19:46:09.859" v="1226" actId="207"/>
          <ac:spMkLst>
            <pc:docMk/>
            <pc:sldMk cId="933992194" sldId="412"/>
            <ac:spMk id="32" creationId="{BFBC4FE3-27CE-A329-0462-90ABA96692B3}"/>
          </ac:spMkLst>
        </pc:spChg>
        <pc:spChg chg="mod">
          <ac:chgData name="Andres Hoyos Cespedes" userId="d55c8d310570cbfa" providerId="LiveId" clId="{11E8286F-BF41-48A6-AFE1-0DB3A8862F43}" dt="2022-10-12T19:46:16.063" v="1227" actId="207"/>
          <ac:spMkLst>
            <pc:docMk/>
            <pc:sldMk cId="933992194" sldId="412"/>
            <ac:spMk id="34" creationId="{A858C5A9-4CED-B4ED-210E-B766C44331A4}"/>
          </ac:spMkLst>
        </pc:spChg>
        <pc:spChg chg="mod">
          <ac:chgData name="Andres Hoyos Cespedes" userId="d55c8d310570cbfa" providerId="LiveId" clId="{11E8286F-BF41-48A6-AFE1-0DB3A8862F43}" dt="2022-10-12T19:46:16.063" v="1227" actId="207"/>
          <ac:spMkLst>
            <pc:docMk/>
            <pc:sldMk cId="933992194" sldId="412"/>
            <ac:spMk id="35" creationId="{0A6F8327-6099-CE86-10D1-D6A32A93BF41}"/>
          </ac:spMkLst>
        </pc:spChg>
        <pc:spChg chg="mod">
          <ac:chgData name="Andres Hoyos Cespedes" userId="d55c8d310570cbfa" providerId="LiveId" clId="{11E8286F-BF41-48A6-AFE1-0DB3A8862F43}" dt="2022-10-12T19:46:16.063" v="1227" actId="207"/>
          <ac:spMkLst>
            <pc:docMk/>
            <pc:sldMk cId="933992194" sldId="412"/>
            <ac:spMk id="36" creationId="{D30B3738-7A05-5263-559D-2764340ED1FF}"/>
          </ac:spMkLst>
        </pc:spChg>
        <pc:spChg chg="mod">
          <ac:chgData name="Andres Hoyos Cespedes" userId="d55c8d310570cbfa" providerId="LiveId" clId="{11E8286F-BF41-48A6-AFE1-0DB3A8862F43}" dt="2022-10-12T19:46:16.063" v="1227" actId="207"/>
          <ac:spMkLst>
            <pc:docMk/>
            <pc:sldMk cId="933992194" sldId="412"/>
            <ac:spMk id="37" creationId="{9ADD0424-C97B-0E01-2D66-F2357DD68AF2}"/>
          </ac:spMkLst>
        </pc:spChg>
        <pc:grpChg chg="add del mod">
          <ac:chgData name="Andres Hoyos Cespedes" userId="d55c8d310570cbfa" providerId="LiveId" clId="{11E8286F-BF41-48A6-AFE1-0DB3A8862F43}" dt="2022-10-12T19:45:23.607" v="1216"/>
          <ac:grpSpMkLst>
            <pc:docMk/>
            <pc:sldMk cId="933992194" sldId="412"/>
            <ac:grpSpMk id="4" creationId="{312C8F07-8AD3-1C04-9A05-AC0BA5DB0517}"/>
          </ac:grpSpMkLst>
        </pc:grpChg>
        <pc:grpChg chg="mod">
          <ac:chgData name="Andres Hoyos Cespedes" userId="d55c8d310570cbfa" providerId="LiveId" clId="{11E8286F-BF41-48A6-AFE1-0DB3A8862F43}" dt="2022-10-12T19:45:22.813" v="1215"/>
          <ac:grpSpMkLst>
            <pc:docMk/>
            <pc:sldMk cId="933992194" sldId="412"/>
            <ac:grpSpMk id="6" creationId="{C776E732-DD83-E9FB-B051-E6F7BF4F227F}"/>
          </ac:grpSpMkLst>
        </pc:grpChg>
        <pc:grpChg chg="add del mod">
          <ac:chgData name="Andres Hoyos Cespedes" userId="d55c8d310570cbfa" providerId="LiveId" clId="{11E8286F-BF41-48A6-AFE1-0DB3A8862F43}" dt="2022-10-12T19:45:23.607" v="1216"/>
          <ac:grpSpMkLst>
            <pc:docMk/>
            <pc:sldMk cId="933992194" sldId="412"/>
            <ac:grpSpMk id="10" creationId="{FBE2DA18-D7C1-493A-3857-F48E04BBCD03}"/>
          </ac:grpSpMkLst>
        </pc:grpChg>
        <pc:grpChg chg="add del mod">
          <ac:chgData name="Andres Hoyos Cespedes" userId="d55c8d310570cbfa" providerId="LiveId" clId="{11E8286F-BF41-48A6-AFE1-0DB3A8862F43}" dt="2022-10-12T19:45:23.607" v="1216"/>
          <ac:grpSpMkLst>
            <pc:docMk/>
            <pc:sldMk cId="933992194" sldId="412"/>
            <ac:grpSpMk id="14" creationId="{C7638055-534F-C14B-C388-E05947397E17}"/>
          </ac:grpSpMkLst>
        </pc:grpChg>
        <pc:grpChg chg="mod">
          <ac:chgData name="Andres Hoyos Cespedes" userId="d55c8d310570cbfa" providerId="LiveId" clId="{11E8286F-BF41-48A6-AFE1-0DB3A8862F43}" dt="2022-10-12T19:45:22.813" v="1215"/>
          <ac:grpSpMkLst>
            <pc:docMk/>
            <pc:sldMk cId="933992194" sldId="412"/>
            <ac:grpSpMk id="16" creationId="{29A4396A-0903-9EBE-1C21-D4F359F4FEA4}"/>
          </ac:grpSpMkLst>
        </pc:grpChg>
        <pc:grpChg chg="add mod">
          <ac:chgData name="Andres Hoyos Cespedes" userId="d55c8d310570cbfa" providerId="LiveId" clId="{11E8286F-BF41-48A6-AFE1-0DB3A8862F43}" dt="2022-10-12T19:45:26.139" v="1218"/>
          <ac:grpSpMkLst>
            <pc:docMk/>
            <pc:sldMk cId="933992194" sldId="412"/>
            <ac:grpSpMk id="21" creationId="{22C42D68-1FEF-167E-B739-F4CE650055D2}"/>
          </ac:grpSpMkLst>
        </pc:grpChg>
        <pc:grpChg chg="mod">
          <ac:chgData name="Andres Hoyos Cespedes" userId="d55c8d310570cbfa" providerId="LiveId" clId="{11E8286F-BF41-48A6-AFE1-0DB3A8862F43}" dt="2022-10-12T19:45:26.139" v="1218"/>
          <ac:grpSpMkLst>
            <pc:docMk/>
            <pc:sldMk cId="933992194" sldId="412"/>
            <ac:grpSpMk id="23" creationId="{C43DAF8C-05F0-3770-B3C2-1CB1AF3E3882}"/>
          </ac:grpSpMkLst>
        </pc:grpChg>
        <pc:grpChg chg="add mod">
          <ac:chgData name="Andres Hoyos Cespedes" userId="d55c8d310570cbfa" providerId="LiveId" clId="{11E8286F-BF41-48A6-AFE1-0DB3A8862F43}" dt="2022-10-12T19:46:30.110" v="1231" actId="207"/>
          <ac:grpSpMkLst>
            <pc:docMk/>
            <pc:sldMk cId="933992194" sldId="412"/>
            <ac:grpSpMk id="27" creationId="{0EE4222A-00F2-FF86-8DB0-66DA1A30A4C2}"/>
          </ac:grpSpMkLst>
        </pc:grpChg>
        <pc:grpChg chg="add mod">
          <ac:chgData name="Andres Hoyos Cespedes" userId="d55c8d310570cbfa" providerId="LiveId" clId="{11E8286F-BF41-48A6-AFE1-0DB3A8862F43}" dt="2022-10-12T19:45:26.139" v="1218"/>
          <ac:grpSpMkLst>
            <pc:docMk/>
            <pc:sldMk cId="933992194" sldId="412"/>
            <ac:grpSpMk id="31" creationId="{46EAE194-46B5-5951-0CBB-4A5E38001026}"/>
          </ac:grpSpMkLst>
        </pc:grpChg>
        <pc:grpChg chg="mod">
          <ac:chgData name="Andres Hoyos Cespedes" userId="d55c8d310570cbfa" providerId="LiveId" clId="{11E8286F-BF41-48A6-AFE1-0DB3A8862F43}" dt="2022-10-12T19:45:26.139" v="1218"/>
          <ac:grpSpMkLst>
            <pc:docMk/>
            <pc:sldMk cId="933992194" sldId="412"/>
            <ac:grpSpMk id="33" creationId="{A801DA80-7AE8-9DA8-B90A-7AEC2573C587}"/>
          </ac:grpSpMkLst>
        </pc:grpChg>
      </pc:sldChg>
      <pc:sldChg chg="addSp delSp modSp new add del mod">
        <pc:chgData name="Andres Hoyos Cespedes" userId="d55c8d310570cbfa" providerId="LiveId" clId="{11E8286F-BF41-48A6-AFE1-0DB3A8862F43}" dt="2022-10-14T16:34:32.472" v="1362" actId="47"/>
        <pc:sldMkLst>
          <pc:docMk/>
          <pc:sldMk cId="3372927337" sldId="413"/>
        </pc:sldMkLst>
        <pc:spChg chg="del">
          <ac:chgData name="Andres Hoyos Cespedes" userId="d55c8d310570cbfa" providerId="LiveId" clId="{11E8286F-BF41-48A6-AFE1-0DB3A8862F43}" dt="2022-10-14T15:17:50.777" v="1258" actId="478"/>
          <ac:spMkLst>
            <pc:docMk/>
            <pc:sldMk cId="3372927337" sldId="413"/>
            <ac:spMk id="3" creationId="{F73A2AE4-7E59-D4A1-169B-F9138028E9A2}"/>
          </ac:spMkLst>
        </pc:spChg>
        <pc:spChg chg="mod">
          <ac:chgData name="Andres Hoyos Cespedes" userId="d55c8d310570cbfa" providerId="LiveId" clId="{11E8286F-BF41-48A6-AFE1-0DB3A8862F43}" dt="2022-10-14T15:17:52.884" v="1259"/>
          <ac:spMkLst>
            <pc:docMk/>
            <pc:sldMk cId="3372927337" sldId="413"/>
            <ac:spMk id="5" creationId="{AF2A9C2C-CB16-F913-7248-4881D57D20B0}"/>
          </ac:spMkLst>
        </pc:spChg>
        <pc:spChg chg="mod">
          <ac:chgData name="Andres Hoyos Cespedes" userId="d55c8d310570cbfa" providerId="LiveId" clId="{11E8286F-BF41-48A6-AFE1-0DB3A8862F43}" dt="2022-10-14T15:18:27.777" v="1264" actId="207"/>
          <ac:spMkLst>
            <pc:docMk/>
            <pc:sldMk cId="3372927337" sldId="413"/>
            <ac:spMk id="7" creationId="{3F17639D-46AE-094F-DEC4-86C268FB09B2}"/>
          </ac:spMkLst>
        </pc:spChg>
        <pc:spChg chg="mod">
          <ac:chgData name="Andres Hoyos Cespedes" userId="d55c8d310570cbfa" providerId="LiveId" clId="{11E8286F-BF41-48A6-AFE1-0DB3A8862F43}" dt="2022-10-14T15:18:27.777" v="1264" actId="207"/>
          <ac:spMkLst>
            <pc:docMk/>
            <pc:sldMk cId="3372927337" sldId="413"/>
            <ac:spMk id="8" creationId="{AF689FBE-CBF4-EBE2-F457-E3A90C079882}"/>
          </ac:spMkLst>
        </pc:spChg>
        <pc:spChg chg="add mod">
          <ac:chgData name="Andres Hoyos Cespedes" userId="d55c8d310570cbfa" providerId="LiveId" clId="{11E8286F-BF41-48A6-AFE1-0DB3A8862F43}" dt="2022-10-14T15:17:52.884" v="1259"/>
          <ac:spMkLst>
            <pc:docMk/>
            <pc:sldMk cId="3372927337" sldId="413"/>
            <ac:spMk id="9" creationId="{3BA16A9A-E5C9-D694-2049-068CE1291FE3}"/>
          </ac:spMkLst>
        </pc:spChg>
        <pc:spChg chg="mod">
          <ac:chgData name="Andres Hoyos Cespedes" userId="d55c8d310570cbfa" providerId="LiveId" clId="{11E8286F-BF41-48A6-AFE1-0DB3A8862F43}" dt="2022-10-14T15:18:34.944" v="1265" actId="207"/>
          <ac:spMkLst>
            <pc:docMk/>
            <pc:sldMk cId="3372927337" sldId="413"/>
            <ac:spMk id="11" creationId="{674B0605-240C-AD47-F959-E4FEFA562A5B}"/>
          </ac:spMkLst>
        </pc:spChg>
        <pc:spChg chg="mod">
          <ac:chgData name="Andres Hoyos Cespedes" userId="d55c8d310570cbfa" providerId="LiveId" clId="{11E8286F-BF41-48A6-AFE1-0DB3A8862F43}" dt="2022-10-14T15:17:52.884" v="1259"/>
          <ac:spMkLst>
            <pc:docMk/>
            <pc:sldMk cId="3372927337" sldId="413"/>
            <ac:spMk id="12" creationId="{E1B67D5B-C84C-4BA5-9AEE-F636A6F6A3DA}"/>
          </ac:spMkLst>
        </pc:spChg>
        <pc:spChg chg="mod">
          <ac:chgData name="Andres Hoyos Cespedes" userId="d55c8d310570cbfa" providerId="LiveId" clId="{11E8286F-BF41-48A6-AFE1-0DB3A8862F43}" dt="2022-10-14T15:17:52.884" v="1259"/>
          <ac:spMkLst>
            <pc:docMk/>
            <pc:sldMk cId="3372927337" sldId="413"/>
            <ac:spMk id="13" creationId="{EF020AD5-9F74-4985-2BC3-BE148EF4E147}"/>
          </ac:spMkLst>
        </pc:spChg>
        <pc:spChg chg="mod">
          <ac:chgData name="Andres Hoyos Cespedes" userId="d55c8d310570cbfa" providerId="LiveId" clId="{11E8286F-BF41-48A6-AFE1-0DB3A8862F43}" dt="2022-10-14T15:18:10.646" v="1262" actId="207"/>
          <ac:spMkLst>
            <pc:docMk/>
            <pc:sldMk cId="3372927337" sldId="413"/>
            <ac:spMk id="15" creationId="{3769E08B-7A5C-B3B3-9E95-90558CF57B9A}"/>
          </ac:spMkLst>
        </pc:spChg>
        <pc:spChg chg="mod">
          <ac:chgData name="Andres Hoyos Cespedes" userId="d55c8d310570cbfa" providerId="LiveId" clId="{11E8286F-BF41-48A6-AFE1-0DB3A8862F43}" dt="2022-10-14T15:18:19.606" v="1263" actId="207"/>
          <ac:spMkLst>
            <pc:docMk/>
            <pc:sldMk cId="3372927337" sldId="413"/>
            <ac:spMk id="17" creationId="{53C8FD8E-DD52-62D3-7318-E356FA0E2DB0}"/>
          </ac:spMkLst>
        </pc:spChg>
        <pc:spChg chg="mod">
          <ac:chgData name="Andres Hoyos Cespedes" userId="d55c8d310570cbfa" providerId="LiveId" clId="{11E8286F-BF41-48A6-AFE1-0DB3A8862F43}" dt="2022-10-14T15:18:19.606" v="1263" actId="207"/>
          <ac:spMkLst>
            <pc:docMk/>
            <pc:sldMk cId="3372927337" sldId="413"/>
            <ac:spMk id="18" creationId="{084D148C-E019-0490-CE49-F2DC8805801D}"/>
          </ac:spMkLst>
        </pc:spChg>
        <pc:spChg chg="mod">
          <ac:chgData name="Andres Hoyos Cespedes" userId="d55c8d310570cbfa" providerId="LiveId" clId="{11E8286F-BF41-48A6-AFE1-0DB3A8862F43}" dt="2022-10-14T15:18:19.606" v="1263" actId="207"/>
          <ac:spMkLst>
            <pc:docMk/>
            <pc:sldMk cId="3372927337" sldId="413"/>
            <ac:spMk id="19" creationId="{E5A3AC88-FE8E-E78C-DA51-F5907832E498}"/>
          </ac:spMkLst>
        </pc:spChg>
        <pc:spChg chg="mod">
          <ac:chgData name="Andres Hoyos Cespedes" userId="d55c8d310570cbfa" providerId="LiveId" clId="{11E8286F-BF41-48A6-AFE1-0DB3A8862F43}" dt="2022-10-14T15:18:19.606" v="1263" actId="207"/>
          <ac:spMkLst>
            <pc:docMk/>
            <pc:sldMk cId="3372927337" sldId="413"/>
            <ac:spMk id="20" creationId="{EDAFC7E2-5CDD-A707-6123-36F78DB377A0}"/>
          </ac:spMkLst>
        </pc:spChg>
        <pc:grpChg chg="add mod">
          <ac:chgData name="Andres Hoyos Cespedes" userId="d55c8d310570cbfa" providerId="LiveId" clId="{11E8286F-BF41-48A6-AFE1-0DB3A8862F43}" dt="2022-10-14T15:17:52.884" v="1259"/>
          <ac:grpSpMkLst>
            <pc:docMk/>
            <pc:sldMk cId="3372927337" sldId="413"/>
            <ac:grpSpMk id="4" creationId="{9FF18EFA-C446-734B-603D-240FE28BAC46}"/>
          </ac:grpSpMkLst>
        </pc:grpChg>
        <pc:grpChg chg="mod">
          <ac:chgData name="Andres Hoyos Cespedes" userId="d55c8d310570cbfa" providerId="LiveId" clId="{11E8286F-BF41-48A6-AFE1-0DB3A8862F43}" dt="2022-10-14T15:17:52.884" v="1259"/>
          <ac:grpSpMkLst>
            <pc:docMk/>
            <pc:sldMk cId="3372927337" sldId="413"/>
            <ac:grpSpMk id="6" creationId="{26BBE031-122B-DCC1-0C26-EDBD1A4D2037}"/>
          </ac:grpSpMkLst>
        </pc:grpChg>
        <pc:grpChg chg="add mod">
          <ac:chgData name="Andres Hoyos Cespedes" userId="d55c8d310570cbfa" providerId="LiveId" clId="{11E8286F-BF41-48A6-AFE1-0DB3A8862F43}" dt="2022-10-14T15:17:52.884" v="1259"/>
          <ac:grpSpMkLst>
            <pc:docMk/>
            <pc:sldMk cId="3372927337" sldId="413"/>
            <ac:grpSpMk id="10" creationId="{D39BBCEA-8B5C-1DF1-D56D-9E868441BBC4}"/>
          </ac:grpSpMkLst>
        </pc:grpChg>
        <pc:grpChg chg="add mod">
          <ac:chgData name="Andres Hoyos Cespedes" userId="d55c8d310570cbfa" providerId="LiveId" clId="{11E8286F-BF41-48A6-AFE1-0DB3A8862F43}" dt="2022-10-14T15:17:52.884" v="1259"/>
          <ac:grpSpMkLst>
            <pc:docMk/>
            <pc:sldMk cId="3372927337" sldId="413"/>
            <ac:grpSpMk id="14" creationId="{C0E0E069-FDB2-559B-A21F-C3F27F41E8BC}"/>
          </ac:grpSpMkLst>
        </pc:grpChg>
        <pc:grpChg chg="mod">
          <ac:chgData name="Andres Hoyos Cespedes" userId="d55c8d310570cbfa" providerId="LiveId" clId="{11E8286F-BF41-48A6-AFE1-0DB3A8862F43}" dt="2022-10-14T15:17:52.884" v="1259"/>
          <ac:grpSpMkLst>
            <pc:docMk/>
            <pc:sldMk cId="3372927337" sldId="413"/>
            <ac:grpSpMk id="16" creationId="{EEBAEF78-9578-E1BA-E456-C6DE9A201C5D}"/>
          </ac:grpSpMkLst>
        </pc:grpChg>
      </pc:sldChg>
      <pc:sldChg chg="new del">
        <pc:chgData name="Andres Hoyos Cespedes" userId="d55c8d310570cbfa" providerId="LiveId" clId="{11E8286F-BF41-48A6-AFE1-0DB3A8862F43}" dt="2022-10-14T15:17:31.841" v="1256" actId="47"/>
        <pc:sldMkLst>
          <pc:docMk/>
          <pc:sldMk cId="3681857440" sldId="413"/>
        </pc:sldMkLst>
      </pc:sldChg>
      <pc:sldChg chg="delSp new del mod">
        <pc:chgData name="Andres Hoyos Cespedes" userId="d55c8d310570cbfa" providerId="LiveId" clId="{11E8286F-BF41-48A6-AFE1-0DB3A8862F43}" dt="2022-10-14T15:55:47.681" v="1287" actId="47"/>
        <pc:sldMkLst>
          <pc:docMk/>
          <pc:sldMk cId="515610104" sldId="414"/>
        </pc:sldMkLst>
        <pc:spChg chg="del">
          <ac:chgData name="Andres Hoyos Cespedes" userId="d55c8d310570cbfa" providerId="LiveId" clId="{11E8286F-BF41-48A6-AFE1-0DB3A8862F43}" dt="2022-10-14T15:55:41.074" v="1283" actId="478"/>
          <ac:spMkLst>
            <pc:docMk/>
            <pc:sldMk cId="515610104" sldId="414"/>
            <ac:spMk id="7" creationId="{21FF2DCC-8B61-D5D8-D9EE-8373CF47E45E}"/>
          </ac:spMkLst>
        </pc:spChg>
        <pc:spChg chg="del">
          <ac:chgData name="Andres Hoyos Cespedes" userId="d55c8d310570cbfa" providerId="LiveId" clId="{11E8286F-BF41-48A6-AFE1-0DB3A8862F43}" dt="2022-10-14T15:55:42.781" v="1284" actId="478"/>
          <ac:spMkLst>
            <pc:docMk/>
            <pc:sldMk cId="515610104" sldId="414"/>
            <ac:spMk id="8" creationId="{E944F3DA-FBFB-D2D3-061B-ECE005E09F09}"/>
          </ac:spMkLst>
        </pc:spChg>
        <pc:spChg chg="del">
          <ac:chgData name="Andres Hoyos Cespedes" userId="d55c8d310570cbfa" providerId="LiveId" clId="{11E8286F-BF41-48A6-AFE1-0DB3A8862F43}" dt="2022-10-14T15:55:44.650" v="1285" actId="478"/>
          <ac:spMkLst>
            <pc:docMk/>
            <pc:sldMk cId="515610104" sldId="414"/>
            <ac:spMk id="9" creationId="{575A86DC-CBE3-EEF9-93E4-6F958F7BB49F}"/>
          </ac:spMkLst>
        </pc:spChg>
        <pc:spChg chg="del">
          <ac:chgData name="Andres Hoyos Cespedes" userId="d55c8d310570cbfa" providerId="LiveId" clId="{11E8286F-BF41-48A6-AFE1-0DB3A8862F43}" dt="2022-10-14T15:55:46.016" v="1286" actId="478"/>
          <ac:spMkLst>
            <pc:docMk/>
            <pc:sldMk cId="515610104" sldId="414"/>
            <ac:spMk id="10" creationId="{0B8F06F6-7990-7599-2181-C6EC46C0166F}"/>
          </ac:spMkLst>
        </pc:spChg>
      </pc:sldChg>
      <pc:sldChg chg="new del">
        <pc:chgData name="Andres Hoyos Cespedes" userId="d55c8d310570cbfa" providerId="LiveId" clId="{11E8286F-BF41-48A6-AFE1-0DB3A8862F43}" dt="2022-10-14T15:53:50.870" v="1268" actId="680"/>
        <pc:sldMkLst>
          <pc:docMk/>
          <pc:sldMk cId="1531228961" sldId="414"/>
        </pc:sldMkLst>
      </pc:sldChg>
      <pc:sldChg chg="addSp delSp modSp new mod">
        <pc:chgData name="Andres Hoyos Cespedes" userId="d55c8d310570cbfa" providerId="LiveId" clId="{11E8286F-BF41-48A6-AFE1-0DB3A8862F43}" dt="2022-10-18T17:48:51.308" v="1477" actId="27614"/>
        <pc:sldMkLst>
          <pc:docMk/>
          <pc:sldMk cId="2017206801" sldId="414"/>
        </pc:sldMkLst>
        <pc:spChg chg="del">
          <ac:chgData name="Andres Hoyos Cespedes" userId="d55c8d310570cbfa" providerId="LiveId" clId="{11E8286F-BF41-48A6-AFE1-0DB3A8862F43}" dt="2022-10-18T17:47:31.775" v="1452" actId="931"/>
          <ac:spMkLst>
            <pc:docMk/>
            <pc:sldMk cId="2017206801" sldId="414"/>
            <ac:spMk id="2" creationId="{96E7C350-A02C-488C-CEB9-6041E4E2358E}"/>
          </ac:spMkLst>
        </pc:spChg>
        <pc:spChg chg="del mod">
          <ac:chgData name="Andres Hoyos Cespedes" userId="d55c8d310570cbfa" providerId="LiveId" clId="{11E8286F-BF41-48A6-AFE1-0DB3A8862F43}" dt="2022-10-18T17:47:41.309" v="1456" actId="931"/>
          <ac:spMkLst>
            <pc:docMk/>
            <pc:sldMk cId="2017206801" sldId="414"/>
            <ac:spMk id="3" creationId="{EBB3A18B-4266-73EC-F5EA-0EC0A4CB029D}"/>
          </ac:spMkLst>
        </pc:spChg>
        <pc:spChg chg="del mod">
          <ac:chgData name="Andres Hoyos Cespedes" userId="d55c8d310570cbfa" providerId="LiveId" clId="{11E8286F-BF41-48A6-AFE1-0DB3A8862F43}" dt="2022-10-18T17:48:01.537" v="1459" actId="931"/>
          <ac:spMkLst>
            <pc:docMk/>
            <pc:sldMk cId="2017206801" sldId="414"/>
            <ac:spMk id="4" creationId="{99943B0E-9A70-9371-4FCC-A53B1AFF9679}"/>
          </ac:spMkLst>
        </pc:spChg>
        <pc:spChg chg="mod">
          <ac:chgData name="Andres Hoyos Cespedes" userId="d55c8d310570cbfa" providerId="LiveId" clId="{11E8286F-BF41-48A6-AFE1-0DB3A8862F43}" dt="2022-10-18T17:48:14.613" v="1462"/>
          <ac:spMkLst>
            <pc:docMk/>
            <pc:sldMk cId="2017206801" sldId="414"/>
            <ac:spMk id="6" creationId="{9D80433D-648A-4D16-E441-B1463611F89F}"/>
          </ac:spMkLst>
        </pc:spChg>
        <pc:spChg chg="add del mod">
          <ac:chgData name="Andres Hoyos Cespedes" userId="d55c8d310570cbfa" providerId="LiveId" clId="{11E8286F-BF41-48A6-AFE1-0DB3A8862F43}" dt="2022-10-18T17:48:49.596" v="1476" actId="931"/>
          <ac:spMkLst>
            <pc:docMk/>
            <pc:sldMk cId="2017206801" sldId="414"/>
            <ac:spMk id="17" creationId="{125DD53A-08D1-1855-A30E-8D1A389886EE}"/>
          </ac:spMkLst>
        </pc:spChg>
        <pc:picChg chg="add mod">
          <ac:chgData name="Andres Hoyos Cespedes" userId="d55c8d310570cbfa" providerId="LiveId" clId="{11E8286F-BF41-48A6-AFE1-0DB3A8862F43}" dt="2022-10-18T17:47:36.175" v="1454" actId="27614"/>
          <ac:picMkLst>
            <pc:docMk/>
            <pc:sldMk cId="2017206801" sldId="414"/>
            <ac:picMk id="11" creationId="{BF1C829E-B30C-AF88-8092-2B81A6E5DDB7}"/>
          </ac:picMkLst>
        </pc:picChg>
        <pc:picChg chg="add mod">
          <ac:chgData name="Andres Hoyos Cespedes" userId="d55c8d310570cbfa" providerId="LiveId" clId="{11E8286F-BF41-48A6-AFE1-0DB3A8862F43}" dt="2022-10-18T17:47:46.428" v="1457" actId="27614"/>
          <ac:picMkLst>
            <pc:docMk/>
            <pc:sldMk cId="2017206801" sldId="414"/>
            <ac:picMk id="13" creationId="{B809F08C-73F9-4E4A-31A2-B757A5C14BA7}"/>
          </ac:picMkLst>
        </pc:picChg>
        <pc:picChg chg="add del mod">
          <ac:chgData name="Andres Hoyos Cespedes" userId="d55c8d310570cbfa" providerId="LiveId" clId="{11E8286F-BF41-48A6-AFE1-0DB3A8862F43}" dt="2022-10-18T17:48:45.200" v="1475" actId="478"/>
          <ac:picMkLst>
            <pc:docMk/>
            <pc:sldMk cId="2017206801" sldId="414"/>
            <ac:picMk id="15" creationId="{603F5A1A-44A7-D795-6381-E4A2A0EAAE44}"/>
          </ac:picMkLst>
        </pc:picChg>
        <pc:picChg chg="add mod">
          <ac:chgData name="Andres Hoyos Cespedes" userId="d55c8d310570cbfa" providerId="LiveId" clId="{11E8286F-BF41-48A6-AFE1-0DB3A8862F43}" dt="2022-10-18T17:48:51.308" v="1477" actId="27614"/>
          <ac:picMkLst>
            <pc:docMk/>
            <pc:sldMk cId="2017206801" sldId="414"/>
            <ac:picMk id="19" creationId="{77405675-1563-5143-CF8C-D8EB7F4111A8}"/>
          </ac:picMkLst>
        </pc:picChg>
      </pc:sldChg>
      <pc:sldChg chg="addSp delSp modSp new mod">
        <pc:chgData name="Andres Hoyos Cespedes" userId="d55c8d310570cbfa" providerId="LiveId" clId="{11E8286F-BF41-48A6-AFE1-0DB3A8862F43}" dt="2022-10-18T17:48:44.035" v="1473" actId="27614"/>
        <pc:sldMkLst>
          <pc:docMk/>
          <pc:sldMk cId="95166462" sldId="415"/>
        </pc:sldMkLst>
        <pc:spChg chg="del">
          <ac:chgData name="Andres Hoyos Cespedes" userId="d55c8d310570cbfa" providerId="LiveId" clId="{11E8286F-BF41-48A6-AFE1-0DB3A8862F43}" dt="2022-10-18T17:48:27.591" v="1465" actId="931"/>
          <ac:spMkLst>
            <pc:docMk/>
            <pc:sldMk cId="95166462" sldId="415"/>
            <ac:spMk id="2" creationId="{E918D8F7-B65B-F70C-E84C-CF3F4A88451D}"/>
          </ac:spMkLst>
        </pc:spChg>
        <pc:spChg chg="del mod">
          <ac:chgData name="Andres Hoyos Cespedes" userId="d55c8d310570cbfa" providerId="LiveId" clId="{11E8286F-BF41-48A6-AFE1-0DB3A8862F43}" dt="2022-10-18T17:48:36.592" v="1469" actId="931"/>
          <ac:spMkLst>
            <pc:docMk/>
            <pc:sldMk cId="95166462" sldId="415"/>
            <ac:spMk id="3" creationId="{D2CFB3C4-7704-78B2-A21C-A313DCE56DEB}"/>
          </ac:spMkLst>
        </pc:spChg>
        <pc:spChg chg="del mod">
          <ac:chgData name="Andres Hoyos Cespedes" userId="d55c8d310570cbfa" providerId="LiveId" clId="{11E8286F-BF41-48A6-AFE1-0DB3A8862F43}" dt="2022-10-18T17:48:42.185" v="1472" actId="931"/>
          <ac:spMkLst>
            <pc:docMk/>
            <pc:sldMk cId="95166462" sldId="415"/>
            <ac:spMk id="4" creationId="{B246DDB1-3D1B-E022-9E70-5BABEF6BCA1F}"/>
          </ac:spMkLst>
        </pc:spChg>
        <pc:spChg chg="mod">
          <ac:chgData name="Andres Hoyos Cespedes" userId="d55c8d310570cbfa" providerId="LiveId" clId="{11E8286F-BF41-48A6-AFE1-0DB3A8862F43}" dt="2022-10-18T17:48:27.759" v="1466" actId="27636"/>
          <ac:spMkLst>
            <pc:docMk/>
            <pc:sldMk cId="95166462" sldId="415"/>
            <ac:spMk id="5" creationId="{E7238E3E-FF70-3943-0176-D3A4B48A3B88}"/>
          </ac:spMkLst>
        </pc:spChg>
        <pc:picChg chg="add mod">
          <ac:chgData name="Andres Hoyos Cespedes" userId="d55c8d310570cbfa" providerId="LiveId" clId="{11E8286F-BF41-48A6-AFE1-0DB3A8862F43}" dt="2022-10-18T17:48:32.403" v="1467" actId="27614"/>
          <ac:picMkLst>
            <pc:docMk/>
            <pc:sldMk cId="95166462" sldId="415"/>
            <ac:picMk id="11" creationId="{C188E358-D76C-6A23-D04B-03B7C79C5C08}"/>
          </ac:picMkLst>
        </pc:picChg>
        <pc:picChg chg="add mod">
          <ac:chgData name="Andres Hoyos Cespedes" userId="d55c8d310570cbfa" providerId="LiveId" clId="{11E8286F-BF41-48A6-AFE1-0DB3A8862F43}" dt="2022-10-18T17:48:41.435" v="1470" actId="27614"/>
          <ac:picMkLst>
            <pc:docMk/>
            <pc:sldMk cId="95166462" sldId="415"/>
            <ac:picMk id="13" creationId="{B2895F38-4122-44DF-A47B-46567C14778E}"/>
          </ac:picMkLst>
        </pc:picChg>
        <pc:picChg chg="add mod">
          <ac:chgData name="Andres Hoyos Cespedes" userId="d55c8d310570cbfa" providerId="LiveId" clId="{11E8286F-BF41-48A6-AFE1-0DB3A8862F43}" dt="2022-10-18T17:48:44.035" v="1473" actId="27614"/>
          <ac:picMkLst>
            <pc:docMk/>
            <pc:sldMk cId="95166462" sldId="415"/>
            <ac:picMk id="15" creationId="{7E7452FC-7F0A-AB59-5D17-EB0554ABEB1F}"/>
          </ac:picMkLst>
        </pc:picChg>
      </pc:sldChg>
      <pc:sldMasterChg chg="modSp addSldLayout delSldLayout modSldLayout sldLayoutOrd">
        <pc:chgData name="Andres Hoyos Cespedes" userId="d55c8d310570cbfa" providerId="LiveId" clId="{11E8286F-BF41-48A6-AFE1-0DB3A8862F43}" dt="2022-10-18T17:46:43.039" v="1450" actId="404"/>
        <pc:sldMasterMkLst>
          <pc:docMk/>
          <pc:sldMasterMk cId="1180025286" sldId="2147483660"/>
        </pc:sldMasterMkLst>
        <pc:spChg chg="mod">
          <ac:chgData name="Andres Hoyos Cespedes" userId="d55c8d310570cbfa" providerId="LiveId" clId="{11E8286F-BF41-48A6-AFE1-0DB3A8862F43}" dt="2022-10-18T17:37:29.695" v="1379" actId="2711"/>
          <ac:spMkLst>
            <pc:docMk/>
            <pc:sldMasterMk cId="1180025286" sldId="2147483660"/>
            <ac:spMk id="2" creationId="{00000000-0000-0000-0000-000000000000}"/>
          </ac:spMkLst>
        </pc:spChg>
        <pc:spChg chg="mod">
          <ac:chgData name="Andres Hoyos Cespedes" userId="d55c8d310570cbfa" providerId="LiveId" clId="{11E8286F-BF41-48A6-AFE1-0DB3A8862F43}" dt="2022-10-18T17:37:34.479" v="1380" actId="2711"/>
          <ac:spMkLst>
            <pc:docMk/>
            <pc:sldMasterMk cId="1180025286" sldId="2147483660"/>
            <ac:spMk id="3" creationId="{00000000-0000-0000-0000-000000000000}"/>
          </ac:spMkLst>
        </pc:spChg>
        <pc:sldLayoutChg chg="addSp delSp modSp mod ord setBg">
          <pc:chgData name="Andres Hoyos Cespedes" userId="d55c8d310570cbfa" providerId="LiveId" clId="{11E8286F-BF41-48A6-AFE1-0DB3A8862F43}" dt="2022-10-12T19:10:53.961" v="847" actId="20578"/>
          <pc:sldLayoutMkLst>
            <pc:docMk/>
            <pc:sldMasterMk cId="1180025286" sldId="2147483660"/>
            <pc:sldLayoutMk cId="1212269912" sldId="2147483662"/>
          </pc:sldLayoutMkLst>
          <pc:spChg chg="add del mod">
            <ac:chgData name="Andres Hoyos Cespedes" userId="d55c8d310570cbfa" providerId="LiveId" clId="{11E8286F-BF41-48A6-AFE1-0DB3A8862F43}" dt="2022-10-12T18:58:57.988" v="540" actId="478"/>
            <ac:spMkLst>
              <pc:docMk/>
              <pc:sldMasterMk cId="1180025286" sldId="2147483660"/>
              <pc:sldLayoutMk cId="1212269912" sldId="2147483662"/>
              <ac:spMk id="2" creationId="{8692CB0F-D3E8-36A8-104E-F02E954D9ED3}"/>
            </ac:spMkLst>
          </pc:spChg>
          <pc:spChg chg="add del">
            <ac:chgData name="Andres Hoyos Cespedes" userId="d55c8d310570cbfa" providerId="LiveId" clId="{11E8286F-BF41-48A6-AFE1-0DB3A8862F43}" dt="2022-10-12T18:58:52.151" v="538" actId="11529"/>
            <ac:spMkLst>
              <pc:docMk/>
              <pc:sldMasterMk cId="1180025286" sldId="2147483660"/>
              <pc:sldLayoutMk cId="1212269912" sldId="2147483662"/>
              <ac:spMk id="3" creationId="{F4B459D2-3D68-B928-618C-E8F2A48386BF}"/>
            </ac:spMkLst>
          </pc:spChg>
          <pc:spChg chg="add del mod">
            <ac:chgData name="Andres Hoyos Cespedes" userId="d55c8d310570cbfa" providerId="LiveId" clId="{11E8286F-BF41-48A6-AFE1-0DB3A8862F43}" dt="2022-10-12T18:58:52.151" v="538" actId="11529"/>
            <ac:spMkLst>
              <pc:docMk/>
              <pc:sldMasterMk cId="1180025286" sldId="2147483660"/>
              <pc:sldLayoutMk cId="1212269912" sldId="2147483662"/>
              <ac:spMk id="4" creationId="{D7A8D1EA-93D4-BAF4-5B76-1D35EE3FCD6C}"/>
            </ac:spMkLst>
          </pc:spChg>
          <pc:spChg chg="add del">
            <ac:chgData name="Andres Hoyos Cespedes" userId="d55c8d310570cbfa" providerId="LiveId" clId="{11E8286F-BF41-48A6-AFE1-0DB3A8862F43}" dt="2022-10-12T18:59:04.096" v="541" actId="11529"/>
            <ac:spMkLst>
              <pc:docMk/>
              <pc:sldMasterMk cId="1180025286" sldId="2147483660"/>
              <pc:sldLayoutMk cId="1212269912" sldId="2147483662"/>
              <ac:spMk id="5" creationId="{EC7821AB-B522-B894-8818-E8452E12DCE6}"/>
            </ac:spMkLst>
          </pc:spChg>
          <pc:spChg chg="add mod">
            <ac:chgData name="Andres Hoyos Cespedes" userId="d55c8d310570cbfa" providerId="LiveId" clId="{11E8286F-BF41-48A6-AFE1-0DB3A8862F43}" dt="2022-10-12T19:02:06.524" v="590" actId="20577"/>
            <ac:spMkLst>
              <pc:docMk/>
              <pc:sldMasterMk cId="1180025286" sldId="2147483660"/>
              <pc:sldLayoutMk cId="1212269912" sldId="2147483662"/>
              <ac:spMk id="6" creationId="{38295FC9-5466-BF05-5EF2-A25B19D96EB5}"/>
            </ac:spMkLst>
          </pc:spChg>
        </pc:sldLayoutChg>
        <pc:sldLayoutChg chg="modSp del mod">
          <pc:chgData name="Andres Hoyos Cespedes" userId="d55c8d310570cbfa" providerId="LiveId" clId="{11E8286F-BF41-48A6-AFE1-0DB3A8862F43}" dt="2022-10-12T19:10:56.211" v="848" actId="2696"/>
          <pc:sldLayoutMkLst>
            <pc:docMk/>
            <pc:sldMasterMk cId="1180025286" sldId="2147483660"/>
            <pc:sldLayoutMk cId="2942981752" sldId="2147483663"/>
          </pc:sldLayoutMkLst>
          <pc:spChg chg="mod">
            <ac:chgData name="Andres Hoyos Cespedes" userId="d55c8d310570cbfa" providerId="LiveId" clId="{11E8286F-BF41-48A6-AFE1-0DB3A8862F43}" dt="2022-10-12T19:00:30.088" v="574" actId="1076"/>
            <ac:spMkLst>
              <pc:docMk/>
              <pc:sldMasterMk cId="1180025286" sldId="2147483660"/>
              <pc:sldLayoutMk cId="2942981752" sldId="2147483663"/>
              <ac:spMk id="2" creationId="{00000000-0000-0000-0000-000000000000}"/>
            </ac:spMkLst>
          </pc:spChg>
        </pc:sldLayoutChg>
        <pc:sldLayoutChg chg="del">
          <pc:chgData name="Andres Hoyos Cespedes" userId="d55c8d310570cbfa" providerId="LiveId" clId="{11E8286F-BF41-48A6-AFE1-0DB3A8862F43}" dt="2022-10-12T18:55:59.110" v="517" actId="2696"/>
          <pc:sldLayoutMkLst>
            <pc:docMk/>
            <pc:sldMasterMk cId="1180025286" sldId="2147483660"/>
            <pc:sldLayoutMk cId="1945208028" sldId="2147483664"/>
          </pc:sldLayoutMkLst>
        </pc:sldLayoutChg>
        <pc:sldLayoutChg chg="del">
          <pc:chgData name="Andres Hoyos Cespedes" userId="d55c8d310570cbfa" providerId="LiveId" clId="{11E8286F-BF41-48A6-AFE1-0DB3A8862F43}" dt="2022-10-12T18:55:59.906" v="518" actId="2696"/>
          <pc:sldLayoutMkLst>
            <pc:docMk/>
            <pc:sldMasterMk cId="1180025286" sldId="2147483660"/>
            <pc:sldLayoutMk cId="906211872" sldId="2147483665"/>
          </pc:sldLayoutMkLst>
        </pc:sldLayoutChg>
        <pc:sldLayoutChg chg="del">
          <pc:chgData name="Andres Hoyos Cespedes" userId="d55c8d310570cbfa" providerId="LiveId" clId="{11E8286F-BF41-48A6-AFE1-0DB3A8862F43}" dt="2022-10-12T18:56:00.594" v="519" actId="2696"/>
          <pc:sldLayoutMkLst>
            <pc:docMk/>
            <pc:sldMasterMk cId="1180025286" sldId="2147483660"/>
            <pc:sldLayoutMk cId="479515793" sldId="2147483666"/>
          </pc:sldLayoutMkLst>
        </pc:sldLayoutChg>
        <pc:sldLayoutChg chg="del">
          <pc:chgData name="Andres Hoyos Cespedes" userId="d55c8d310570cbfa" providerId="LiveId" clId="{11E8286F-BF41-48A6-AFE1-0DB3A8862F43}" dt="2022-10-12T18:56:01.111" v="520" actId="2696"/>
          <pc:sldLayoutMkLst>
            <pc:docMk/>
            <pc:sldMasterMk cId="1180025286" sldId="2147483660"/>
            <pc:sldLayoutMk cId="466073693" sldId="2147483668"/>
          </pc:sldLayoutMkLst>
        </pc:sldLayoutChg>
        <pc:sldLayoutChg chg="del">
          <pc:chgData name="Andres Hoyos Cespedes" userId="d55c8d310570cbfa" providerId="LiveId" clId="{11E8286F-BF41-48A6-AFE1-0DB3A8862F43}" dt="2022-10-12T18:56:01.679" v="521" actId="2696"/>
          <pc:sldLayoutMkLst>
            <pc:docMk/>
            <pc:sldMasterMk cId="1180025286" sldId="2147483660"/>
            <pc:sldLayoutMk cId="1404596818" sldId="2147483669"/>
          </pc:sldLayoutMkLst>
        </pc:sldLayoutChg>
        <pc:sldLayoutChg chg="addSp delSp modSp mod">
          <pc:chgData name="Andres Hoyos Cespedes" userId="d55c8d310570cbfa" providerId="LiveId" clId="{11E8286F-BF41-48A6-AFE1-0DB3A8862F43}" dt="2022-10-18T17:44:11.852" v="1415"/>
          <pc:sldLayoutMkLst>
            <pc:docMk/>
            <pc:sldMasterMk cId="1180025286" sldId="2147483660"/>
            <pc:sldLayoutMk cId="1892926236" sldId="2147483692"/>
          </pc:sldLayoutMkLst>
          <pc:spChg chg="del">
            <ac:chgData name="Andres Hoyos Cespedes" userId="d55c8d310570cbfa" providerId="LiveId" clId="{11E8286F-BF41-48A6-AFE1-0DB3A8862F43}" dt="2022-10-18T17:44:11.286" v="1414" actId="478"/>
            <ac:spMkLst>
              <pc:docMk/>
              <pc:sldMasterMk cId="1180025286" sldId="2147483660"/>
              <pc:sldLayoutMk cId="1892926236" sldId="2147483692"/>
              <ac:spMk id="2" creationId="{00000000-0000-0000-0000-000000000000}"/>
            </ac:spMkLst>
          </pc:spChg>
          <pc:spChg chg="add del">
            <ac:chgData name="Andres Hoyos Cespedes" userId="d55c8d310570cbfa" providerId="LiveId" clId="{11E8286F-BF41-48A6-AFE1-0DB3A8862F43}" dt="2022-10-18T17:43:26.371" v="1407" actId="22"/>
            <ac:spMkLst>
              <pc:docMk/>
              <pc:sldMasterMk cId="1180025286" sldId="2147483660"/>
              <pc:sldLayoutMk cId="1892926236" sldId="2147483692"/>
              <ac:spMk id="7" creationId="{AD374838-A6A9-6879-A20C-2F872E9952CC}"/>
            </ac:spMkLst>
          </pc:spChg>
          <pc:spChg chg="add mod">
            <ac:chgData name="Andres Hoyos Cespedes" userId="d55c8d310570cbfa" providerId="LiveId" clId="{11E8286F-BF41-48A6-AFE1-0DB3A8862F43}" dt="2022-10-18T17:43:36.093" v="1408"/>
            <ac:spMkLst>
              <pc:docMk/>
              <pc:sldMasterMk cId="1180025286" sldId="2147483660"/>
              <pc:sldLayoutMk cId="1892926236" sldId="2147483692"/>
              <ac:spMk id="8" creationId="{501F46D7-BB21-EAB9-A002-E5917179876F}"/>
            </ac:spMkLst>
          </pc:spChg>
          <pc:spChg chg="add mod">
            <ac:chgData name="Andres Hoyos Cespedes" userId="d55c8d310570cbfa" providerId="LiveId" clId="{11E8286F-BF41-48A6-AFE1-0DB3A8862F43}" dt="2022-10-18T17:43:36.093" v="1408"/>
            <ac:spMkLst>
              <pc:docMk/>
              <pc:sldMasterMk cId="1180025286" sldId="2147483660"/>
              <pc:sldLayoutMk cId="1892926236" sldId="2147483692"/>
              <ac:spMk id="9" creationId="{8EDEA099-5FE5-1D22-AA4A-B270B31ACE57}"/>
            </ac:spMkLst>
          </pc:spChg>
          <pc:spChg chg="add mod">
            <ac:chgData name="Andres Hoyos Cespedes" userId="d55c8d310570cbfa" providerId="LiveId" clId="{11E8286F-BF41-48A6-AFE1-0DB3A8862F43}" dt="2022-10-18T17:43:43.195" v="1409"/>
            <ac:spMkLst>
              <pc:docMk/>
              <pc:sldMasterMk cId="1180025286" sldId="2147483660"/>
              <pc:sldLayoutMk cId="1892926236" sldId="2147483692"/>
              <ac:spMk id="10" creationId="{8E8814C9-C414-683A-7348-D3A8D0EE206E}"/>
            </ac:spMkLst>
          </pc:spChg>
          <pc:spChg chg="add del mod">
            <ac:chgData name="Andres Hoyos Cespedes" userId="d55c8d310570cbfa" providerId="LiveId" clId="{11E8286F-BF41-48A6-AFE1-0DB3A8862F43}" dt="2022-10-18T17:44:08.060" v="1413"/>
            <ac:spMkLst>
              <pc:docMk/>
              <pc:sldMasterMk cId="1180025286" sldId="2147483660"/>
              <pc:sldLayoutMk cId="1892926236" sldId="2147483692"/>
              <ac:spMk id="11" creationId="{3CFEF757-036B-2C6A-7038-52FF52C669E9}"/>
            </ac:spMkLst>
          </pc:spChg>
          <pc:spChg chg="mod">
            <ac:chgData name="Andres Hoyos Cespedes" userId="d55c8d310570cbfa" providerId="LiveId" clId="{11E8286F-BF41-48A6-AFE1-0DB3A8862F43}" dt="2022-10-18T17:44:03.296" v="1410"/>
            <ac:spMkLst>
              <pc:docMk/>
              <pc:sldMasterMk cId="1180025286" sldId="2147483660"/>
              <pc:sldLayoutMk cId="1892926236" sldId="2147483692"/>
              <ac:spMk id="17" creationId="{D2EF21EA-8A19-A862-6D19-7D3093861628}"/>
            </ac:spMkLst>
          </pc:spChg>
          <pc:spChg chg="add del mod">
            <ac:chgData name="Andres Hoyos Cespedes" userId="d55c8d310570cbfa" providerId="LiveId" clId="{11E8286F-BF41-48A6-AFE1-0DB3A8862F43}" dt="2022-10-18T17:44:08.060" v="1413"/>
            <ac:spMkLst>
              <pc:docMk/>
              <pc:sldMasterMk cId="1180025286" sldId="2147483660"/>
              <pc:sldLayoutMk cId="1892926236" sldId="2147483692"/>
              <ac:spMk id="18" creationId="{8C18DCCD-F0C6-BFE7-155B-A76D8EA34D6E}"/>
            </ac:spMkLst>
          </pc:spChg>
          <pc:spChg chg="del">
            <ac:chgData name="Andres Hoyos Cespedes" userId="d55c8d310570cbfa" providerId="LiveId" clId="{11E8286F-BF41-48A6-AFE1-0DB3A8862F43}" dt="2022-10-18T17:42:53.182" v="1394" actId="478"/>
            <ac:spMkLst>
              <pc:docMk/>
              <pc:sldMasterMk cId="1180025286" sldId="2147483660"/>
              <pc:sldLayoutMk cId="1892926236" sldId="2147483692"/>
              <ac:spMk id="19" creationId="{00000000-0000-0000-0000-000000000000}"/>
            </ac:spMkLst>
          </pc:spChg>
          <pc:spChg chg="add del mod">
            <ac:chgData name="Andres Hoyos Cespedes" userId="d55c8d310570cbfa" providerId="LiveId" clId="{11E8286F-BF41-48A6-AFE1-0DB3A8862F43}" dt="2022-10-18T17:44:08.060" v="1413"/>
            <ac:spMkLst>
              <pc:docMk/>
              <pc:sldMasterMk cId="1180025286" sldId="2147483660"/>
              <pc:sldLayoutMk cId="1892926236" sldId="2147483692"/>
              <ac:spMk id="20" creationId="{FF244CB7-8D33-3F20-CEC6-88BA4D78F115}"/>
            </ac:spMkLst>
          </pc:spChg>
          <pc:spChg chg="add del mod">
            <ac:chgData name="Andres Hoyos Cespedes" userId="d55c8d310570cbfa" providerId="LiveId" clId="{11E8286F-BF41-48A6-AFE1-0DB3A8862F43}" dt="2022-10-18T17:44:08.060" v="1413"/>
            <ac:spMkLst>
              <pc:docMk/>
              <pc:sldMasterMk cId="1180025286" sldId="2147483660"/>
              <pc:sldLayoutMk cId="1892926236" sldId="2147483692"/>
              <ac:spMk id="22" creationId="{454111ED-7CC7-06A4-B429-8E724879B623}"/>
            </ac:spMkLst>
          </pc:spChg>
          <pc:spChg chg="add mod">
            <ac:chgData name="Andres Hoyos Cespedes" userId="d55c8d310570cbfa" providerId="LiveId" clId="{11E8286F-BF41-48A6-AFE1-0DB3A8862F43}" dt="2022-10-18T17:44:11.852" v="1415"/>
            <ac:spMkLst>
              <pc:docMk/>
              <pc:sldMasterMk cId="1180025286" sldId="2147483660"/>
              <pc:sldLayoutMk cId="1892926236" sldId="2147483692"/>
              <ac:spMk id="24" creationId="{4B3124DA-3598-4D5A-A2DC-EEB8B57335FF}"/>
            </ac:spMkLst>
          </pc:spChg>
          <pc:spChg chg="del">
            <ac:chgData name="Andres Hoyos Cespedes" userId="d55c8d310570cbfa" providerId="LiveId" clId="{11E8286F-BF41-48A6-AFE1-0DB3A8862F43}" dt="2022-10-18T17:42:56.760" v="1396" actId="478"/>
            <ac:spMkLst>
              <pc:docMk/>
              <pc:sldMasterMk cId="1180025286" sldId="2147483660"/>
              <pc:sldLayoutMk cId="1892926236" sldId="2147483692"/>
              <ac:spMk id="26" creationId="{00000000-0000-0000-0000-000000000000}"/>
            </ac:spMkLst>
          </pc:spChg>
          <pc:spChg chg="add del mod">
            <ac:chgData name="Andres Hoyos Cespedes" userId="d55c8d310570cbfa" providerId="LiveId" clId="{11E8286F-BF41-48A6-AFE1-0DB3A8862F43}" dt="2022-10-18T17:43:25.165" v="1405" actId="478"/>
            <ac:spMkLst>
              <pc:docMk/>
              <pc:sldMasterMk cId="1180025286" sldId="2147483660"/>
              <pc:sldLayoutMk cId="1892926236" sldId="2147483692"/>
              <ac:spMk id="27" creationId="{00000000-0000-0000-0000-000000000000}"/>
            </ac:spMkLst>
          </pc:spChg>
          <pc:spChg chg="del">
            <ac:chgData name="Andres Hoyos Cespedes" userId="d55c8d310570cbfa" providerId="LiveId" clId="{11E8286F-BF41-48A6-AFE1-0DB3A8862F43}" dt="2022-10-18T17:42:55.836" v="1395" actId="478"/>
            <ac:spMkLst>
              <pc:docMk/>
              <pc:sldMasterMk cId="1180025286" sldId="2147483660"/>
              <pc:sldLayoutMk cId="1892926236" sldId="2147483692"/>
              <ac:spMk id="29" creationId="{00000000-0000-0000-0000-000000000000}"/>
            </ac:spMkLst>
          </pc:spChg>
          <pc:spChg chg="del mod">
            <ac:chgData name="Andres Hoyos Cespedes" userId="d55c8d310570cbfa" providerId="LiveId" clId="{11E8286F-BF41-48A6-AFE1-0DB3A8862F43}" dt="2022-10-18T17:42:49.995" v="1393" actId="478"/>
            <ac:spMkLst>
              <pc:docMk/>
              <pc:sldMasterMk cId="1180025286" sldId="2147483660"/>
              <pc:sldLayoutMk cId="1892926236" sldId="2147483692"/>
              <ac:spMk id="31" creationId="{00000000-0000-0000-0000-000000000000}"/>
            </ac:spMkLst>
          </pc:spChg>
          <pc:spChg chg="mod">
            <ac:chgData name="Andres Hoyos Cespedes" userId="d55c8d310570cbfa" providerId="LiveId" clId="{11E8286F-BF41-48A6-AFE1-0DB3A8862F43}" dt="2022-10-18T17:44:11.852" v="1415"/>
            <ac:spMkLst>
              <pc:docMk/>
              <pc:sldMasterMk cId="1180025286" sldId="2147483660"/>
              <pc:sldLayoutMk cId="1892926236" sldId="2147483692"/>
              <ac:spMk id="35" creationId="{0D2CE313-FA1E-4DAE-A6C4-7E5B15312233}"/>
            </ac:spMkLst>
          </pc:spChg>
          <pc:spChg chg="add mod">
            <ac:chgData name="Andres Hoyos Cespedes" userId="d55c8d310570cbfa" providerId="LiveId" clId="{11E8286F-BF41-48A6-AFE1-0DB3A8862F43}" dt="2022-10-18T17:44:11.852" v="1415"/>
            <ac:spMkLst>
              <pc:docMk/>
              <pc:sldMasterMk cId="1180025286" sldId="2147483660"/>
              <pc:sldLayoutMk cId="1892926236" sldId="2147483692"/>
              <ac:spMk id="36" creationId="{09FDAB43-E8E7-54C9-FA5F-6FDA75D20BB3}"/>
            </ac:spMkLst>
          </pc:spChg>
          <pc:spChg chg="add mod">
            <ac:chgData name="Andres Hoyos Cespedes" userId="d55c8d310570cbfa" providerId="LiveId" clId="{11E8286F-BF41-48A6-AFE1-0DB3A8862F43}" dt="2022-10-18T17:44:11.852" v="1415"/>
            <ac:spMkLst>
              <pc:docMk/>
              <pc:sldMasterMk cId="1180025286" sldId="2147483660"/>
              <pc:sldLayoutMk cId="1892926236" sldId="2147483692"/>
              <ac:spMk id="37" creationId="{C8C653BE-E10D-44CD-C6DB-D42056197BC0}"/>
            </ac:spMkLst>
          </pc:spChg>
          <pc:spChg chg="add mod">
            <ac:chgData name="Andres Hoyos Cespedes" userId="d55c8d310570cbfa" providerId="LiveId" clId="{11E8286F-BF41-48A6-AFE1-0DB3A8862F43}" dt="2022-10-18T17:44:11.852" v="1415"/>
            <ac:spMkLst>
              <pc:docMk/>
              <pc:sldMasterMk cId="1180025286" sldId="2147483660"/>
              <pc:sldLayoutMk cId="1892926236" sldId="2147483692"/>
              <ac:spMk id="38" creationId="{341D98EB-2E09-6283-DFC5-BD7C14D348E0}"/>
            </ac:spMkLst>
          </pc:spChg>
          <pc:grpChg chg="add del mod">
            <ac:chgData name="Andres Hoyos Cespedes" userId="d55c8d310570cbfa" providerId="LiveId" clId="{11E8286F-BF41-48A6-AFE1-0DB3A8862F43}" dt="2022-10-18T17:44:08.060" v="1413"/>
            <ac:grpSpMkLst>
              <pc:docMk/>
              <pc:sldMasterMk cId="1180025286" sldId="2147483660"/>
              <pc:sldLayoutMk cId="1892926236" sldId="2147483692"/>
              <ac:grpSpMk id="12" creationId="{6B422F44-436B-0C53-740F-4028D07FD02E}"/>
            </ac:grpSpMkLst>
          </pc:grpChg>
          <pc:grpChg chg="del">
            <ac:chgData name="Andres Hoyos Cespedes" userId="d55c8d310570cbfa" providerId="LiveId" clId="{11E8286F-BF41-48A6-AFE1-0DB3A8862F43}" dt="2022-10-18T17:44:11.286" v="1414" actId="478"/>
            <ac:grpSpMkLst>
              <pc:docMk/>
              <pc:sldMasterMk cId="1180025286" sldId="2147483660"/>
              <pc:sldLayoutMk cId="1892926236" sldId="2147483692"/>
              <ac:grpSpMk id="14" creationId="{00000000-0000-0000-0000-000000000000}"/>
            </ac:grpSpMkLst>
          </pc:grpChg>
          <pc:grpChg chg="add mod">
            <ac:chgData name="Andres Hoyos Cespedes" userId="d55c8d310570cbfa" providerId="LiveId" clId="{11E8286F-BF41-48A6-AFE1-0DB3A8862F43}" dt="2022-10-18T17:44:11.852" v="1415"/>
            <ac:grpSpMkLst>
              <pc:docMk/>
              <pc:sldMasterMk cId="1180025286" sldId="2147483660"/>
              <pc:sldLayoutMk cId="1892926236" sldId="2147483692"/>
              <ac:grpSpMk id="28" creationId="{D82E927E-E946-11C0-D9E8-4ACC0AE3FAE7}"/>
            </ac:grpSpMkLst>
          </pc:grpChg>
          <pc:picChg chg="mod">
            <ac:chgData name="Andres Hoyos Cespedes" userId="d55c8d310570cbfa" providerId="LiveId" clId="{11E8286F-BF41-48A6-AFE1-0DB3A8862F43}" dt="2022-10-18T17:44:03.296" v="1410"/>
            <ac:picMkLst>
              <pc:docMk/>
              <pc:sldMasterMk cId="1180025286" sldId="2147483660"/>
              <pc:sldLayoutMk cId="1892926236" sldId="2147483692"/>
              <ac:picMk id="13" creationId="{9D122B6A-2A6B-3DAD-05E8-86C12AD17665}"/>
            </ac:picMkLst>
          </pc:picChg>
          <pc:picChg chg="mod">
            <ac:chgData name="Andres Hoyos Cespedes" userId="d55c8d310570cbfa" providerId="LiveId" clId="{11E8286F-BF41-48A6-AFE1-0DB3A8862F43}" dt="2022-10-18T17:44:11.852" v="1415"/>
            <ac:picMkLst>
              <pc:docMk/>
              <pc:sldMasterMk cId="1180025286" sldId="2147483660"/>
              <pc:sldLayoutMk cId="1892926236" sldId="2147483692"/>
              <ac:picMk id="30" creationId="{6B7EA00D-F1BC-146F-1B23-641D8C459587}"/>
            </ac:picMkLst>
          </pc:picChg>
        </pc:sldLayoutChg>
        <pc:sldLayoutChg chg="addSp delSp modSp mod">
          <pc:chgData name="Andres Hoyos Cespedes" userId="d55c8d310570cbfa" providerId="LiveId" clId="{11E8286F-BF41-48A6-AFE1-0DB3A8862F43}" dt="2022-10-18T17:45:48.638" v="1430"/>
          <pc:sldLayoutMkLst>
            <pc:docMk/>
            <pc:sldMasterMk cId="1180025286" sldId="2147483660"/>
            <pc:sldLayoutMk cId="412840195" sldId="2147483693"/>
          </pc:sldLayoutMkLst>
          <pc:spChg chg="del">
            <ac:chgData name="Andres Hoyos Cespedes" userId="d55c8d310570cbfa" providerId="LiveId" clId="{11E8286F-BF41-48A6-AFE1-0DB3A8862F43}" dt="2022-10-18T17:45:03.946" v="1418" actId="478"/>
            <ac:spMkLst>
              <pc:docMk/>
              <pc:sldMasterMk cId="1180025286" sldId="2147483660"/>
              <pc:sldLayoutMk cId="412840195" sldId="2147483693"/>
              <ac:spMk id="2" creationId="{00000000-0000-0000-0000-000000000000}"/>
            </ac:spMkLst>
          </pc:spChg>
          <pc:spChg chg="add mod">
            <ac:chgData name="Andres Hoyos Cespedes" userId="d55c8d310570cbfa" providerId="LiveId" clId="{11E8286F-BF41-48A6-AFE1-0DB3A8862F43}" dt="2022-10-18T17:45:22.185" v="1425" actId="207"/>
            <ac:spMkLst>
              <pc:docMk/>
              <pc:sldMasterMk cId="1180025286" sldId="2147483660"/>
              <pc:sldLayoutMk cId="412840195" sldId="2147483693"/>
              <ac:spMk id="6" creationId="{E073F6D7-74C9-76FB-1A6E-4EAE6780A800}"/>
            </ac:spMkLst>
          </pc:spChg>
          <pc:spChg chg="add del mod">
            <ac:chgData name="Andres Hoyos Cespedes" userId="d55c8d310570cbfa" providerId="LiveId" clId="{11E8286F-BF41-48A6-AFE1-0DB3A8862F43}" dt="2022-10-18T17:45:30.548" v="1427"/>
            <ac:spMkLst>
              <pc:docMk/>
              <pc:sldMasterMk cId="1180025286" sldId="2147483660"/>
              <pc:sldLayoutMk cId="412840195" sldId="2147483693"/>
              <ac:spMk id="7" creationId="{27AB8A2C-8CD4-383F-C5B3-7E025CCA00A7}"/>
            </ac:spMkLst>
          </pc:spChg>
          <pc:spChg chg="add mod">
            <ac:chgData name="Andres Hoyos Cespedes" userId="d55c8d310570cbfa" providerId="LiveId" clId="{11E8286F-BF41-48A6-AFE1-0DB3A8862F43}" dt="2022-10-18T17:45:36.877" v="1429" actId="207"/>
            <ac:spMkLst>
              <pc:docMk/>
              <pc:sldMasterMk cId="1180025286" sldId="2147483660"/>
              <pc:sldLayoutMk cId="412840195" sldId="2147483693"/>
              <ac:spMk id="8" creationId="{51D57535-3535-7FC7-7BF4-A3963BACD959}"/>
            </ac:spMkLst>
          </pc:spChg>
          <pc:spChg chg="add mod">
            <ac:chgData name="Andres Hoyos Cespedes" userId="d55c8d310570cbfa" providerId="LiveId" clId="{11E8286F-BF41-48A6-AFE1-0DB3A8862F43}" dt="2022-10-18T17:45:48.638" v="1430"/>
            <ac:spMkLst>
              <pc:docMk/>
              <pc:sldMasterMk cId="1180025286" sldId="2147483660"/>
              <pc:sldLayoutMk cId="412840195" sldId="2147483693"/>
              <ac:spMk id="9" creationId="{E4421415-F833-326A-E2E8-9342D8E436FC}"/>
            </ac:spMkLst>
          </pc:spChg>
          <pc:spChg chg="mod">
            <ac:chgData name="Andres Hoyos Cespedes" userId="d55c8d310570cbfa" providerId="LiveId" clId="{11E8286F-BF41-48A6-AFE1-0DB3A8862F43}" dt="2022-10-18T17:45:48.638" v="1430"/>
            <ac:spMkLst>
              <pc:docMk/>
              <pc:sldMasterMk cId="1180025286" sldId="2147483660"/>
              <pc:sldLayoutMk cId="412840195" sldId="2147483693"/>
              <ac:spMk id="12" creationId="{B63303DF-B377-F203-E0A0-7E0AB1570C2B}"/>
            </ac:spMkLst>
          </pc:spChg>
          <pc:spChg chg="add mod">
            <ac:chgData name="Andres Hoyos Cespedes" userId="d55c8d310570cbfa" providerId="LiveId" clId="{11E8286F-BF41-48A6-AFE1-0DB3A8862F43}" dt="2022-10-18T17:45:48.638" v="1430"/>
            <ac:spMkLst>
              <pc:docMk/>
              <pc:sldMasterMk cId="1180025286" sldId="2147483660"/>
              <pc:sldLayoutMk cId="412840195" sldId="2147483693"/>
              <ac:spMk id="13" creationId="{43204897-D1AC-11C0-805B-35FFD5F46BBF}"/>
            </ac:spMkLst>
          </pc:spChg>
          <pc:spChg chg="del topLvl">
            <ac:chgData name="Andres Hoyos Cespedes" userId="d55c8d310570cbfa" providerId="LiveId" clId="{11E8286F-BF41-48A6-AFE1-0DB3A8862F43}" dt="2022-10-18T17:45:05.556" v="1419" actId="478"/>
            <ac:spMkLst>
              <pc:docMk/>
              <pc:sldMasterMk cId="1180025286" sldId="2147483660"/>
              <pc:sldLayoutMk cId="412840195" sldId="2147483693"/>
              <ac:spMk id="16" creationId="{00000000-0000-0000-0000-000000000000}"/>
            </ac:spMkLst>
          </pc:spChg>
          <pc:spChg chg="add mod">
            <ac:chgData name="Andres Hoyos Cespedes" userId="d55c8d310570cbfa" providerId="LiveId" clId="{11E8286F-BF41-48A6-AFE1-0DB3A8862F43}" dt="2022-10-18T17:45:48.638" v="1430"/>
            <ac:spMkLst>
              <pc:docMk/>
              <pc:sldMasterMk cId="1180025286" sldId="2147483660"/>
              <pc:sldLayoutMk cId="412840195" sldId="2147483693"/>
              <ac:spMk id="17" creationId="{CE8E1B2A-E4D2-7355-DB6C-6AEDF1CE079A}"/>
            </ac:spMkLst>
          </pc:spChg>
          <pc:spChg chg="add mod">
            <ac:chgData name="Andres Hoyos Cespedes" userId="d55c8d310570cbfa" providerId="LiveId" clId="{11E8286F-BF41-48A6-AFE1-0DB3A8862F43}" dt="2022-10-18T17:45:48.638" v="1430"/>
            <ac:spMkLst>
              <pc:docMk/>
              <pc:sldMasterMk cId="1180025286" sldId="2147483660"/>
              <pc:sldLayoutMk cId="412840195" sldId="2147483693"/>
              <ac:spMk id="18" creationId="{52E64BC9-5252-3A56-D145-D78123583FC2}"/>
            </ac:spMkLst>
          </pc:spChg>
          <pc:spChg chg="del">
            <ac:chgData name="Andres Hoyos Cespedes" userId="d55c8d310570cbfa" providerId="LiveId" clId="{11E8286F-BF41-48A6-AFE1-0DB3A8862F43}" dt="2022-10-18T17:45:00.224" v="1416" actId="478"/>
            <ac:spMkLst>
              <pc:docMk/>
              <pc:sldMasterMk cId="1180025286" sldId="2147483660"/>
              <pc:sldLayoutMk cId="412840195" sldId="2147483693"/>
              <ac:spMk id="19" creationId="{00000000-0000-0000-0000-000000000000}"/>
            </ac:spMkLst>
          </pc:spChg>
          <pc:spChg chg="del">
            <ac:chgData name="Andres Hoyos Cespedes" userId="d55c8d310570cbfa" providerId="LiveId" clId="{11E8286F-BF41-48A6-AFE1-0DB3A8862F43}" dt="2022-10-18T17:45:08.055" v="1420" actId="478"/>
            <ac:spMkLst>
              <pc:docMk/>
              <pc:sldMasterMk cId="1180025286" sldId="2147483660"/>
              <pc:sldLayoutMk cId="412840195" sldId="2147483693"/>
              <ac:spMk id="27" creationId="{00000000-0000-0000-0000-000000000000}"/>
            </ac:spMkLst>
          </pc:spChg>
          <pc:spChg chg="del">
            <ac:chgData name="Andres Hoyos Cespedes" userId="d55c8d310570cbfa" providerId="LiveId" clId="{11E8286F-BF41-48A6-AFE1-0DB3A8862F43}" dt="2022-10-18T17:45:02.294" v="1417" actId="478"/>
            <ac:spMkLst>
              <pc:docMk/>
              <pc:sldMasterMk cId="1180025286" sldId="2147483660"/>
              <pc:sldLayoutMk cId="412840195" sldId="2147483693"/>
              <ac:spMk id="29" creationId="{00000000-0000-0000-0000-000000000000}"/>
            </ac:spMkLst>
          </pc:spChg>
          <pc:spChg chg="del">
            <ac:chgData name="Andres Hoyos Cespedes" userId="d55c8d310570cbfa" providerId="LiveId" clId="{11E8286F-BF41-48A6-AFE1-0DB3A8862F43}" dt="2022-10-18T17:45:00.224" v="1416" actId="478"/>
            <ac:spMkLst>
              <pc:docMk/>
              <pc:sldMasterMk cId="1180025286" sldId="2147483660"/>
              <pc:sldLayoutMk cId="412840195" sldId="2147483693"/>
              <ac:spMk id="31" creationId="{00000000-0000-0000-0000-000000000000}"/>
            </ac:spMkLst>
          </pc:spChg>
          <pc:grpChg chg="add mod">
            <ac:chgData name="Andres Hoyos Cespedes" userId="d55c8d310570cbfa" providerId="LiveId" clId="{11E8286F-BF41-48A6-AFE1-0DB3A8862F43}" dt="2022-10-18T17:45:48.638" v="1430"/>
            <ac:grpSpMkLst>
              <pc:docMk/>
              <pc:sldMasterMk cId="1180025286" sldId="2147483660"/>
              <pc:sldLayoutMk cId="412840195" sldId="2147483693"/>
              <ac:grpSpMk id="10" creationId="{5ADC938A-F70A-6A5C-1B94-2BBE61B8BBE7}"/>
            </ac:grpSpMkLst>
          </pc:grpChg>
          <pc:grpChg chg="del">
            <ac:chgData name="Andres Hoyos Cespedes" userId="d55c8d310570cbfa" providerId="LiveId" clId="{11E8286F-BF41-48A6-AFE1-0DB3A8862F43}" dt="2022-10-18T17:45:05.556" v="1419" actId="478"/>
            <ac:grpSpMkLst>
              <pc:docMk/>
              <pc:sldMasterMk cId="1180025286" sldId="2147483660"/>
              <pc:sldLayoutMk cId="412840195" sldId="2147483693"/>
              <ac:grpSpMk id="14" creationId="{00000000-0000-0000-0000-000000000000}"/>
            </ac:grpSpMkLst>
          </pc:grpChg>
          <pc:picChg chg="mod">
            <ac:chgData name="Andres Hoyos Cespedes" userId="d55c8d310570cbfa" providerId="LiveId" clId="{11E8286F-BF41-48A6-AFE1-0DB3A8862F43}" dt="2022-10-18T17:45:48.638" v="1430"/>
            <ac:picMkLst>
              <pc:docMk/>
              <pc:sldMasterMk cId="1180025286" sldId="2147483660"/>
              <pc:sldLayoutMk cId="412840195" sldId="2147483693"/>
              <ac:picMk id="11" creationId="{84607231-CE35-37AF-5978-6A618E95EABA}"/>
            </ac:picMkLst>
          </pc:picChg>
          <pc:picChg chg="topLvl">
            <ac:chgData name="Andres Hoyos Cespedes" userId="d55c8d310570cbfa" providerId="LiveId" clId="{11E8286F-BF41-48A6-AFE1-0DB3A8862F43}" dt="2022-10-18T17:45:05.556" v="1419" actId="478"/>
            <ac:picMkLst>
              <pc:docMk/>
              <pc:sldMasterMk cId="1180025286" sldId="2147483660"/>
              <pc:sldLayoutMk cId="412840195" sldId="2147483693"/>
              <ac:picMk id="15" creationId="{00000000-0000-0000-0000-000000000000}"/>
            </ac:picMkLst>
          </pc:picChg>
        </pc:sldLayoutChg>
        <pc:sldLayoutChg chg="del">
          <pc:chgData name="Andres Hoyos Cespedes" userId="d55c8d310570cbfa" providerId="LiveId" clId="{11E8286F-BF41-48A6-AFE1-0DB3A8862F43}" dt="2022-10-12T18:56:19.489" v="523" actId="2696"/>
          <pc:sldLayoutMkLst>
            <pc:docMk/>
            <pc:sldMasterMk cId="1180025286" sldId="2147483660"/>
            <pc:sldLayoutMk cId="1526112805" sldId="2147483694"/>
          </pc:sldLayoutMkLst>
        </pc:sldLayoutChg>
        <pc:sldLayoutChg chg="del">
          <pc:chgData name="Andres Hoyos Cespedes" userId="d55c8d310570cbfa" providerId="LiveId" clId="{11E8286F-BF41-48A6-AFE1-0DB3A8862F43}" dt="2022-10-18T17:35:11.535" v="1364" actId="2696"/>
          <pc:sldLayoutMkLst>
            <pc:docMk/>
            <pc:sldMasterMk cId="1180025286" sldId="2147483660"/>
            <pc:sldLayoutMk cId="2706270587" sldId="2147483696"/>
          </pc:sldLayoutMkLst>
        </pc:sldLayoutChg>
        <pc:sldLayoutChg chg="modSp mod">
          <pc:chgData name="Andres Hoyos Cespedes" userId="d55c8d310570cbfa" providerId="LiveId" clId="{11E8286F-BF41-48A6-AFE1-0DB3A8862F43}" dt="2022-10-18T17:46:26.734" v="1442" actId="113"/>
          <pc:sldLayoutMkLst>
            <pc:docMk/>
            <pc:sldMasterMk cId="1180025286" sldId="2147483660"/>
            <pc:sldLayoutMk cId="2965193418" sldId="2147483697"/>
          </pc:sldLayoutMkLst>
          <pc:spChg chg="mod">
            <ac:chgData name="Andres Hoyos Cespedes" userId="d55c8d310570cbfa" providerId="LiveId" clId="{11E8286F-BF41-48A6-AFE1-0DB3A8862F43}" dt="2022-10-18T17:46:20.353" v="1439" actId="113"/>
            <ac:spMkLst>
              <pc:docMk/>
              <pc:sldMasterMk cId="1180025286" sldId="2147483660"/>
              <pc:sldLayoutMk cId="2965193418" sldId="2147483697"/>
              <ac:spMk id="16" creationId="{00000000-0000-0000-0000-000000000000}"/>
            </ac:spMkLst>
          </pc:spChg>
          <pc:spChg chg="mod">
            <ac:chgData name="Andres Hoyos Cespedes" userId="d55c8d310570cbfa" providerId="LiveId" clId="{11E8286F-BF41-48A6-AFE1-0DB3A8862F43}" dt="2022-10-18T17:46:22.089" v="1440" actId="113"/>
            <ac:spMkLst>
              <pc:docMk/>
              <pc:sldMasterMk cId="1180025286" sldId="2147483660"/>
              <pc:sldLayoutMk cId="2965193418" sldId="2147483697"/>
              <ac:spMk id="17" creationId="{00000000-0000-0000-0000-000000000000}"/>
            </ac:spMkLst>
          </pc:spChg>
          <pc:spChg chg="mod">
            <ac:chgData name="Andres Hoyos Cespedes" userId="d55c8d310570cbfa" providerId="LiveId" clId="{11E8286F-BF41-48A6-AFE1-0DB3A8862F43}" dt="2022-10-18T17:46:24.385" v="1441" actId="113"/>
            <ac:spMkLst>
              <pc:docMk/>
              <pc:sldMasterMk cId="1180025286" sldId="2147483660"/>
              <pc:sldLayoutMk cId="2965193418" sldId="2147483697"/>
              <ac:spMk id="18" creationId="{00000000-0000-0000-0000-000000000000}"/>
            </ac:spMkLst>
          </pc:spChg>
          <pc:spChg chg="mod">
            <ac:chgData name="Andres Hoyos Cespedes" userId="d55c8d310570cbfa" providerId="LiveId" clId="{11E8286F-BF41-48A6-AFE1-0DB3A8862F43}" dt="2022-10-18T17:46:26.734" v="1442" actId="113"/>
            <ac:spMkLst>
              <pc:docMk/>
              <pc:sldMasterMk cId="1180025286" sldId="2147483660"/>
              <pc:sldLayoutMk cId="2965193418" sldId="2147483697"/>
              <ac:spMk id="19" creationId="{00000000-0000-0000-0000-000000000000}"/>
            </ac:spMkLst>
          </pc:spChg>
        </pc:sldLayoutChg>
        <pc:sldLayoutChg chg="modSp">
          <pc:chgData name="Andres Hoyos Cespedes" userId="d55c8d310570cbfa" providerId="LiveId" clId="{11E8286F-BF41-48A6-AFE1-0DB3A8862F43}" dt="2022-10-18T17:46:05.292" v="1434" actId="113"/>
          <pc:sldLayoutMkLst>
            <pc:docMk/>
            <pc:sldMasterMk cId="1180025286" sldId="2147483660"/>
            <pc:sldLayoutMk cId="1414604145" sldId="2147483698"/>
          </pc:sldLayoutMkLst>
          <pc:spChg chg="mod">
            <ac:chgData name="Andres Hoyos Cespedes" userId="d55c8d310570cbfa" providerId="LiveId" clId="{11E8286F-BF41-48A6-AFE1-0DB3A8862F43}" dt="2022-10-18T17:45:58.752" v="1431" actId="113"/>
            <ac:spMkLst>
              <pc:docMk/>
              <pc:sldMasterMk cId="1180025286" sldId="2147483660"/>
              <pc:sldLayoutMk cId="1414604145" sldId="2147483698"/>
              <ac:spMk id="16" creationId="{00000000-0000-0000-0000-000000000000}"/>
            </ac:spMkLst>
          </pc:spChg>
          <pc:spChg chg="mod">
            <ac:chgData name="Andres Hoyos Cespedes" userId="d55c8d310570cbfa" providerId="LiveId" clId="{11E8286F-BF41-48A6-AFE1-0DB3A8862F43}" dt="2022-10-18T17:46:01.345" v="1432" actId="113"/>
            <ac:spMkLst>
              <pc:docMk/>
              <pc:sldMasterMk cId="1180025286" sldId="2147483660"/>
              <pc:sldLayoutMk cId="1414604145" sldId="2147483698"/>
              <ac:spMk id="17" creationId="{00000000-0000-0000-0000-000000000000}"/>
            </ac:spMkLst>
          </pc:spChg>
          <pc:spChg chg="mod">
            <ac:chgData name="Andres Hoyos Cespedes" userId="d55c8d310570cbfa" providerId="LiveId" clId="{11E8286F-BF41-48A6-AFE1-0DB3A8862F43}" dt="2022-10-18T17:46:03.271" v="1433" actId="113"/>
            <ac:spMkLst>
              <pc:docMk/>
              <pc:sldMasterMk cId="1180025286" sldId="2147483660"/>
              <pc:sldLayoutMk cId="1414604145" sldId="2147483698"/>
              <ac:spMk id="18" creationId="{00000000-0000-0000-0000-000000000000}"/>
            </ac:spMkLst>
          </pc:spChg>
          <pc:spChg chg="mod">
            <ac:chgData name="Andres Hoyos Cespedes" userId="d55c8d310570cbfa" providerId="LiveId" clId="{11E8286F-BF41-48A6-AFE1-0DB3A8862F43}" dt="2022-10-18T17:46:05.292" v="1434" actId="113"/>
            <ac:spMkLst>
              <pc:docMk/>
              <pc:sldMasterMk cId="1180025286" sldId="2147483660"/>
              <pc:sldLayoutMk cId="1414604145" sldId="2147483698"/>
              <ac:spMk id="19" creationId="{00000000-0000-0000-0000-000000000000}"/>
            </ac:spMkLst>
          </pc:spChg>
        </pc:sldLayoutChg>
        <pc:sldLayoutChg chg="modSp mod">
          <pc:chgData name="Andres Hoyos Cespedes" userId="d55c8d310570cbfa" providerId="LiveId" clId="{11E8286F-BF41-48A6-AFE1-0DB3A8862F43}" dt="2022-10-18T17:37:40.843" v="1381" actId="2711"/>
          <pc:sldLayoutMkLst>
            <pc:docMk/>
            <pc:sldMasterMk cId="1180025286" sldId="2147483660"/>
            <pc:sldLayoutMk cId="1290915155" sldId="2147483701"/>
          </pc:sldLayoutMkLst>
          <pc:spChg chg="mod">
            <ac:chgData name="Andres Hoyos Cespedes" userId="d55c8d310570cbfa" providerId="LiveId" clId="{11E8286F-BF41-48A6-AFE1-0DB3A8862F43}" dt="2022-10-18T17:37:16.026" v="1377" actId="2711"/>
            <ac:spMkLst>
              <pc:docMk/>
              <pc:sldMasterMk cId="1180025286" sldId="2147483660"/>
              <pc:sldLayoutMk cId="1290915155" sldId="2147483701"/>
              <ac:spMk id="2" creationId="{00000000-0000-0000-0000-000000000000}"/>
            </ac:spMkLst>
          </pc:spChg>
          <pc:spChg chg="mod">
            <ac:chgData name="Andres Hoyos Cespedes" userId="d55c8d310570cbfa" providerId="LiveId" clId="{11E8286F-BF41-48A6-AFE1-0DB3A8862F43}" dt="2022-10-18T17:37:40.843" v="1381" actId="2711"/>
            <ac:spMkLst>
              <pc:docMk/>
              <pc:sldMasterMk cId="1180025286" sldId="2147483660"/>
              <pc:sldLayoutMk cId="1290915155" sldId="2147483701"/>
              <ac:spMk id="7" creationId="{7222B27B-6488-684A-1B13-B84BAD0E91DB}"/>
            </ac:spMkLst>
          </pc:spChg>
          <pc:spChg chg="mod">
            <ac:chgData name="Andres Hoyos Cespedes" userId="d55c8d310570cbfa" providerId="LiveId" clId="{11E8286F-BF41-48A6-AFE1-0DB3A8862F43}" dt="2022-10-18T17:36:37.690" v="1372" actId="2711"/>
            <ac:spMkLst>
              <pc:docMk/>
              <pc:sldMasterMk cId="1180025286" sldId="2147483660"/>
              <pc:sldLayoutMk cId="1290915155" sldId="2147483701"/>
              <ac:spMk id="9" creationId="{0C5F998E-C1A1-8E1E-019F-AFB622C4F25E}"/>
            </ac:spMkLst>
          </pc:spChg>
          <pc:spChg chg="mod">
            <ac:chgData name="Andres Hoyos Cespedes" userId="d55c8d310570cbfa" providerId="LiveId" clId="{11E8286F-BF41-48A6-AFE1-0DB3A8862F43}" dt="2022-10-18T17:36:45.081" v="1373" actId="2711"/>
            <ac:spMkLst>
              <pc:docMk/>
              <pc:sldMasterMk cId="1180025286" sldId="2147483660"/>
              <pc:sldLayoutMk cId="1290915155" sldId="2147483701"/>
              <ac:spMk id="11" creationId="{9982F625-2686-F664-29B7-EC363AD07391}"/>
            </ac:spMkLst>
          </pc:spChg>
          <pc:spChg chg="mod">
            <ac:chgData name="Andres Hoyos Cespedes" userId="d55c8d310570cbfa" providerId="LiveId" clId="{11E8286F-BF41-48A6-AFE1-0DB3A8862F43}" dt="2022-10-18T17:37:10.281" v="1376" actId="2711"/>
            <ac:spMkLst>
              <pc:docMk/>
              <pc:sldMasterMk cId="1180025286" sldId="2147483660"/>
              <pc:sldLayoutMk cId="1290915155" sldId="2147483701"/>
              <ac:spMk id="16" creationId="{00000000-0000-0000-0000-000000000000}"/>
            </ac:spMkLst>
          </pc:spChg>
          <pc:spChg chg="mod">
            <ac:chgData name="Andres Hoyos Cespedes" userId="d55c8d310570cbfa" providerId="LiveId" clId="{11E8286F-BF41-48A6-AFE1-0DB3A8862F43}" dt="2022-10-18T17:36:48.964" v="1374" actId="108"/>
            <ac:spMkLst>
              <pc:docMk/>
              <pc:sldMasterMk cId="1180025286" sldId="2147483660"/>
              <pc:sldLayoutMk cId="1290915155" sldId="2147483701"/>
              <ac:spMk id="66" creationId="{7FA9C138-931C-4576-0542-3CFB93376577}"/>
            </ac:spMkLst>
          </pc:spChg>
          <pc:spChg chg="mod">
            <ac:chgData name="Andres Hoyos Cespedes" userId="d55c8d310570cbfa" providerId="LiveId" clId="{11E8286F-BF41-48A6-AFE1-0DB3A8862F43}" dt="2022-10-18T17:36:58.198" v="1375" actId="108"/>
            <ac:spMkLst>
              <pc:docMk/>
              <pc:sldMasterMk cId="1180025286" sldId="2147483660"/>
              <pc:sldLayoutMk cId="1290915155" sldId="2147483701"/>
              <ac:spMk id="67" creationId="{20501CC6-3CE6-6848-34F9-43E45B99F655}"/>
            </ac:spMkLst>
          </pc:spChg>
        </pc:sldLayoutChg>
        <pc:sldLayoutChg chg="modSp mod">
          <pc:chgData name="Andres Hoyos Cespedes" userId="d55c8d310570cbfa" providerId="LiveId" clId="{11E8286F-BF41-48A6-AFE1-0DB3A8862F43}" dt="2022-10-18T17:38:25.392" v="1388" actId="2711"/>
          <pc:sldLayoutMkLst>
            <pc:docMk/>
            <pc:sldMasterMk cId="1180025286" sldId="2147483660"/>
            <pc:sldLayoutMk cId="3698039274" sldId="2147483702"/>
          </pc:sldLayoutMkLst>
          <pc:spChg chg="mod">
            <ac:chgData name="Andres Hoyos Cespedes" userId="d55c8d310570cbfa" providerId="LiveId" clId="{11E8286F-BF41-48A6-AFE1-0DB3A8862F43}" dt="2022-10-18T17:38:25.392" v="1388" actId="2711"/>
            <ac:spMkLst>
              <pc:docMk/>
              <pc:sldMasterMk cId="1180025286" sldId="2147483660"/>
              <pc:sldLayoutMk cId="3698039274" sldId="2147483702"/>
              <ac:spMk id="2" creationId="{00000000-0000-0000-0000-000000000000}"/>
            </ac:spMkLst>
          </pc:spChg>
          <pc:spChg chg="mod">
            <ac:chgData name="Andres Hoyos Cespedes" userId="d55c8d310570cbfa" providerId="LiveId" clId="{11E8286F-BF41-48A6-AFE1-0DB3A8862F43}" dt="2022-10-18T17:37:48.604" v="1382" actId="2711"/>
            <ac:spMkLst>
              <pc:docMk/>
              <pc:sldMasterMk cId="1180025286" sldId="2147483660"/>
              <pc:sldLayoutMk cId="3698039274" sldId="2147483702"/>
              <ac:spMk id="7" creationId="{7222B27B-6488-684A-1B13-B84BAD0E91DB}"/>
            </ac:spMkLst>
          </pc:spChg>
          <pc:spChg chg="mod">
            <ac:chgData name="Andres Hoyos Cespedes" userId="d55c8d310570cbfa" providerId="LiveId" clId="{11E8286F-BF41-48A6-AFE1-0DB3A8862F43}" dt="2022-10-18T17:38:20.831" v="1387" actId="2711"/>
            <ac:spMkLst>
              <pc:docMk/>
              <pc:sldMasterMk cId="1180025286" sldId="2147483660"/>
              <pc:sldLayoutMk cId="3698039274" sldId="2147483702"/>
              <ac:spMk id="16" creationId="{00000000-0000-0000-0000-000000000000}"/>
            </ac:spMkLst>
          </pc:spChg>
          <pc:picChg chg="mod">
            <ac:chgData name="Andres Hoyos Cespedes" userId="d55c8d310570cbfa" providerId="LiveId" clId="{11E8286F-BF41-48A6-AFE1-0DB3A8862F43}" dt="2022-10-18T17:38:14.004" v="1386" actId="1076"/>
            <ac:picMkLst>
              <pc:docMk/>
              <pc:sldMasterMk cId="1180025286" sldId="2147483660"/>
              <pc:sldLayoutMk cId="3698039274" sldId="2147483702"/>
              <ac:picMk id="15" creationId="{00000000-0000-0000-0000-000000000000}"/>
            </ac:picMkLst>
          </pc:picChg>
        </pc:sldLayoutChg>
        <pc:sldLayoutChg chg="modSp mod">
          <pc:chgData name="Andres Hoyos Cespedes" userId="d55c8d310570cbfa" providerId="LiveId" clId="{11E8286F-BF41-48A6-AFE1-0DB3A8862F43}" dt="2022-10-18T17:38:08.245" v="1384" actId="2711"/>
          <pc:sldLayoutMkLst>
            <pc:docMk/>
            <pc:sldMasterMk cId="1180025286" sldId="2147483660"/>
            <pc:sldLayoutMk cId="3913379623" sldId="2147483703"/>
          </pc:sldLayoutMkLst>
          <pc:spChg chg="mod">
            <ac:chgData name="Andres Hoyos Cespedes" userId="d55c8d310570cbfa" providerId="LiveId" clId="{11E8286F-BF41-48A6-AFE1-0DB3A8862F43}" dt="2022-10-18T17:38:08.245" v="1384" actId="2711"/>
            <ac:spMkLst>
              <pc:docMk/>
              <pc:sldMasterMk cId="1180025286" sldId="2147483660"/>
              <pc:sldLayoutMk cId="3913379623" sldId="2147483703"/>
              <ac:spMk id="2" creationId="{00000000-0000-0000-0000-000000000000}"/>
            </ac:spMkLst>
          </pc:spChg>
          <pc:spChg chg="mod">
            <ac:chgData name="Andres Hoyos Cespedes" userId="d55c8d310570cbfa" providerId="LiveId" clId="{11E8286F-BF41-48A6-AFE1-0DB3A8862F43}" dt="2022-10-18T17:38:01.575" v="1383" actId="2711"/>
            <ac:spMkLst>
              <pc:docMk/>
              <pc:sldMasterMk cId="1180025286" sldId="2147483660"/>
              <pc:sldLayoutMk cId="3913379623" sldId="2147483703"/>
              <ac:spMk id="16" creationId="{00000000-0000-0000-0000-000000000000}"/>
            </ac:spMkLst>
          </pc:spChg>
        </pc:sldLayoutChg>
        <pc:sldLayoutChg chg="modSp mod">
          <pc:chgData name="Andres Hoyos Cespedes" userId="d55c8d310570cbfa" providerId="LiveId" clId="{11E8286F-BF41-48A6-AFE1-0DB3A8862F43}" dt="2022-10-18T17:42:42.215" v="1391" actId="2711"/>
          <pc:sldLayoutMkLst>
            <pc:docMk/>
            <pc:sldMasterMk cId="1180025286" sldId="2147483660"/>
            <pc:sldLayoutMk cId="3391727332" sldId="2147483704"/>
          </pc:sldLayoutMkLst>
          <pc:spChg chg="mod">
            <ac:chgData name="Andres Hoyos Cespedes" userId="d55c8d310570cbfa" providerId="LiveId" clId="{11E8286F-BF41-48A6-AFE1-0DB3A8862F43}" dt="2022-10-18T17:38:46.658" v="1390" actId="2711"/>
            <ac:spMkLst>
              <pc:docMk/>
              <pc:sldMasterMk cId="1180025286" sldId="2147483660"/>
              <pc:sldLayoutMk cId="3391727332" sldId="2147483704"/>
              <ac:spMk id="2" creationId="{00000000-0000-0000-0000-000000000000}"/>
            </ac:spMkLst>
          </pc:spChg>
          <pc:spChg chg="mod">
            <ac:chgData name="Andres Hoyos Cespedes" userId="d55c8d310570cbfa" providerId="LiveId" clId="{11E8286F-BF41-48A6-AFE1-0DB3A8862F43}" dt="2022-10-18T17:42:42.215" v="1391" actId="2711"/>
            <ac:spMkLst>
              <pc:docMk/>
              <pc:sldMasterMk cId="1180025286" sldId="2147483660"/>
              <pc:sldLayoutMk cId="3391727332" sldId="2147483704"/>
              <ac:spMk id="16" creationId="{00000000-0000-0000-0000-000000000000}"/>
            </ac:spMkLst>
          </pc:spChg>
        </pc:sldLayoutChg>
        <pc:sldLayoutChg chg="del">
          <pc:chgData name="Andres Hoyos Cespedes" userId="d55c8d310570cbfa" providerId="LiveId" clId="{11E8286F-BF41-48A6-AFE1-0DB3A8862F43}" dt="2022-10-12T17:14:41.269" v="210" actId="2696"/>
          <pc:sldLayoutMkLst>
            <pc:docMk/>
            <pc:sldMasterMk cId="1180025286" sldId="2147483660"/>
            <pc:sldLayoutMk cId="2792650363" sldId="2147483705"/>
          </pc:sldLayoutMkLst>
        </pc:sldLayoutChg>
        <pc:sldLayoutChg chg="del">
          <pc:chgData name="Andres Hoyos Cespedes" userId="d55c8d310570cbfa" providerId="LiveId" clId="{11E8286F-BF41-48A6-AFE1-0DB3A8862F43}" dt="2022-10-12T17:15:12.381" v="216" actId="2696"/>
          <pc:sldLayoutMkLst>
            <pc:docMk/>
            <pc:sldMasterMk cId="1180025286" sldId="2147483660"/>
            <pc:sldLayoutMk cId="1125211921" sldId="2147483706"/>
          </pc:sldLayoutMkLst>
        </pc:sldLayoutChg>
        <pc:sldLayoutChg chg="del">
          <pc:chgData name="Andres Hoyos Cespedes" userId="d55c8d310570cbfa" providerId="LiveId" clId="{11E8286F-BF41-48A6-AFE1-0DB3A8862F43}" dt="2022-10-12T18:39:56.037" v="258" actId="2696"/>
          <pc:sldLayoutMkLst>
            <pc:docMk/>
            <pc:sldMasterMk cId="1180025286" sldId="2147483660"/>
            <pc:sldLayoutMk cId="244630412" sldId="2147483707"/>
          </pc:sldLayoutMkLst>
        </pc:sldLayoutChg>
        <pc:sldLayoutChg chg="del">
          <pc:chgData name="Andres Hoyos Cespedes" userId="d55c8d310570cbfa" providerId="LiveId" clId="{11E8286F-BF41-48A6-AFE1-0DB3A8862F43}" dt="2022-10-12T18:40:08.213" v="261" actId="2696"/>
          <pc:sldLayoutMkLst>
            <pc:docMk/>
            <pc:sldMasterMk cId="1180025286" sldId="2147483660"/>
            <pc:sldLayoutMk cId="3623047529" sldId="2147483708"/>
          </pc:sldLayoutMkLst>
        </pc:sldLayoutChg>
        <pc:sldLayoutChg chg="addSp delSp modSp del mod">
          <pc:chgData name="Andres Hoyos Cespedes" userId="d55c8d310570cbfa" providerId="LiveId" clId="{11E8286F-BF41-48A6-AFE1-0DB3A8862F43}" dt="2022-10-12T19:41:50.642" v="1116" actId="2696"/>
          <pc:sldLayoutMkLst>
            <pc:docMk/>
            <pc:sldMasterMk cId="1180025286" sldId="2147483660"/>
            <pc:sldLayoutMk cId="4184468745" sldId="2147483712"/>
          </pc:sldLayoutMkLst>
          <pc:spChg chg="add del mod">
            <ac:chgData name="Andres Hoyos Cespedes" userId="d55c8d310570cbfa" providerId="LiveId" clId="{11E8286F-BF41-48A6-AFE1-0DB3A8862F43}" dt="2022-10-12T19:33:14.334" v="1003" actId="478"/>
            <ac:spMkLst>
              <pc:docMk/>
              <pc:sldMasterMk cId="1180025286" sldId="2147483660"/>
              <pc:sldLayoutMk cId="4184468745" sldId="2147483712"/>
              <ac:spMk id="3" creationId="{76DB2E49-9255-4F5E-14E1-62FF65FFCE98}"/>
            </ac:spMkLst>
          </pc:spChg>
          <pc:spChg chg="del">
            <ac:chgData name="Andres Hoyos Cespedes" userId="d55c8d310570cbfa" providerId="LiveId" clId="{11E8286F-BF41-48A6-AFE1-0DB3A8862F43}" dt="2022-10-12T17:13:04.282" v="195" actId="478"/>
            <ac:spMkLst>
              <pc:docMk/>
              <pc:sldMasterMk cId="1180025286" sldId="2147483660"/>
              <pc:sldLayoutMk cId="4184468745" sldId="2147483712"/>
              <ac:spMk id="5" creationId="{195261F5-9978-E47D-A084-9CDF64841109}"/>
            </ac:spMkLst>
          </pc:spChg>
          <pc:spChg chg="add del">
            <ac:chgData name="Andres Hoyos Cespedes" userId="d55c8d310570cbfa" providerId="LiveId" clId="{11E8286F-BF41-48A6-AFE1-0DB3A8862F43}" dt="2022-10-12T19:31:05.470" v="932" actId="11529"/>
            <ac:spMkLst>
              <pc:docMk/>
              <pc:sldMasterMk cId="1180025286" sldId="2147483660"/>
              <pc:sldLayoutMk cId="4184468745" sldId="2147483712"/>
              <ac:spMk id="5" creationId="{5FD299D2-EB01-9FAE-5227-5F4AD8C21C5F}"/>
            </ac:spMkLst>
          </pc:spChg>
          <pc:spChg chg="add del mod">
            <ac:chgData name="Andres Hoyos Cespedes" userId="d55c8d310570cbfa" providerId="LiveId" clId="{11E8286F-BF41-48A6-AFE1-0DB3A8862F43}" dt="2022-10-12T19:32:33.633" v="997" actId="478"/>
            <ac:spMkLst>
              <pc:docMk/>
              <pc:sldMasterMk cId="1180025286" sldId="2147483660"/>
              <pc:sldLayoutMk cId="4184468745" sldId="2147483712"/>
              <ac:spMk id="6" creationId="{88176D05-F687-9F19-44C2-BDB95D219562}"/>
            </ac:spMkLst>
          </pc:spChg>
          <pc:spChg chg="add del mod">
            <ac:chgData name="Andres Hoyos Cespedes" userId="d55c8d310570cbfa" providerId="LiveId" clId="{11E8286F-BF41-48A6-AFE1-0DB3A8862F43}" dt="2022-10-12T19:31:05.470" v="932" actId="11529"/>
            <ac:spMkLst>
              <pc:docMk/>
              <pc:sldMasterMk cId="1180025286" sldId="2147483660"/>
              <pc:sldLayoutMk cId="4184468745" sldId="2147483712"/>
              <ac:spMk id="7" creationId="{6398AA4D-7820-86A9-CD75-D88EA3931A6B}"/>
            </ac:spMkLst>
          </pc:spChg>
          <pc:spChg chg="add del">
            <ac:chgData name="Andres Hoyos Cespedes" userId="d55c8d310570cbfa" providerId="LiveId" clId="{11E8286F-BF41-48A6-AFE1-0DB3A8862F43}" dt="2022-10-12T19:31:23.786" v="938" actId="11529"/>
            <ac:spMkLst>
              <pc:docMk/>
              <pc:sldMasterMk cId="1180025286" sldId="2147483660"/>
              <pc:sldLayoutMk cId="4184468745" sldId="2147483712"/>
              <ac:spMk id="8" creationId="{96F6352A-2D45-CADD-CDA7-4DFF39EA871E}"/>
            </ac:spMkLst>
          </pc:spChg>
          <pc:spChg chg="add del mod">
            <ac:chgData name="Andres Hoyos Cespedes" userId="d55c8d310570cbfa" providerId="LiveId" clId="{11E8286F-BF41-48A6-AFE1-0DB3A8862F43}" dt="2022-10-12T19:31:23.786" v="938" actId="11529"/>
            <ac:spMkLst>
              <pc:docMk/>
              <pc:sldMasterMk cId="1180025286" sldId="2147483660"/>
              <pc:sldLayoutMk cId="4184468745" sldId="2147483712"/>
              <ac:spMk id="9" creationId="{A8F351FF-F1D8-4BCF-98A4-DEC047397EA1}"/>
            </ac:spMkLst>
          </pc:spChg>
          <pc:spChg chg="add del">
            <ac:chgData name="Andres Hoyos Cespedes" userId="d55c8d310570cbfa" providerId="LiveId" clId="{11E8286F-BF41-48A6-AFE1-0DB3A8862F43}" dt="2022-10-12T19:31:33.585" v="941" actId="11529"/>
            <ac:spMkLst>
              <pc:docMk/>
              <pc:sldMasterMk cId="1180025286" sldId="2147483660"/>
              <pc:sldLayoutMk cId="4184468745" sldId="2147483712"/>
              <ac:spMk id="10" creationId="{F644116B-55D9-7174-215E-43CAA0A97CBB}"/>
            </ac:spMkLst>
          </pc:spChg>
          <pc:spChg chg="add mod">
            <ac:chgData name="Andres Hoyos Cespedes" userId="d55c8d310570cbfa" providerId="LiveId" clId="{11E8286F-BF41-48A6-AFE1-0DB3A8862F43}" dt="2022-10-12T19:33:11.333" v="1002" actId="14861"/>
            <ac:spMkLst>
              <pc:docMk/>
              <pc:sldMasterMk cId="1180025286" sldId="2147483660"/>
              <pc:sldLayoutMk cId="4184468745" sldId="2147483712"/>
              <ac:spMk id="11" creationId="{A28E0EF1-2612-C416-FEB6-1B47B3507A79}"/>
            </ac:spMkLst>
          </pc:spChg>
          <pc:spChg chg="add mod">
            <ac:chgData name="Andres Hoyos Cespedes" userId="d55c8d310570cbfa" providerId="LiveId" clId="{11E8286F-BF41-48A6-AFE1-0DB3A8862F43}" dt="2022-10-12T19:33:33.833" v="1007" actId="207"/>
            <ac:spMkLst>
              <pc:docMk/>
              <pc:sldMasterMk cId="1180025286" sldId="2147483660"/>
              <pc:sldLayoutMk cId="4184468745" sldId="2147483712"/>
              <ac:spMk id="12" creationId="{4710C623-6C7F-4E90-392E-6E7D91B50F77}"/>
            </ac:spMkLst>
          </pc:spChg>
        </pc:sldLayoutChg>
        <pc:sldLayoutChg chg="addSp delSp modSp del mod">
          <pc:chgData name="Andres Hoyos Cespedes" userId="d55c8d310570cbfa" providerId="LiveId" clId="{11E8286F-BF41-48A6-AFE1-0DB3A8862F43}" dt="2022-10-12T19:41:54.172" v="1118" actId="2696"/>
          <pc:sldLayoutMkLst>
            <pc:docMk/>
            <pc:sldMasterMk cId="1180025286" sldId="2147483660"/>
            <pc:sldLayoutMk cId="3291044456" sldId="2147483713"/>
          </pc:sldLayoutMkLst>
          <pc:spChg chg="add mod">
            <ac:chgData name="Andres Hoyos Cespedes" userId="d55c8d310570cbfa" providerId="LiveId" clId="{11E8286F-BF41-48A6-AFE1-0DB3A8862F43}" dt="2022-10-12T17:15:06.049" v="214"/>
            <ac:spMkLst>
              <pc:docMk/>
              <pc:sldMasterMk cId="1180025286" sldId="2147483660"/>
              <pc:sldLayoutMk cId="3291044456" sldId="2147483713"/>
              <ac:spMk id="3" creationId="{01149C80-66E1-7EE8-0333-70E441AD89A4}"/>
            </ac:spMkLst>
          </pc:spChg>
          <pc:spChg chg="add del">
            <ac:chgData name="Andres Hoyos Cespedes" userId="d55c8d310570cbfa" providerId="LiveId" clId="{11E8286F-BF41-48A6-AFE1-0DB3A8862F43}" dt="2022-10-12T17:15:05.606" v="213" actId="478"/>
            <ac:spMkLst>
              <pc:docMk/>
              <pc:sldMasterMk cId="1180025286" sldId="2147483660"/>
              <pc:sldLayoutMk cId="3291044456" sldId="2147483713"/>
              <ac:spMk id="5" creationId="{229AF29D-DE61-B6D8-AF24-9B4F3A183D3F}"/>
            </ac:spMkLst>
          </pc:spChg>
          <pc:spChg chg="add mod">
            <ac:chgData name="Andres Hoyos Cespedes" userId="d55c8d310570cbfa" providerId="LiveId" clId="{11E8286F-BF41-48A6-AFE1-0DB3A8862F43}" dt="2022-10-12T17:15:06.049" v="214"/>
            <ac:spMkLst>
              <pc:docMk/>
              <pc:sldMasterMk cId="1180025286" sldId="2147483660"/>
              <pc:sldLayoutMk cId="3291044456" sldId="2147483713"/>
              <ac:spMk id="6" creationId="{836F4867-AF29-AE4D-5D8B-CC9F7F8EF9A8}"/>
            </ac:spMkLst>
          </pc:spChg>
        </pc:sldLayoutChg>
        <pc:sldLayoutChg chg="addSp delSp modSp del mod">
          <pc:chgData name="Andres Hoyos Cespedes" userId="d55c8d310570cbfa" providerId="LiveId" clId="{11E8286F-BF41-48A6-AFE1-0DB3A8862F43}" dt="2022-10-12T19:41:57.158" v="1120" actId="2696"/>
          <pc:sldLayoutMkLst>
            <pc:docMk/>
            <pc:sldMasterMk cId="1180025286" sldId="2147483660"/>
            <pc:sldLayoutMk cId="400912505" sldId="2147483714"/>
          </pc:sldLayoutMkLst>
          <pc:spChg chg="add del mod">
            <ac:chgData name="Andres Hoyos Cespedes" userId="d55c8d310570cbfa" providerId="LiveId" clId="{11E8286F-BF41-48A6-AFE1-0DB3A8862F43}" dt="2022-10-12T18:38:51.459" v="248"/>
            <ac:spMkLst>
              <pc:docMk/>
              <pc:sldMasterMk cId="1180025286" sldId="2147483660"/>
              <pc:sldLayoutMk cId="400912505" sldId="2147483714"/>
              <ac:spMk id="3" creationId="{267BB7AB-7F03-730E-4BC6-4BE4D1BC993D}"/>
            </ac:spMkLst>
          </pc:spChg>
          <pc:spChg chg="del">
            <ac:chgData name="Andres Hoyos Cespedes" userId="d55c8d310570cbfa" providerId="LiveId" clId="{11E8286F-BF41-48A6-AFE1-0DB3A8862F43}" dt="2022-10-12T18:38:50.313" v="246" actId="478"/>
            <ac:spMkLst>
              <pc:docMk/>
              <pc:sldMasterMk cId="1180025286" sldId="2147483660"/>
              <pc:sldLayoutMk cId="400912505" sldId="2147483714"/>
              <ac:spMk id="5" creationId="{DDD62AD5-89DC-A69C-E4A3-4B5125A645FA}"/>
            </ac:spMkLst>
          </pc:spChg>
          <pc:spChg chg="add del mod">
            <ac:chgData name="Andres Hoyos Cespedes" userId="d55c8d310570cbfa" providerId="LiveId" clId="{11E8286F-BF41-48A6-AFE1-0DB3A8862F43}" dt="2022-10-12T18:38:51.459" v="248"/>
            <ac:spMkLst>
              <pc:docMk/>
              <pc:sldMasterMk cId="1180025286" sldId="2147483660"/>
              <pc:sldLayoutMk cId="400912505" sldId="2147483714"/>
              <ac:spMk id="6" creationId="{6D1ADFF2-D23C-C065-725F-137E89AF199D}"/>
            </ac:spMkLst>
          </pc:spChg>
          <pc:spChg chg="add mod">
            <ac:chgData name="Andres Hoyos Cespedes" userId="d55c8d310570cbfa" providerId="LiveId" clId="{11E8286F-BF41-48A6-AFE1-0DB3A8862F43}" dt="2022-10-12T18:39:01.948" v="249"/>
            <ac:spMkLst>
              <pc:docMk/>
              <pc:sldMasterMk cId="1180025286" sldId="2147483660"/>
              <pc:sldLayoutMk cId="400912505" sldId="2147483714"/>
              <ac:spMk id="7" creationId="{C7A2E274-20FF-952C-3B2A-BD3595F0F732}"/>
            </ac:spMkLst>
          </pc:spChg>
          <pc:spChg chg="add mod">
            <ac:chgData name="Andres Hoyos Cespedes" userId="d55c8d310570cbfa" providerId="LiveId" clId="{11E8286F-BF41-48A6-AFE1-0DB3A8862F43}" dt="2022-10-12T18:39:01.948" v="249"/>
            <ac:spMkLst>
              <pc:docMk/>
              <pc:sldMasterMk cId="1180025286" sldId="2147483660"/>
              <pc:sldLayoutMk cId="400912505" sldId="2147483714"/>
              <ac:spMk id="8" creationId="{F43940BF-13BE-618F-E66B-CAFDFB1D1451}"/>
            </ac:spMkLst>
          </pc:spChg>
        </pc:sldLayoutChg>
        <pc:sldLayoutChg chg="addSp delSp modSp del mod">
          <pc:chgData name="Andres Hoyos Cespedes" userId="d55c8d310570cbfa" providerId="LiveId" clId="{11E8286F-BF41-48A6-AFE1-0DB3A8862F43}" dt="2022-10-12T19:41:59.791" v="1122" actId="2696"/>
          <pc:sldLayoutMkLst>
            <pc:docMk/>
            <pc:sldMasterMk cId="1180025286" sldId="2147483660"/>
            <pc:sldLayoutMk cId="802084788" sldId="2147483715"/>
          </pc:sldLayoutMkLst>
          <pc:spChg chg="add mod">
            <ac:chgData name="Andres Hoyos Cespedes" userId="d55c8d310570cbfa" providerId="LiveId" clId="{11E8286F-BF41-48A6-AFE1-0DB3A8862F43}" dt="2022-10-12T18:40:22.505" v="265" actId="207"/>
            <ac:spMkLst>
              <pc:docMk/>
              <pc:sldMasterMk cId="1180025286" sldId="2147483660"/>
              <pc:sldLayoutMk cId="802084788" sldId="2147483715"/>
              <ac:spMk id="3" creationId="{FA625D32-E4B1-7B24-63B7-91915D2E5DA6}"/>
            </ac:spMkLst>
          </pc:spChg>
          <pc:spChg chg="del">
            <ac:chgData name="Andres Hoyos Cespedes" userId="d55c8d310570cbfa" providerId="LiveId" clId="{11E8286F-BF41-48A6-AFE1-0DB3A8862F43}" dt="2022-10-12T18:40:05.197" v="259" actId="478"/>
            <ac:spMkLst>
              <pc:docMk/>
              <pc:sldMasterMk cId="1180025286" sldId="2147483660"/>
              <pc:sldLayoutMk cId="802084788" sldId="2147483715"/>
              <ac:spMk id="5" creationId="{A33F322B-B711-8FC2-E91F-2545F2FA7CD0}"/>
            </ac:spMkLst>
          </pc:spChg>
          <pc:spChg chg="add mod">
            <ac:chgData name="Andres Hoyos Cespedes" userId="d55c8d310570cbfa" providerId="LiveId" clId="{11E8286F-BF41-48A6-AFE1-0DB3A8862F43}" dt="2022-10-12T18:40:16.984" v="263" actId="207"/>
            <ac:spMkLst>
              <pc:docMk/>
              <pc:sldMasterMk cId="1180025286" sldId="2147483660"/>
              <pc:sldLayoutMk cId="802084788" sldId="2147483715"/>
              <ac:spMk id="6" creationId="{7D725B18-567A-C329-C75D-F8EB53427E6A}"/>
            </ac:spMkLst>
          </pc:spChg>
        </pc:sldLayoutChg>
        <pc:sldLayoutChg chg="addSp delSp modSp mod">
          <pc:chgData name="Andres Hoyos Cespedes" userId="d55c8d310570cbfa" providerId="LiveId" clId="{11E8286F-BF41-48A6-AFE1-0DB3A8862F43}" dt="2022-10-18T17:46:43.039" v="1450" actId="404"/>
          <pc:sldLayoutMkLst>
            <pc:docMk/>
            <pc:sldMasterMk cId="1180025286" sldId="2147483660"/>
            <pc:sldLayoutMk cId="4183900770" sldId="2147483724"/>
          </pc:sldLayoutMkLst>
          <pc:spChg chg="add del">
            <ac:chgData name="Andres Hoyos Cespedes" userId="d55c8d310570cbfa" providerId="LiveId" clId="{11E8286F-BF41-48A6-AFE1-0DB3A8862F43}" dt="2022-10-14T15:54:13.817" v="1269" actId="11529"/>
            <ac:spMkLst>
              <pc:docMk/>
              <pc:sldMasterMk cId="1180025286" sldId="2147483660"/>
              <pc:sldLayoutMk cId="4183900770" sldId="2147483724"/>
              <ac:spMk id="2" creationId="{E62A6E5A-450E-616F-89E2-7AC233A40346}"/>
            </ac:spMkLst>
          </pc:spChg>
          <pc:spChg chg="add mod">
            <ac:chgData name="Andres Hoyos Cespedes" userId="d55c8d310570cbfa" providerId="LiveId" clId="{11E8286F-BF41-48A6-AFE1-0DB3A8862F43}" dt="2022-10-14T15:55:20.847" v="1281" actId="1076"/>
            <ac:spMkLst>
              <pc:docMk/>
              <pc:sldMasterMk cId="1180025286" sldId="2147483660"/>
              <pc:sldLayoutMk cId="4183900770" sldId="2147483724"/>
              <ac:spMk id="3" creationId="{B373FA89-4752-69B9-A4DD-DFE87D32DEA5}"/>
            </ac:spMkLst>
          </pc:spChg>
          <pc:spChg chg="add mod">
            <ac:chgData name="Andres Hoyos Cespedes" userId="d55c8d310570cbfa" providerId="LiveId" clId="{11E8286F-BF41-48A6-AFE1-0DB3A8862F43}" dt="2022-10-14T15:55:13.038" v="1280" actId="1076"/>
            <ac:spMkLst>
              <pc:docMk/>
              <pc:sldMasterMk cId="1180025286" sldId="2147483660"/>
              <pc:sldLayoutMk cId="4183900770" sldId="2147483724"/>
              <ac:spMk id="5" creationId="{9F200336-45D1-79ED-E9F2-A5181F0B9CED}"/>
            </ac:spMkLst>
          </pc:spChg>
          <pc:spChg chg="add mod">
            <ac:chgData name="Andres Hoyos Cespedes" userId="d55c8d310570cbfa" providerId="LiveId" clId="{11E8286F-BF41-48A6-AFE1-0DB3A8862F43}" dt="2022-10-14T15:55:05.130" v="1277" actId="1076"/>
            <ac:spMkLst>
              <pc:docMk/>
              <pc:sldMasterMk cId="1180025286" sldId="2147483660"/>
              <pc:sldLayoutMk cId="4183900770" sldId="2147483724"/>
              <ac:spMk id="6" creationId="{7FE5924D-E680-94A0-86A0-AA20A2E4C79F}"/>
            </ac:spMkLst>
          </pc:spChg>
          <pc:spChg chg="add mod">
            <ac:chgData name="Andres Hoyos Cespedes" userId="d55c8d310570cbfa" providerId="LiveId" clId="{11E8286F-BF41-48A6-AFE1-0DB3A8862F43}" dt="2022-10-14T15:55:03.068" v="1276" actId="1076"/>
            <ac:spMkLst>
              <pc:docMk/>
              <pc:sldMasterMk cId="1180025286" sldId="2147483660"/>
              <pc:sldLayoutMk cId="4183900770" sldId="2147483724"/>
              <ac:spMk id="7" creationId="{D2B218C4-F7FF-E146-5CD4-60692967D991}"/>
            </ac:spMkLst>
          </pc:spChg>
          <pc:spChg chg="mod">
            <ac:chgData name="Andres Hoyos Cespedes" userId="d55c8d310570cbfa" providerId="LiveId" clId="{11E8286F-BF41-48A6-AFE1-0DB3A8862F43}" dt="2022-10-14T15:55:07.984" v="1279" actId="1076"/>
            <ac:spMkLst>
              <pc:docMk/>
              <pc:sldMasterMk cId="1180025286" sldId="2147483660"/>
              <pc:sldLayoutMk cId="4183900770" sldId="2147483724"/>
              <ac:spMk id="11" creationId="{99A087D9-C342-6523-B35F-867DA1FE50C8}"/>
            </ac:spMkLst>
          </pc:spChg>
          <pc:spChg chg="mod">
            <ac:chgData name="Andres Hoyos Cespedes" userId="d55c8d310570cbfa" providerId="LiveId" clId="{11E8286F-BF41-48A6-AFE1-0DB3A8862F43}" dt="2022-10-18T17:46:31.380" v="1444" actId="404"/>
            <ac:spMkLst>
              <pc:docMk/>
              <pc:sldMasterMk cId="1180025286" sldId="2147483660"/>
              <pc:sldLayoutMk cId="4183900770" sldId="2147483724"/>
              <ac:spMk id="13" creationId="{E0495B24-829E-851E-951B-4B38209849D0}"/>
            </ac:spMkLst>
          </pc:spChg>
          <pc:spChg chg="mod">
            <ac:chgData name="Andres Hoyos Cespedes" userId="d55c8d310570cbfa" providerId="LiveId" clId="{11E8286F-BF41-48A6-AFE1-0DB3A8862F43}" dt="2022-10-18T17:46:35.790" v="1446" actId="404"/>
            <ac:spMkLst>
              <pc:docMk/>
              <pc:sldMasterMk cId="1180025286" sldId="2147483660"/>
              <pc:sldLayoutMk cId="4183900770" sldId="2147483724"/>
              <ac:spMk id="14" creationId="{670F582D-3C44-CB22-82A5-CEF8F9241965}"/>
            </ac:spMkLst>
          </pc:spChg>
          <pc:spChg chg="mod">
            <ac:chgData name="Andres Hoyos Cespedes" userId="d55c8d310570cbfa" providerId="LiveId" clId="{11E8286F-BF41-48A6-AFE1-0DB3A8862F43}" dt="2022-10-18T17:46:38.791" v="1448" actId="404"/>
            <ac:spMkLst>
              <pc:docMk/>
              <pc:sldMasterMk cId="1180025286" sldId="2147483660"/>
              <pc:sldLayoutMk cId="4183900770" sldId="2147483724"/>
              <ac:spMk id="15" creationId="{FB6E6D39-4B3D-1DD8-F735-8EA17BA879D6}"/>
            </ac:spMkLst>
          </pc:spChg>
          <pc:spChg chg="mod">
            <ac:chgData name="Andres Hoyos Cespedes" userId="d55c8d310570cbfa" providerId="LiveId" clId="{11E8286F-BF41-48A6-AFE1-0DB3A8862F43}" dt="2022-10-18T17:46:43.039" v="1450" actId="404"/>
            <ac:spMkLst>
              <pc:docMk/>
              <pc:sldMasterMk cId="1180025286" sldId="2147483660"/>
              <pc:sldLayoutMk cId="4183900770" sldId="2147483724"/>
              <ac:spMk id="20" creationId="{FC1A6626-11FA-B665-43FE-C49402EE6F41}"/>
            </ac:spMkLst>
          </pc:spChg>
        </pc:sldLayoutChg>
        <pc:sldLayoutChg chg="addSp delSp modSp del mod">
          <pc:chgData name="Andres Hoyos Cespedes" userId="d55c8d310570cbfa" providerId="LiveId" clId="{11E8286F-BF41-48A6-AFE1-0DB3A8862F43}" dt="2022-10-12T19:41:52.228" v="1117" actId="2696"/>
          <pc:sldLayoutMkLst>
            <pc:docMk/>
            <pc:sldMasterMk cId="1180025286" sldId="2147483660"/>
            <pc:sldLayoutMk cId="3216603805" sldId="2147483725"/>
          </pc:sldLayoutMkLst>
          <pc:spChg chg="add del">
            <ac:chgData name="Andres Hoyos Cespedes" userId="d55c8d310570cbfa" providerId="LiveId" clId="{11E8286F-BF41-48A6-AFE1-0DB3A8862F43}" dt="2022-10-12T19:34:09.209" v="1008" actId="11529"/>
            <ac:spMkLst>
              <pc:docMk/>
              <pc:sldMasterMk cId="1180025286" sldId="2147483660"/>
              <pc:sldLayoutMk cId="3216603805" sldId="2147483725"/>
              <ac:spMk id="3" creationId="{F666A82C-9AC4-B5BB-CD20-414D64E56D07}"/>
            </ac:spMkLst>
          </pc:spChg>
          <pc:spChg chg="add del">
            <ac:chgData name="Andres Hoyos Cespedes" userId="d55c8d310570cbfa" providerId="LiveId" clId="{11E8286F-BF41-48A6-AFE1-0DB3A8862F43}" dt="2022-10-12T16:56:13.528" v="106" actId="478"/>
            <ac:spMkLst>
              <pc:docMk/>
              <pc:sldMasterMk cId="1180025286" sldId="2147483660"/>
              <pc:sldLayoutMk cId="3216603805" sldId="2147483725"/>
              <ac:spMk id="5" creationId="{195261F5-9978-E47D-A084-9CDF64841109}"/>
            </ac:spMkLst>
          </pc:spChg>
          <pc:spChg chg="add del mod">
            <ac:chgData name="Andres Hoyos Cespedes" userId="d55c8d310570cbfa" providerId="LiveId" clId="{11E8286F-BF41-48A6-AFE1-0DB3A8862F43}" dt="2022-10-12T19:36:36.289" v="1064" actId="478"/>
            <ac:spMkLst>
              <pc:docMk/>
              <pc:sldMasterMk cId="1180025286" sldId="2147483660"/>
              <pc:sldLayoutMk cId="3216603805" sldId="2147483725"/>
              <ac:spMk id="5" creationId="{FFFFA3E7-C4E1-C12C-226E-CB6781873269}"/>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6" creationId="{96F1182B-B14D-FF3D-6640-F84F3EE23CE6}"/>
            </ac:spMkLst>
          </pc:spChg>
          <pc:spChg chg="add del">
            <ac:chgData name="Andres Hoyos Cespedes" userId="d55c8d310570cbfa" providerId="LiveId" clId="{11E8286F-BF41-48A6-AFE1-0DB3A8862F43}" dt="2022-10-12T19:36:56.848" v="1065" actId="11529"/>
            <ac:spMkLst>
              <pc:docMk/>
              <pc:sldMasterMk cId="1180025286" sldId="2147483660"/>
              <pc:sldLayoutMk cId="3216603805" sldId="2147483725"/>
              <ac:spMk id="6" creationId="{B2FEFC2F-35CD-2FD8-9B90-82326ADB4755}"/>
            </ac:spMkLst>
          </pc:spChg>
          <pc:spChg chg="add del mod">
            <ac:chgData name="Andres Hoyos Cespedes" userId="d55c8d310570cbfa" providerId="LiveId" clId="{11E8286F-BF41-48A6-AFE1-0DB3A8862F43}" dt="2022-10-12T19:39:32.347" v="1098" actId="478"/>
            <ac:spMkLst>
              <pc:docMk/>
              <pc:sldMasterMk cId="1180025286" sldId="2147483660"/>
              <pc:sldLayoutMk cId="3216603805" sldId="2147483725"/>
              <ac:spMk id="7" creationId="{EDA1D29A-C612-710C-75B8-E3067B44FAEA}"/>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8" creationId="{40C1073B-6E39-D07D-1ED9-96B7553F8083}"/>
            </ac:spMkLst>
          </pc:spChg>
          <pc:spChg chg="add del mod">
            <ac:chgData name="Andres Hoyos Cespedes" userId="d55c8d310570cbfa" providerId="LiveId" clId="{11E8286F-BF41-48A6-AFE1-0DB3A8862F43}" dt="2022-10-12T19:38:46.052" v="1093" actId="478"/>
            <ac:spMkLst>
              <pc:docMk/>
              <pc:sldMasterMk cId="1180025286" sldId="2147483660"/>
              <pc:sldLayoutMk cId="3216603805" sldId="2147483725"/>
              <ac:spMk id="8" creationId="{E96CD403-5446-B6DB-C524-84210D5AE732}"/>
            </ac:spMkLst>
          </pc:spChg>
          <pc:spChg chg="add del mod">
            <ac:chgData name="Andres Hoyos Cespedes" userId="d55c8d310570cbfa" providerId="LiveId" clId="{11E8286F-BF41-48A6-AFE1-0DB3A8862F43}" dt="2022-10-12T19:38:45.500" v="1092" actId="478"/>
            <ac:spMkLst>
              <pc:docMk/>
              <pc:sldMasterMk cId="1180025286" sldId="2147483660"/>
              <pc:sldLayoutMk cId="3216603805" sldId="2147483725"/>
              <ac:spMk id="9" creationId="{2973F385-B330-E918-9F13-E297B82AE101}"/>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9" creationId="{6D300256-49B3-2878-7C74-AA4AE209213F}"/>
            </ac:spMkLst>
          </pc:spChg>
          <pc:spChg chg="add del">
            <ac:chgData name="Andres Hoyos Cespedes" userId="d55c8d310570cbfa" providerId="LiveId" clId="{11E8286F-BF41-48A6-AFE1-0DB3A8862F43}" dt="2022-10-12T19:39:00.423" v="1096" actId="11529"/>
            <ac:spMkLst>
              <pc:docMk/>
              <pc:sldMasterMk cId="1180025286" sldId="2147483660"/>
              <pc:sldLayoutMk cId="3216603805" sldId="2147483725"/>
              <ac:spMk id="10" creationId="{596CD9E6-E8FC-D8AA-27C7-B40B79E6169D}"/>
            </ac:spMkLst>
          </pc:spChg>
          <pc:spChg chg="add del mod">
            <ac:chgData name="Andres Hoyos Cespedes" userId="d55c8d310570cbfa" providerId="LiveId" clId="{11E8286F-BF41-48A6-AFE1-0DB3A8862F43}" dt="2022-10-12T17:14:37.439" v="208" actId="478"/>
            <ac:spMkLst>
              <pc:docMk/>
              <pc:sldMasterMk cId="1180025286" sldId="2147483660"/>
              <pc:sldLayoutMk cId="3216603805" sldId="2147483725"/>
              <ac:spMk id="10" creationId="{C5C7E730-DB14-B9BF-E6C2-EB2A65E5E47E}"/>
            </ac:spMkLst>
          </pc:spChg>
          <pc:spChg chg="add del mod">
            <ac:chgData name="Andres Hoyos Cespedes" userId="d55c8d310570cbfa" providerId="LiveId" clId="{11E8286F-BF41-48A6-AFE1-0DB3A8862F43}" dt="2022-10-12T19:39:07.307" v="1097" actId="478"/>
            <ac:spMkLst>
              <pc:docMk/>
              <pc:sldMasterMk cId="1180025286" sldId="2147483660"/>
              <pc:sldLayoutMk cId="3216603805" sldId="2147483725"/>
              <ac:spMk id="11" creationId="{2963108C-568D-C45F-41ED-6F073976366C}"/>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12" creationId="{287BDC2C-938A-7AA6-1B42-CB97C75FED51}"/>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13" creationId="{21912100-A508-B76B-C30D-350B3298D196}"/>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14" creationId="{44672B79-7BDE-DB66-6B99-203C84A35E0A}"/>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16" creationId="{5740C095-6600-E3B2-2FB7-FEF997CCF794}"/>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18" creationId="{68894517-471A-4133-4683-9F4D0909DA55}"/>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19" creationId="{D8C374E5-A60D-E749-BCBB-F04A816D163D}"/>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20" creationId="{C0D06EAF-F65F-32A8-6B63-572A47351E90}"/>
            </ac:spMkLst>
          </pc:spChg>
          <pc:spChg chg="del">
            <ac:chgData name="Andres Hoyos Cespedes" userId="d55c8d310570cbfa" providerId="LiveId" clId="{11E8286F-BF41-48A6-AFE1-0DB3A8862F43}" dt="2022-10-12T16:56:19.864" v="108" actId="478"/>
            <ac:spMkLst>
              <pc:docMk/>
              <pc:sldMasterMk cId="1180025286" sldId="2147483660"/>
              <pc:sldLayoutMk cId="3216603805" sldId="2147483725"/>
              <ac:spMk id="21" creationId="{0528B251-C8D4-F486-EC96-0B0D75C38EB8}"/>
            </ac:spMkLst>
          </pc:spChg>
          <pc:spChg chg="mod">
            <ac:chgData name="Andres Hoyos Cespedes" userId="d55c8d310570cbfa" providerId="LiveId" clId="{11E8286F-BF41-48A6-AFE1-0DB3A8862F43}" dt="2022-10-12T16:56:13.987" v="107"/>
            <ac:spMkLst>
              <pc:docMk/>
              <pc:sldMasterMk cId="1180025286" sldId="2147483660"/>
              <pc:sldLayoutMk cId="3216603805" sldId="2147483725"/>
              <ac:spMk id="22" creationId="{8290EC7A-B5BE-F082-D567-3ABA73733BD4}"/>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24" creationId="{9FC98383-FA70-3226-BCDB-20506D76A358}"/>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26" creationId="{56DB7DDC-BC81-C9F1-A41B-13E084280A49}"/>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27" creationId="{C13B02EE-8B23-70ED-8C58-06FBD7803EBA}"/>
            </ac:spMkLst>
          </pc:spChg>
          <pc:spChg chg="add del mod">
            <ac:chgData name="Andres Hoyos Cespedes" userId="d55c8d310570cbfa" providerId="LiveId" clId="{11E8286F-BF41-48A6-AFE1-0DB3A8862F43}" dt="2022-10-12T19:39:33.058" v="1099" actId="478"/>
            <ac:spMkLst>
              <pc:docMk/>
              <pc:sldMasterMk cId="1180025286" sldId="2147483660"/>
              <pc:sldLayoutMk cId="3216603805" sldId="2147483725"/>
              <ac:spMk id="28" creationId="{B0554095-597D-4F81-8039-A6BE35CF3EC7}"/>
            </ac:spMkLst>
          </pc:spChg>
          <pc:spChg chg="mod">
            <ac:chgData name="Andres Hoyos Cespedes" userId="d55c8d310570cbfa" providerId="LiveId" clId="{11E8286F-BF41-48A6-AFE1-0DB3A8862F43}" dt="2022-10-12T19:34:54.526" v="1024" actId="21"/>
            <ac:spMkLst>
              <pc:docMk/>
              <pc:sldMasterMk cId="1180025286" sldId="2147483660"/>
              <pc:sldLayoutMk cId="3216603805" sldId="2147483725"/>
              <ac:spMk id="30" creationId="{C41371EB-1D8F-1D39-C5A6-60CA4DFBCD0B}"/>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1" creationId="{3FF91FB5-CBCE-F543-5627-A5B38CF661AF}"/>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2" creationId="{68DC5D9F-F666-79FD-EF29-FC9D9E261783}"/>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4" creationId="{68C28BCB-BDD7-0BCD-E9E8-809B529DA7B7}"/>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6" creationId="{B4B84308-E93B-2BFB-8F17-694C0E1FD384}"/>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7" creationId="{BD1CEEC9-A5E7-F795-25A7-EEBD6BB0A09E}"/>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8" creationId="{239EC961-2824-A4B3-1455-12D614E70E6B}"/>
            </ac:spMkLst>
          </pc:spChg>
          <pc:spChg chg="mod">
            <ac:chgData name="Andres Hoyos Cespedes" userId="d55c8d310570cbfa" providerId="LiveId" clId="{11E8286F-BF41-48A6-AFE1-0DB3A8862F43}" dt="2022-10-12T17:14:38.154" v="209"/>
            <ac:spMkLst>
              <pc:docMk/>
              <pc:sldMasterMk cId="1180025286" sldId="2147483660"/>
              <pc:sldLayoutMk cId="3216603805" sldId="2147483725"/>
              <ac:spMk id="39" creationId="{95A7664C-5626-7A2A-A502-18DEFF53C823}"/>
            </ac:spMkLst>
          </pc:spChg>
          <pc:grpChg chg="add del mod">
            <ac:chgData name="Andres Hoyos Cespedes" userId="d55c8d310570cbfa" providerId="LiveId" clId="{11E8286F-BF41-48A6-AFE1-0DB3A8862F43}" dt="2022-10-12T17:14:37.439" v="208" actId="478"/>
            <ac:grpSpMkLst>
              <pc:docMk/>
              <pc:sldMasterMk cId="1180025286" sldId="2147483660"/>
              <pc:sldLayoutMk cId="3216603805" sldId="2147483725"/>
              <ac:grpSpMk id="3" creationId="{B953F621-A0BE-A746-B717-84DBB0C66983}"/>
            </ac:grpSpMkLst>
          </pc:grpChg>
          <pc:grpChg chg="mod">
            <ac:chgData name="Andres Hoyos Cespedes" userId="d55c8d310570cbfa" providerId="LiveId" clId="{11E8286F-BF41-48A6-AFE1-0DB3A8862F43}" dt="2022-10-12T16:56:13.987" v="107"/>
            <ac:grpSpMkLst>
              <pc:docMk/>
              <pc:sldMasterMk cId="1180025286" sldId="2147483660"/>
              <pc:sldLayoutMk cId="3216603805" sldId="2147483725"/>
              <ac:grpSpMk id="7" creationId="{7244E62C-6311-C73D-F4C4-7D7792E3B2D7}"/>
            </ac:grpSpMkLst>
          </pc:grpChg>
          <pc:grpChg chg="add del mod">
            <ac:chgData name="Andres Hoyos Cespedes" userId="d55c8d310570cbfa" providerId="LiveId" clId="{11E8286F-BF41-48A6-AFE1-0DB3A8862F43}" dt="2022-10-12T17:14:37.439" v="208" actId="478"/>
            <ac:grpSpMkLst>
              <pc:docMk/>
              <pc:sldMasterMk cId="1180025286" sldId="2147483660"/>
              <pc:sldLayoutMk cId="3216603805" sldId="2147483725"/>
              <ac:grpSpMk id="11" creationId="{43EED501-035F-478B-30EB-8E8BCB660CCE}"/>
            </ac:grpSpMkLst>
          </pc:grpChg>
          <pc:grpChg chg="add del mod">
            <ac:chgData name="Andres Hoyos Cespedes" userId="d55c8d310570cbfa" providerId="LiveId" clId="{11E8286F-BF41-48A6-AFE1-0DB3A8862F43}" dt="2022-10-12T17:14:37.439" v="208" actId="478"/>
            <ac:grpSpMkLst>
              <pc:docMk/>
              <pc:sldMasterMk cId="1180025286" sldId="2147483660"/>
              <pc:sldLayoutMk cId="3216603805" sldId="2147483725"/>
              <ac:grpSpMk id="15" creationId="{0E7306FB-4716-A3F3-1339-D0F9B041BB13}"/>
            </ac:grpSpMkLst>
          </pc:grpChg>
          <pc:grpChg chg="mod">
            <ac:chgData name="Andres Hoyos Cespedes" userId="d55c8d310570cbfa" providerId="LiveId" clId="{11E8286F-BF41-48A6-AFE1-0DB3A8862F43}" dt="2022-10-12T16:56:13.987" v="107"/>
            <ac:grpSpMkLst>
              <pc:docMk/>
              <pc:sldMasterMk cId="1180025286" sldId="2147483660"/>
              <pc:sldLayoutMk cId="3216603805" sldId="2147483725"/>
              <ac:grpSpMk id="17" creationId="{31C30C26-2ED8-DFA2-0378-17BB954589E1}"/>
            </ac:grpSpMkLst>
          </pc:grpChg>
          <pc:grpChg chg="add del mod">
            <ac:chgData name="Andres Hoyos Cespedes" userId="d55c8d310570cbfa" providerId="LiveId" clId="{11E8286F-BF41-48A6-AFE1-0DB3A8862F43}" dt="2022-10-12T19:38:43.915" v="1091" actId="478"/>
            <ac:grpSpMkLst>
              <pc:docMk/>
              <pc:sldMasterMk cId="1180025286" sldId="2147483660"/>
              <pc:sldLayoutMk cId="3216603805" sldId="2147483725"/>
              <ac:grpSpMk id="23" creationId="{CA84FFFB-98B0-03FB-9984-3D2B4B14E2E6}"/>
            </ac:grpSpMkLst>
          </pc:grpChg>
          <pc:grpChg chg="mod">
            <ac:chgData name="Andres Hoyos Cespedes" userId="d55c8d310570cbfa" providerId="LiveId" clId="{11E8286F-BF41-48A6-AFE1-0DB3A8862F43}" dt="2022-10-12T17:14:38.154" v="209"/>
            <ac:grpSpMkLst>
              <pc:docMk/>
              <pc:sldMasterMk cId="1180025286" sldId="2147483660"/>
              <pc:sldLayoutMk cId="3216603805" sldId="2147483725"/>
              <ac:grpSpMk id="25" creationId="{70F09735-732F-6DDC-88EE-E5FF91668522}"/>
            </ac:grpSpMkLst>
          </pc:grpChg>
          <pc:grpChg chg="add del mod">
            <ac:chgData name="Andres Hoyos Cespedes" userId="d55c8d310570cbfa" providerId="LiveId" clId="{11E8286F-BF41-48A6-AFE1-0DB3A8862F43}" dt="2022-10-12T19:37:52.640" v="1084" actId="478"/>
            <ac:grpSpMkLst>
              <pc:docMk/>
              <pc:sldMasterMk cId="1180025286" sldId="2147483660"/>
              <pc:sldLayoutMk cId="3216603805" sldId="2147483725"/>
              <ac:grpSpMk id="29" creationId="{B0C59186-6E57-9041-58B9-EDCEE251237B}"/>
            </ac:grpSpMkLst>
          </pc:grpChg>
          <pc:grpChg chg="add del mod">
            <ac:chgData name="Andres Hoyos Cespedes" userId="d55c8d310570cbfa" providerId="LiveId" clId="{11E8286F-BF41-48A6-AFE1-0DB3A8862F43}" dt="2022-10-12T19:39:34.253" v="1100" actId="478"/>
            <ac:grpSpMkLst>
              <pc:docMk/>
              <pc:sldMasterMk cId="1180025286" sldId="2147483660"/>
              <pc:sldLayoutMk cId="3216603805" sldId="2147483725"/>
              <ac:grpSpMk id="33" creationId="{0C5BD8E7-E03E-64D6-EBDB-0E9B99A132E6}"/>
            </ac:grpSpMkLst>
          </pc:grpChg>
          <pc:grpChg chg="mod">
            <ac:chgData name="Andres Hoyos Cespedes" userId="d55c8d310570cbfa" providerId="LiveId" clId="{11E8286F-BF41-48A6-AFE1-0DB3A8862F43}" dt="2022-10-12T17:14:38.154" v="209"/>
            <ac:grpSpMkLst>
              <pc:docMk/>
              <pc:sldMasterMk cId="1180025286" sldId="2147483660"/>
              <pc:sldLayoutMk cId="3216603805" sldId="2147483725"/>
              <ac:grpSpMk id="35" creationId="{3BAFD57B-9D2F-1A79-F0BD-E3BBCABAC4B7}"/>
            </ac:grpSpMkLst>
          </pc:grpChg>
        </pc:sldLayoutChg>
        <pc:sldLayoutChg chg="del">
          <pc:chgData name="Andres Hoyos Cespedes" userId="d55c8d310570cbfa" providerId="LiveId" clId="{11E8286F-BF41-48A6-AFE1-0DB3A8862F43}" dt="2022-10-12T17:15:11.097" v="215" actId="2696"/>
          <pc:sldLayoutMkLst>
            <pc:docMk/>
            <pc:sldMasterMk cId="1180025286" sldId="2147483660"/>
            <pc:sldLayoutMk cId="934355735" sldId="2147483726"/>
          </pc:sldLayoutMkLst>
        </pc:sldLayoutChg>
        <pc:sldLayoutChg chg="addSp delSp modSp del mod">
          <pc:chgData name="Andres Hoyos Cespedes" userId="d55c8d310570cbfa" providerId="LiveId" clId="{11E8286F-BF41-48A6-AFE1-0DB3A8862F43}" dt="2022-10-12T19:41:58.601" v="1121" actId="2696"/>
          <pc:sldLayoutMkLst>
            <pc:docMk/>
            <pc:sldMasterMk cId="1180025286" sldId="2147483660"/>
            <pc:sldLayoutMk cId="2293979917" sldId="2147483727"/>
          </pc:sldLayoutMkLst>
          <pc:spChg chg="mod">
            <ac:chgData name="Andres Hoyos Cespedes" userId="d55c8d310570cbfa" providerId="LiveId" clId="{11E8286F-BF41-48A6-AFE1-0DB3A8862F43}" dt="2022-10-12T18:39:15.937" v="251"/>
            <ac:spMkLst>
              <pc:docMk/>
              <pc:sldMasterMk cId="1180025286" sldId="2147483660"/>
              <pc:sldLayoutMk cId="2293979917" sldId="2147483727"/>
              <ac:spMk id="5" creationId="{FF52536E-7426-1759-533B-D38114FA9B57}"/>
            </ac:spMkLst>
          </pc:spChg>
          <pc:spChg chg="add del">
            <ac:chgData name="Andres Hoyos Cespedes" userId="d55c8d310570cbfa" providerId="LiveId" clId="{11E8286F-BF41-48A6-AFE1-0DB3A8862F43}" dt="2022-10-12T19:27:07.345" v="920" actId="11529"/>
            <ac:spMkLst>
              <pc:docMk/>
              <pc:sldMasterMk cId="1180025286" sldId="2147483660"/>
              <pc:sldLayoutMk cId="2293979917" sldId="2147483727"/>
              <ac:spMk id="6" creationId="{73ADCF05-5096-D368-9767-5BCAD6D9147F}"/>
            </ac:spMkLst>
          </pc:spChg>
          <pc:spChg chg="del">
            <ac:chgData name="Andres Hoyos Cespedes" userId="d55c8d310570cbfa" providerId="LiveId" clId="{11E8286F-BF41-48A6-AFE1-0DB3A8862F43}" dt="2022-10-12T18:39:06.593" v="250" actId="478"/>
            <ac:spMkLst>
              <pc:docMk/>
              <pc:sldMasterMk cId="1180025286" sldId="2147483660"/>
              <pc:sldLayoutMk cId="2293979917" sldId="2147483727"/>
              <ac:spMk id="6" creationId="{F0910FB1-F033-9B39-438E-9377E90871C0}"/>
            </ac:spMkLst>
          </pc:spChg>
          <pc:spChg chg="del">
            <ac:chgData name="Andres Hoyos Cespedes" userId="d55c8d310570cbfa" providerId="LiveId" clId="{11E8286F-BF41-48A6-AFE1-0DB3A8862F43}" dt="2022-10-12T18:39:19.733" v="252" actId="478"/>
            <ac:spMkLst>
              <pc:docMk/>
              <pc:sldMasterMk cId="1180025286" sldId="2147483660"/>
              <pc:sldLayoutMk cId="2293979917" sldId="2147483727"/>
              <ac:spMk id="7" creationId="{6AF17C37-9D29-115C-8A48-4448532C97D6}"/>
            </ac:spMkLst>
          </pc:spChg>
          <pc:spChg chg="add del mod">
            <ac:chgData name="Andres Hoyos Cespedes" userId="d55c8d310570cbfa" providerId="LiveId" clId="{11E8286F-BF41-48A6-AFE1-0DB3A8862F43}" dt="2022-10-12T19:27:07.345" v="920" actId="11529"/>
            <ac:spMkLst>
              <pc:docMk/>
              <pc:sldMasterMk cId="1180025286" sldId="2147483660"/>
              <pc:sldLayoutMk cId="2293979917" sldId="2147483727"/>
              <ac:spMk id="7" creationId="{8299DD33-793E-ED9B-A3A7-C9032CD7079B}"/>
            </ac:spMkLst>
          </pc:spChg>
          <pc:spChg chg="mod">
            <ac:chgData name="Andres Hoyos Cespedes" userId="d55c8d310570cbfa" providerId="LiveId" clId="{11E8286F-BF41-48A6-AFE1-0DB3A8862F43}" dt="2022-10-12T18:39:48.708" v="256" actId="207"/>
            <ac:spMkLst>
              <pc:docMk/>
              <pc:sldMasterMk cId="1180025286" sldId="2147483660"/>
              <pc:sldLayoutMk cId="2293979917" sldId="2147483727"/>
              <ac:spMk id="9" creationId="{0EE1CE6F-3CB0-FAE7-637A-398C62AA1F46}"/>
            </ac:spMkLst>
          </pc:spChg>
          <pc:spChg chg="mod">
            <ac:chgData name="Andres Hoyos Cespedes" userId="d55c8d310570cbfa" providerId="LiveId" clId="{11E8286F-BF41-48A6-AFE1-0DB3A8862F43}" dt="2022-10-12T18:39:48.708" v="256" actId="207"/>
            <ac:spMkLst>
              <pc:docMk/>
              <pc:sldMasterMk cId="1180025286" sldId="2147483660"/>
              <pc:sldLayoutMk cId="2293979917" sldId="2147483727"/>
              <ac:spMk id="10" creationId="{BFE0729A-04E5-536E-8B3A-D30F2B8B6A51}"/>
            </ac:spMkLst>
          </pc:spChg>
          <pc:spChg chg="add mod">
            <ac:chgData name="Andres Hoyos Cespedes" userId="d55c8d310570cbfa" providerId="LiveId" clId="{11E8286F-BF41-48A6-AFE1-0DB3A8862F43}" dt="2022-10-12T18:39:15.937" v="251"/>
            <ac:spMkLst>
              <pc:docMk/>
              <pc:sldMasterMk cId="1180025286" sldId="2147483660"/>
              <pc:sldLayoutMk cId="2293979917" sldId="2147483727"/>
              <ac:spMk id="11" creationId="{00CC5AB3-EFA2-F9F1-0379-39C671502564}"/>
            </ac:spMkLst>
          </pc:spChg>
          <pc:spChg chg="mod">
            <ac:chgData name="Andres Hoyos Cespedes" userId="d55c8d310570cbfa" providerId="LiveId" clId="{11E8286F-BF41-48A6-AFE1-0DB3A8862F43}" dt="2022-10-12T18:39:23.750" v="253" actId="207"/>
            <ac:spMkLst>
              <pc:docMk/>
              <pc:sldMasterMk cId="1180025286" sldId="2147483660"/>
              <pc:sldLayoutMk cId="2293979917" sldId="2147483727"/>
              <ac:spMk id="13" creationId="{4ECACA41-7B9F-579C-47BF-7930FCDC9041}"/>
            </ac:spMkLst>
          </pc:spChg>
          <pc:spChg chg="mod">
            <ac:chgData name="Andres Hoyos Cespedes" userId="d55c8d310570cbfa" providerId="LiveId" clId="{11E8286F-BF41-48A6-AFE1-0DB3A8862F43}" dt="2022-10-12T18:39:52.565" v="257" actId="207"/>
            <ac:spMkLst>
              <pc:docMk/>
              <pc:sldMasterMk cId="1180025286" sldId="2147483660"/>
              <pc:sldLayoutMk cId="2293979917" sldId="2147483727"/>
              <ac:spMk id="14" creationId="{3C0C23AE-BC04-B454-A56F-A68C3274C713}"/>
            </ac:spMkLst>
          </pc:spChg>
          <pc:spChg chg="mod">
            <ac:chgData name="Andres Hoyos Cespedes" userId="d55c8d310570cbfa" providerId="LiveId" clId="{11E8286F-BF41-48A6-AFE1-0DB3A8862F43}" dt="2022-10-12T18:39:15.937" v="251"/>
            <ac:spMkLst>
              <pc:docMk/>
              <pc:sldMasterMk cId="1180025286" sldId="2147483660"/>
              <pc:sldLayoutMk cId="2293979917" sldId="2147483727"/>
              <ac:spMk id="15" creationId="{2C009172-B369-73A8-BE6B-201EFE5D19A8}"/>
            </ac:spMkLst>
          </pc:spChg>
          <pc:spChg chg="mod">
            <ac:chgData name="Andres Hoyos Cespedes" userId="d55c8d310570cbfa" providerId="LiveId" clId="{11E8286F-BF41-48A6-AFE1-0DB3A8862F43}" dt="2022-10-12T18:39:28.244" v="254" actId="207"/>
            <ac:spMkLst>
              <pc:docMk/>
              <pc:sldMasterMk cId="1180025286" sldId="2147483660"/>
              <pc:sldLayoutMk cId="2293979917" sldId="2147483727"/>
              <ac:spMk id="17" creationId="{076CFF86-6C9F-C5CA-0995-B363786D4070}"/>
            </ac:spMkLst>
          </pc:spChg>
          <pc:spChg chg="mod">
            <ac:chgData name="Andres Hoyos Cespedes" userId="d55c8d310570cbfa" providerId="LiveId" clId="{11E8286F-BF41-48A6-AFE1-0DB3A8862F43}" dt="2022-10-12T18:39:35.063" v="255" actId="207"/>
            <ac:spMkLst>
              <pc:docMk/>
              <pc:sldMasterMk cId="1180025286" sldId="2147483660"/>
              <pc:sldLayoutMk cId="2293979917" sldId="2147483727"/>
              <ac:spMk id="19" creationId="{D22EBA86-F9A3-F4EA-3DBD-241F44BC1E9E}"/>
            </ac:spMkLst>
          </pc:spChg>
          <pc:spChg chg="mod">
            <ac:chgData name="Andres Hoyos Cespedes" userId="d55c8d310570cbfa" providerId="LiveId" clId="{11E8286F-BF41-48A6-AFE1-0DB3A8862F43}" dt="2022-10-12T18:39:35.063" v="255" actId="207"/>
            <ac:spMkLst>
              <pc:docMk/>
              <pc:sldMasterMk cId="1180025286" sldId="2147483660"/>
              <pc:sldLayoutMk cId="2293979917" sldId="2147483727"/>
              <ac:spMk id="20" creationId="{DAF28406-1F73-1D9B-2D3F-A2C372AB10F4}"/>
            </ac:spMkLst>
          </pc:spChg>
          <pc:spChg chg="mod">
            <ac:chgData name="Andres Hoyos Cespedes" userId="d55c8d310570cbfa" providerId="LiveId" clId="{11E8286F-BF41-48A6-AFE1-0DB3A8862F43}" dt="2022-10-12T18:39:35.063" v="255" actId="207"/>
            <ac:spMkLst>
              <pc:docMk/>
              <pc:sldMasterMk cId="1180025286" sldId="2147483660"/>
              <pc:sldLayoutMk cId="2293979917" sldId="2147483727"/>
              <ac:spMk id="21" creationId="{FD2AA51A-0D2A-F595-8494-D0F5573620D4}"/>
            </ac:spMkLst>
          </pc:spChg>
          <pc:spChg chg="mod">
            <ac:chgData name="Andres Hoyos Cespedes" userId="d55c8d310570cbfa" providerId="LiveId" clId="{11E8286F-BF41-48A6-AFE1-0DB3A8862F43}" dt="2022-10-12T18:39:35.063" v="255" actId="207"/>
            <ac:spMkLst>
              <pc:docMk/>
              <pc:sldMasterMk cId="1180025286" sldId="2147483660"/>
              <pc:sldLayoutMk cId="2293979917" sldId="2147483727"/>
              <ac:spMk id="22" creationId="{478F2427-E83E-26AE-7ADD-5FB59C8186A4}"/>
            </ac:spMkLst>
          </pc:spChg>
          <pc:grpChg chg="add mod">
            <ac:chgData name="Andres Hoyos Cespedes" userId="d55c8d310570cbfa" providerId="LiveId" clId="{11E8286F-BF41-48A6-AFE1-0DB3A8862F43}" dt="2022-10-12T18:39:15.937" v="251"/>
            <ac:grpSpMkLst>
              <pc:docMk/>
              <pc:sldMasterMk cId="1180025286" sldId="2147483660"/>
              <pc:sldLayoutMk cId="2293979917" sldId="2147483727"/>
              <ac:grpSpMk id="3" creationId="{DB2F5DF5-C6A2-939B-4ED1-DDAFC2849233}"/>
            </ac:grpSpMkLst>
          </pc:grpChg>
          <pc:grpChg chg="mod">
            <ac:chgData name="Andres Hoyos Cespedes" userId="d55c8d310570cbfa" providerId="LiveId" clId="{11E8286F-BF41-48A6-AFE1-0DB3A8862F43}" dt="2022-10-12T18:39:15.937" v="251"/>
            <ac:grpSpMkLst>
              <pc:docMk/>
              <pc:sldMasterMk cId="1180025286" sldId="2147483660"/>
              <pc:sldLayoutMk cId="2293979917" sldId="2147483727"/>
              <ac:grpSpMk id="8" creationId="{A6CDFA53-55E8-9BA2-19CD-195C8B7CE275}"/>
            </ac:grpSpMkLst>
          </pc:grpChg>
          <pc:grpChg chg="add mod">
            <ac:chgData name="Andres Hoyos Cespedes" userId="d55c8d310570cbfa" providerId="LiveId" clId="{11E8286F-BF41-48A6-AFE1-0DB3A8862F43}" dt="2022-10-12T18:39:15.937" v="251"/>
            <ac:grpSpMkLst>
              <pc:docMk/>
              <pc:sldMasterMk cId="1180025286" sldId="2147483660"/>
              <pc:sldLayoutMk cId="2293979917" sldId="2147483727"/>
              <ac:grpSpMk id="12" creationId="{7A3B8A8A-199A-C014-C35D-0BD040F10C2D}"/>
            </ac:grpSpMkLst>
          </pc:grpChg>
          <pc:grpChg chg="add mod">
            <ac:chgData name="Andres Hoyos Cespedes" userId="d55c8d310570cbfa" providerId="LiveId" clId="{11E8286F-BF41-48A6-AFE1-0DB3A8862F43}" dt="2022-10-12T18:39:15.937" v="251"/>
            <ac:grpSpMkLst>
              <pc:docMk/>
              <pc:sldMasterMk cId="1180025286" sldId="2147483660"/>
              <pc:sldLayoutMk cId="2293979917" sldId="2147483727"/>
              <ac:grpSpMk id="16" creationId="{44D9E644-6E2A-6517-F9A7-D4EE99662567}"/>
            </ac:grpSpMkLst>
          </pc:grpChg>
          <pc:grpChg chg="mod">
            <ac:chgData name="Andres Hoyos Cespedes" userId="d55c8d310570cbfa" providerId="LiveId" clId="{11E8286F-BF41-48A6-AFE1-0DB3A8862F43}" dt="2022-10-12T18:39:15.937" v="251"/>
            <ac:grpSpMkLst>
              <pc:docMk/>
              <pc:sldMasterMk cId="1180025286" sldId="2147483660"/>
              <pc:sldLayoutMk cId="2293979917" sldId="2147483727"/>
              <ac:grpSpMk id="18" creationId="{A70F4C33-9A1D-676C-FD8D-E388F4FD6164}"/>
            </ac:grpSpMkLst>
          </pc:grpChg>
        </pc:sldLayoutChg>
        <pc:sldLayoutChg chg="addSp delSp modSp del mod">
          <pc:chgData name="Andres Hoyos Cespedes" userId="d55c8d310570cbfa" providerId="LiveId" clId="{11E8286F-BF41-48A6-AFE1-0DB3A8862F43}" dt="2022-10-12T19:42:01.162" v="1123" actId="2696"/>
          <pc:sldLayoutMkLst>
            <pc:docMk/>
            <pc:sldMasterMk cId="1180025286" sldId="2147483660"/>
            <pc:sldLayoutMk cId="146373194" sldId="2147483728"/>
          </pc:sldLayoutMkLst>
          <pc:spChg chg="mod">
            <ac:chgData name="Andres Hoyos Cespedes" userId="d55c8d310570cbfa" providerId="LiveId" clId="{11E8286F-BF41-48A6-AFE1-0DB3A8862F43}" dt="2022-10-12T18:40:32.771" v="266"/>
            <ac:spMkLst>
              <pc:docMk/>
              <pc:sldMasterMk cId="1180025286" sldId="2147483660"/>
              <pc:sldLayoutMk cId="146373194" sldId="2147483728"/>
              <ac:spMk id="5" creationId="{140B9203-AEE7-D4E6-047B-181A6F012EDF}"/>
            </ac:spMkLst>
          </pc:spChg>
          <pc:spChg chg="del">
            <ac:chgData name="Andres Hoyos Cespedes" userId="d55c8d310570cbfa" providerId="LiveId" clId="{11E8286F-BF41-48A6-AFE1-0DB3A8862F43}" dt="2022-10-12T18:40:07.103" v="260" actId="478"/>
            <ac:spMkLst>
              <pc:docMk/>
              <pc:sldMasterMk cId="1180025286" sldId="2147483660"/>
              <pc:sldLayoutMk cId="146373194" sldId="2147483728"/>
              <ac:spMk id="6" creationId="{9537DB9D-EF2E-761C-1ABF-5FBBDBA9AB0A}"/>
            </ac:spMkLst>
          </pc:spChg>
          <pc:spChg chg="del">
            <ac:chgData name="Andres Hoyos Cespedes" userId="d55c8d310570cbfa" providerId="LiveId" clId="{11E8286F-BF41-48A6-AFE1-0DB3A8862F43}" dt="2022-10-12T18:40:34.505" v="267" actId="478"/>
            <ac:spMkLst>
              <pc:docMk/>
              <pc:sldMasterMk cId="1180025286" sldId="2147483660"/>
              <pc:sldLayoutMk cId="146373194" sldId="2147483728"/>
              <ac:spMk id="7" creationId="{78F520BB-6F08-670B-41AE-96EA731FD4BA}"/>
            </ac:spMkLst>
          </pc:spChg>
          <pc:spChg chg="mod">
            <ac:chgData name="Andres Hoyos Cespedes" userId="d55c8d310570cbfa" providerId="LiveId" clId="{11E8286F-BF41-48A6-AFE1-0DB3A8862F43}" dt="2022-10-12T18:40:59.674" v="272" actId="207"/>
            <ac:spMkLst>
              <pc:docMk/>
              <pc:sldMasterMk cId="1180025286" sldId="2147483660"/>
              <pc:sldLayoutMk cId="146373194" sldId="2147483728"/>
              <ac:spMk id="9" creationId="{730F94E3-C092-D31A-F89F-260416007BCB}"/>
            </ac:spMkLst>
          </pc:spChg>
          <pc:spChg chg="mod">
            <ac:chgData name="Andres Hoyos Cespedes" userId="d55c8d310570cbfa" providerId="LiveId" clId="{11E8286F-BF41-48A6-AFE1-0DB3A8862F43}" dt="2022-10-12T18:40:59.674" v="272" actId="207"/>
            <ac:spMkLst>
              <pc:docMk/>
              <pc:sldMasterMk cId="1180025286" sldId="2147483660"/>
              <pc:sldLayoutMk cId="146373194" sldId="2147483728"/>
              <ac:spMk id="10" creationId="{4AEC841F-71DA-4C38-9CFF-8BB04A7216AA}"/>
            </ac:spMkLst>
          </pc:spChg>
          <pc:spChg chg="add mod">
            <ac:chgData name="Andres Hoyos Cespedes" userId="d55c8d310570cbfa" providerId="LiveId" clId="{11E8286F-BF41-48A6-AFE1-0DB3A8862F43}" dt="2022-10-12T18:40:32.771" v="266"/>
            <ac:spMkLst>
              <pc:docMk/>
              <pc:sldMasterMk cId="1180025286" sldId="2147483660"/>
              <pc:sldLayoutMk cId="146373194" sldId="2147483728"/>
              <ac:spMk id="11" creationId="{1E4AFF58-88E8-F306-2992-8028B038478B}"/>
            </ac:spMkLst>
          </pc:spChg>
          <pc:spChg chg="mod">
            <ac:chgData name="Andres Hoyos Cespedes" userId="d55c8d310570cbfa" providerId="LiveId" clId="{11E8286F-BF41-48A6-AFE1-0DB3A8862F43}" dt="2022-10-12T18:40:55.214" v="271" actId="207"/>
            <ac:spMkLst>
              <pc:docMk/>
              <pc:sldMasterMk cId="1180025286" sldId="2147483660"/>
              <pc:sldLayoutMk cId="146373194" sldId="2147483728"/>
              <ac:spMk id="13" creationId="{84D4AD60-3716-EC1F-584F-BF0B6948EE21}"/>
            </ac:spMkLst>
          </pc:spChg>
          <pc:spChg chg="mod">
            <ac:chgData name="Andres Hoyos Cespedes" userId="d55c8d310570cbfa" providerId="LiveId" clId="{11E8286F-BF41-48A6-AFE1-0DB3A8862F43}" dt="2022-10-12T18:40:52.307" v="270" actId="207"/>
            <ac:spMkLst>
              <pc:docMk/>
              <pc:sldMasterMk cId="1180025286" sldId="2147483660"/>
              <pc:sldLayoutMk cId="146373194" sldId="2147483728"/>
              <ac:spMk id="14" creationId="{EE0492B0-C081-2256-A742-CF988A165688}"/>
            </ac:spMkLst>
          </pc:spChg>
          <pc:spChg chg="mod">
            <ac:chgData name="Andres Hoyos Cespedes" userId="d55c8d310570cbfa" providerId="LiveId" clId="{11E8286F-BF41-48A6-AFE1-0DB3A8862F43}" dt="2022-10-12T18:40:32.771" v="266"/>
            <ac:spMkLst>
              <pc:docMk/>
              <pc:sldMasterMk cId="1180025286" sldId="2147483660"/>
              <pc:sldLayoutMk cId="146373194" sldId="2147483728"/>
              <ac:spMk id="15" creationId="{189458CA-96FA-F4A4-BE3E-07B1A852A09D}"/>
            </ac:spMkLst>
          </pc:spChg>
          <pc:spChg chg="mod">
            <ac:chgData name="Andres Hoyos Cespedes" userId="d55c8d310570cbfa" providerId="LiveId" clId="{11E8286F-BF41-48A6-AFE1-0DB3A8862F43}" dt="2022-10-12T18:40:40.327" v="268" actId="207"/>
            <ac:spMkLst>
              <pc:docMk/>
              <pc:sldMasterMk cId="1180025286" sldId="2147483660"/>
              <pc:sldLayoutMk cId="146373194" sldId="2147483728"/>
              <ac:spMk id="17" creationId="{B44A8278-AD72-7BDB-A205-154DF0107C7E}"/>
            </ac:spMkLst>
          </pc:spChg>
          <pc:spChg chg="mod">
            <ac:chgData name="Andres Hoyos Cespedes" userId="d55c8d310570cbfa" providerId="LiveId" clId="{11E8286F-BF41-48A6-AFE1-0DB3A8862F43}" dt="2022-10-12T18:40:47.689" v="269" actId="207"/>
            <ac:spMkLst>
              <pc:docMk/>
              <pc:sldMasterMk cId="1180025286" sldId="2147483660"/>
              <pc:sldLayoutMk cId="146373194" sldId="2147483728"/>
              <ac:spMk id="19" creationId="{1705E95C-8D11-A1A8-204F-38180BB3062B}"/>
            </ac:spMkLst>
          </pc:spChg>
          <pc:spChg chg="mod">
            <ac:chgData name="Andres Hoyos Cespedes" userId="d55c8d310570cbfa" providerId="LiveId" clId="{11E8286F-BF41-48A6-AFE1-0DB3A8862F43}" dt="2022-10-12T18:40:47.689" v="269" actId="207"/>
            <ac:spMkLst>
              <pc:docMk/>
              <pc:sldMasterMk cId="1180025286" sldId="2147483660"/>
              <pc:sldLayoutMk cId="146373194" sldId="2147483728"/>
              <ac:spMk id="20" creationId="{AFB9FAFF-5A7B-461B-01DD-C15183D12274}"/>
            </ac:spMkLst>
          </pc:spChg>
          <pc:spChg chg="mod">
            <ac:chgData name="Andres Hoyos Cespedes" userId="d55c8d310570cbfa" providerId="LiveId" clId="{11E8286F-BF41-48A6-AFE1-0DB3A8862F43}" dt="2022-10-12T18:40:47.689" v="269" actId="207"/>
            <ac:spMkLst>
              <pc:docMk/>
              <pc:sldMasterMk cId="1180025286" sldId="2147483660"/>
              <pc:sldLayoutMk cId="146373194" sldId="2147483728"/>
              <ac:spMk id="21" creationId="{7FAC1288-5E81-1A9F-E520-712B3CE43F53}"/>
            </ac:spMkLst>
          </pc:spChg>
          <pc:spChg chg="mod">
            <ac:chgData name="Andres Hoyos Cespedes" userId="d55c8d310570cbfa" providerId="LiveId" clId="{11E8286F-BF41-48A6-AFE1-0DB3A8862F43}" dt="2022-10-12T18:40:47.689" v="269" actId="207"/>
            <ac:spMkLst>
              <pc:docMk/>
              <pc:sldMasterMk cId="1180025286" sldId="2147483660"/>
              <pc:sldLayoutMk cId="146373194" sldId="2147483728"/>
              <ac:spMk id="22" creationId="{66695915-C0C5-A43C-9D90-0ADABFD44373}"/>
            </ac:spMkLst>
          </pc:spChg>
          <pc:grpChg chg="add mod">
            <ac:chgData name="Andres Hoyos Cespedes" userId="d55c8d310570cbfa" providerId="LiveId" clId="{11E8286F-BF41-48A6-AFE1-0DB3A8862F43}" dt="2022-10-12T18:40:32.771" v="266"/>
            <ac:grpSpMkLst>
              <pc:docMk/>
              <pc:sldMasterMk cId="1180025286" sldId="2147483660"/>
              <pc:sldLayoutMk cId="146373194" sldId="2147483728"/>
              <ac:grpSpMk id="3" creationId="{596F64ED-48EE-3B84-1D7A-85A4F3583BAA}"/>
            </ac:grpSpMkLst>
          </pc:grpChg>
          <pc:grpChg chg="mod">
            <ac:chgData name="Andres Hoyos Cespedes" userId="d55c8d310570cbfa" providerId="LiveId" clId="{11E8286F-BF41-48A6-AFE1-0DB3A8862F43}" dt="2022-10-12T18:40:32.771" v="266"/>
            <ac:grpSpMkLst>
              <pc:docMk/>
              <pc:sldMasterMk cId="1180025286" sldId="2147483660"/>
              <pc:sldLayoutMk cId="146373194" sldId="2147483728"/>
              <ac:grpSpMk id="8" creationId="{430B9ADA-106E-38A6-FCDC-52458D2EE141}"/>
            </ac:grpSpMkLst>
          </pc:grpChg>
          <pc:grpChg chg="add mod">
            <ac:chgData name="Andres Hoyos Cespedes" userId="d55c8d310570cbfa" providerId="LiveId" clId="{11E8286F-BF41-48A6-AFE1-0DB3A8862F43}" dt="2022-10-12T18:40:32.771" v="266"/>
            <ac:grpSpMkLst>
              <pc:docMk/>
              <pc:sldMasterMk cId="1180025286" sldId="2147483660"/>
              <pc:sldLayoutMk cId="146373194" sldId="2147483728"/>
              <ac:grpSpMk id="12" creationId="{B660AD06-46A5-D8F6-B16F-56A9C192C7F7}"/>
            </ac:grpSpMkLst>
          </pc:grpChg>
          <pc:grpChg chg="add mod">
            <ac:chgData name="Andres Hoyos Cespedes" userId="d55c8d310570cbfa" providerId="LiveId" clId="{11E8286F-BF41-48A6-AFE1-0DB3A8862F43}" dt="2022-10-12T18:40:32.771" v="266"/>
            <ac:grpSpMkLst>
              <pc:docMk/>
              <pc:sldMasterMk cId="1180025286" sldId="2147483660"/>
              <pc:sldLayoutMk cId="146373194" sldId="2147483728"/>
              <ac:grpSpMk id="16" creationId="{1621905F-E7B8-5DA6-9105-F6F5486B3F30}"/>
            </ac:grpSpMkLst>
          </pc:grpChg>
          <pc:grpChg chg="mod">
            <ac:chgData name="Andres Hoyos Cespedes" userId="d55c8d310570cbfa" providerId="LiveId" clId="{11E8286F-BF41-48A6-AFE1-0DB3A8862F43}" dt="2022-10-12T18:40:32.771" v="266"/>
            <ac:grpSpMkLst>
              <pc:docMk/>
              <pc:sldMasterMk cId="1180025286" sldId="2147483660"/>
              <pc:sldLayoutMk cId="146373194" sldId="2147483728"/>
              <ac:grpSpMk id="18" creationId="{A2B83BFC-21C9-B9FB-CB5E-747459D962F9}"/>
            </ac:grpSpMkLst>
          </pc:grpChg>
        </pc:sldLayoutChg>
        <pc:sldLayoutChg chg="del">
          <pc:chgData name="Andres Hoyos Cespedes" userId="d55c8d310570cbfa" providerId="LiveId" clId="{11E8286F-BF41-48A6-AFE1-0DB3A8862F43}" dt="2022-10-12T18:56:07.419" v="522" actId="2696"/>
          <pc:sldLayoutMkLst>
            <pc:docMk/>
            <pc:sldMasterMk cId="1180025286" sldId="2147483660"/>
            <pc:sldLayoutMk cId="1736783638" sldId="2147483729"/>
          </pc:sldLayoutMkLst>
        </pc:sldLayoutChg>
        <pc:sldLayoutChg chg="modSp">
          <pc:chgData name="Andres Hoyos Cespedes" userId="d55c8d310570cbfa" providerId="LiveId" clId="{11E8286F-BF41-48A6-AFE1-0DB3A8862F43}" dt="2022-10-18T17:46:15.992" v="1438" actId="113"/>
          <pc:sldLayoutMkLst>
            <pc:docMk/>
            <pc:sldMasterMk cId="1180025286" sldId="2147483660"/>
            <pc:sldLayoutMk cId="416985363" sldId="2147483730"/>
          </pc:sldLayoutMkLst>
          <pc:spChg chg="mod">
            <ac:chgData name="Andres Hoyos Cespedes" userId="d55c8d310570cbfa" providerId="LiveId" clId="{11E8286F-BF41-48A6-AFE1-0DB3A8862F43}" dt="2022-10-18T17:46:10.120" v="1435" actId="113"/>
            <ac:spMkLst>
              <pc:docMk/>
              <pc:sldMasterMk cId="1180025286" sldId="2147483660"/>
              <pc:sldLayoutMk cId="416985363" sldId="2147483730"/>
              <ac:spMk id="16" creationId="{00000000-0000-0000-0000-000000000000}"/>
            </ac:spMkLst>
          </pc:spChg>
          <pc:spChg chg="mod">
            <ac:chgData name="Andres Hoyos Cespedes" userId="d55c8d310570cbfa" providerId="LiveId" clId="{11E8286F-BF41-48A6-AFE1-0DB3A8862F43}" dt="2022-10-18T17:46:12.288" v="1436" actId="113"/>
            <ac:spMkLst>
              <pc:docMk/>
              <pc:sldMasterMk cId="1180025286" sldId="2147483660"/>
              <pc:sldLayoutMk cId="416985363" sldId="2147483730"/>
              <ac:spMk id="17" creationId="{00000000-0000-0000-0000-000000000000}"/>
            </ac:spMkLst>
          </pc:spChg>
          <pc:spChg chg="mod">
            <ac:chgData name="Andres Hoyos Cespedes" userId="d55c8d310570cbfa" providerId="LiveId" clId="{11E8286F-BF41-48A6-AFE1-0DB3A8862F43}" dt="2022-10-18T17:46:14.190" v="1437" actId="113"/>
            <ac:spMkLst>
              <pc:docMk/>
              <pc:sldMasterMk cId="1180025286" sldId="2147483660"/>
              <pc:sldLayoutMk cId="416985363" sldId="2147483730"/>
              <ac:spMk id="18" creationId="{00000000-0000-0000-0000-000000000000}"/>
            </ac:spMkLst>
          </pc:spChg>
          <pc:spChg chg="mod">
            <ac:chgData name="Andres Hoyos Cespedes" userId="d55c8d310570cbfa" providerId="LiveId" clId="{11E8286F-BF41-48A6-AFE1-0DB3A8862F43}" dt="2022-10-18T17:46:15.992" v="1438" actId="113"/>
            <ac:spMkLst>
              <pc:docMk/>
              <pc:sldMasterMk cId="1180025286" sldId="2147483660"/>
              <pc:sldLayoutMk cId="416985363" sldId="2147483730"/>
              <ac:spMk id="19" creationId="{00000000-0000-0000-0000-000000000000}"/>
            </ac:spMkLst>
          </pc:spChg>
        </pc:sldLayoutChg>
        <pc:sldLayoutChg chg="addSp delSp modSp del mod">
          <pc:chgData name="Andres Hoyos Cespedes" userId="d55c8d310570cbfa" providerId="LiveId" clId="{11E8286F-BF41-48A6-AFE1-0DB3A8862F43}" dt="2022-10-12T19:41:55.552" v="1119" actId="2696"/>
          <pc:sldLayoutMkLst>
            <pc:docMk/>
            <pc:sldMasterMk cId="1180025286" sldId="2147483660"/>
            <pc:sldLayoutMk cId="2290050908" sldId="2147483731"/>
          </pc:sldLayoutMkLst>
          <pc:spChg chg="del">
            <ac:chgData name="Andres Hoyos Cespedes" userId="d55c8d310570cbfa" providerId="LiveId" clId="{11E8286F-BF41-48A6-AFE1-0DB3A8862F43}" dt="2022-10-12T17:16:19.808" v="238" actId="478"/>
            <ac:spMkLst>
              <pc:docMk/>
              <pc:sldMasterMk cId="1180025286" sldId="2147483660"/>
              <pc:sldLayoutMk cId="2290050908" sldId="2147483731"/>
              <ac:spMk id="3" creationId="{01149C80-66E1-7EE8-0333-70E441AD89A4}"/>
            </ac:spMkLst>
          </pc:spChg>
          <pc:spChg chg="del">
            <ac:chgData name="Andres Hoyos Cespedes" userId="d55c8d310570cbfa" providerId="LiveId" clId="{11E8286F-BF41-48A6-AFE1-0DB3A8862F43}" dt="2022-10-12T17:16:19.155" v="237" actId="478"/>
            <ac:spMkLst>
              <pc:docMk/>
              <pc:sldMasterMk cId="1180025286" sldId="2147483660"/>
              <pc:sldLayoutMk cId="2290050908" sldId="2147483731"/>
              <ac:spMk id="6" creationId="{836F4867-AF29-AE4D-5D8B-CC9F7F8EF9A8}"/>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7" creationId="{3F98EBCF-2EA5-9B44-638C-3F779137EA1D}"/>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9" creationId="{D620DB9C-69C2-93F8-DF33-C5FD6F6E6D64}"/>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10" creationId="{A5304BA6-B270-5DA6-5C5C-1B21599721ED}"/>
            </ac:spMkLst>
          </pc:spChg>
          <pc:spChg chg="add mod">
            <ac:chgData name="Andres Hoyos Cespedes" userId="d55c8d310570cbfa" providerId="LiveId" clId="{11E8286F-BF41-48A6-AFE1-0DB3A8862F43}" dt="2022-10-12T17:16:30.814" v="239"/>
            <ac:spMkLst>
              <pc:docMk/>
              <pc:sldMasterMk cId="1180025286" sldId="2147483660"/>
              <pc:sldLayoutMk cId="2290050908" sldId="2147483731"/>
              <ac:spMk id="11" creationId="{DEFBD0AE-EC13-D27E-5035-B9E47F3E459D}"/>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13" creationId="{08636367-0336-825B-A3D3-DD8AF8564372}"/>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14" creationId="{4C5E5B27-DECC-8E66-A10D-227AD55480AE}"/>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15" creationId="{6E7F15CB-B2B7-2607-0CAB-5355A880B206}"/>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17" creationId="{F1457AE9-1DC8-05C8-7130-77E5D28B01BC}"/>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19" creationId="{B712E996-BB36-54BF-A007-5C7C64491F5E}"/>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20" creationId="{3AEA31BA-EF28-3F51-718F-A9F9E8650623}"/>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21" creationId="{EE33A2EE-A321-9016-79DA-0CC2BBE459F0}"/>
            </ac:spMkLst>
          </pc:spChg>
          <pc:spChg chg="mod">
            <ac:chgData name="Andres Hoyos Cespedes" userId="d55c8d310570cbfa" providerId="LiveId" clId="{11E8286F-BF41-48A6-AFE1-0DB3A8862F43}" dt="2022-10-12T17:16:30.814" v="239"/>
            <ac:spMkLst>
              <pc:docMk/>
              <pc:sldMasterMk cId="1180025286" sldId="2147483660"/>
              <pc:sldLayoutMk cId="2290050908" sldId="2147483731"/>
              <ac:spMk id="22" creationId="{4E785B42-A225-4970-9247-D3A60A3996ED}"/>
            </ac:spMkLst>
          </pc:spChg>
          <pc:grpChg chg="add mod">
            <ac:chgData name="Andres Hoyos Cespedes" userId="d55c8d310570cbfa" providerId="LiveId" clId="{11E8286F-BF41-48A6-AFE1-0DB3A8862F43}" dt="2022-10-12T17:16:30.814" v="239"/>
            <ac:grpSpMkLst>
              <pc:docMk/>
              <pc:sldMasterMk cId="1180025286" sldId="2147483660"/>
              <pc:sldLayoutMk cId="2290050908" sldId="2147483731"/>
              <ac:grpSpMk id="5" creationId="{237ACA53-F6B7-AB74-EC34-00F81CEE7718}"/>
            </ac:grpSpMkLst>
          </pc:grpChg>
          <pc:grpChg chg="mod">
            <ac:chgData name="Andres Hoyos Cespedes" userId="d55c8d310570cbfa" providerId="LiveId" clId="{11E8286F-BF41-48A6-AFE1-0DB3A8862F43}" dt="2022-10-12T17:16:30.814" v="239"/>
            <ac:grpSpMkLst>
              <pc:docMk/>
              <pc:sldMasterMk cId="1180025286" sldId="2147483660"/>
              <pc:sldLayoutMk cId="2290050908" sldId="2147483731"/>
              <ac:grpSpMk id="8" creationId="{DBF8213D-5CFD-7E7D-D0E1-16829FCCF723}"/>
            </ac:grpSpMkLst>
          </pc:grpChg>
          <pc:grpChg chg="add mod">
            <ac:chgData name="Andres Hoyos Cespedes" userId="d55c8d310570cbfa" providerId="LiveId" clId="{11E8286F-BF41-48A6-AFE1-0DB3A8862F43}" dt="2022-10-12T17:16:30.814" v="239"/>
            <ac:grpSpMkLst>
              <pc:docMk/>
              <pc:sldMasterMk cId="1180025286" sldId="2147483660"/>
              <pc:sldLayoutMk cId="2290050908" sldId="2147483731"/>
              <ac:grpSpMk id="12" creationId="{004B8AAE-D8F4-C1A4-DF5F-C449D1144554}"/>
            </ac:grpSpMkLst>
          </pc:grpChg>
          <pc:grpChg chg="add mod">
            <ac:chgData name="Andres Hoyos Cespedes" userId="d55c8d310570cbfa" providerId="LiveId" clId="{11E8286F-BF41-48A6-AFE1-0DB3A8862F43}" dt="2022-10-12T17:16:30.814" v="239"/>
            <ac:grpSpMkLst>
              <pc:docMk/>
              <pc:sldMasterMk cId="1180025286" sldId="2147483660"/>
              <pc:sldLayoutMk cId="2290050908" sldId="2147483731"/>
              <ac:grpSpMk id="16" creationId="{44940744-33CA-7012-B5F1-D5D24A14AFF5}"/>
            </ac:grpSpMkLst>
          </pc:grpChg>
          <pc:grpChg chg="mod">
            <ac:chgData name="Andres Hoyos Cespedes" userId="d55c8d310570cbfa" providerId="LiveId" clId="{11E8286F-BF41-48A6-AFE1-0DB3A8862F43}" dt="2022-10-12T17:16:30.814" v="239"/>
            <ac:grpSpMkLst>
              <pc:docMk/>
              <pc:sldMasterMk cId="1180025286" sldId="2147483660"/>
              <pc:sldLayoutMk cId="2290050908" sldId="2147483731"/>
              <ac:grpSpMk id="18" creationId="{9A619530-38D1-CFDE-4C5A-D54C01C34721}"/>
            </ac:grpSpMkLst>
          </pc:grpChg>
        </pc:sldLayoutChg>
        <pc:sldLayoutChg chg="new del mod">
          <pc:chgData name="Andres Hoyos Cespedes" userId="d55c8d310570cbfa" providerId="LiveId" clId="{11E8286F-BF41-48A6-AFE1-0DB3A8862F43}" dt="2022-10-12T16:55:25.863" v="99" actId="11236"/>
          <pc:sldLayoutMkLst>
            <pc:docMk/>
            <pc:sldMasterMk cId="1180025286" sldId="2147483660"/>
            <pc:sldLayoutMk cId="2761413049" sldId="2147483731"/>
          </pc:sldLayoutMkLst>
        </pc:sldLayoutChg>
        <pc:sldLayoutChg chg="new del mod">
          <pc:chgData name="Andres Hoyos Cespedes" userId="d55c8d310570cbfa" providerId="LiveId" clId="{11E8286F-BF41-48A6-AFE1-0DB3A8862F43}" dt="2022-10-12T17:16:14.638" v="236" actId="11236"/>
          <pc:sldLayoutMkLst>
            <pc:docMk/>
            <pc:sldMasterMk cId="1180025286" sldId="2147483660"/>
            <pc:sldLayoutMk cId="3178987465" sldId="2147483731"/>
          </pc:sldLayoutMkLst>
        </pc:sldLayoutChg>
        <pc:sldLayoutChg chg="modSp ord setBg">
          <pc:chgData name="Andres Hoyos Cespedes" userId="d55c8d310570cbfa" providerId="LiveId" clId="{11E8286F-BF41-48A6-AFE1-0DB3A8862F43}" dt="2022-10-12T19:10:53.961" v="847" actId="20578"/>
          <pc:sldLayoutMkLst>
            <pc:docMk/>
            <pc:sldMasterMk cId="1180025286" sldId="2147483660"/>
            <pc:sldLayoutMk cId="428138210" sldId="2147483732"/>
          </pc:sldLayoutMkLst>
          <pc:spChg chg="mod">
            <ac:chgData name="Andres Hoyos Cespedes" userId="d55c8d310570cbfa" providerId="LiveId" clId="{11E8286F-BF41-48A6-AFE1-0DB3A8862F43}" dt="2022-10-12T19:02:11.189" v="598" actId="20577"/>
            <ac:spMkLst>
              <pc:docMk/>
              <pc:sldMasterMk cId="1180025286" sldId="2147483660"/>
              <pc:sldLayoutMk cId="428138210" sldId="2147483732"/>
              <ac:spMk id="6" creationId="{38295FC9-5466-BF05-5EF2-A25B19D96EB5}"/>
            </ac:spMkLst>
          </pc:spChg>
        </pc:sldLayoutChg>
        <pc:sldLayoutChg chg="modSp mod ord setBg">
          <pc:chgData name="Andres Hoyos Cespedes" userId="d55c8d310570cbfa" providerId="LiveId" clId="{11E8286F-BF41-48A6-AFE1-0DB3A8862F43}" dt="2022-10-12T19:02:58.889" v="633" actId="20578"/>
          <pc:sldLayoutMkLst>
            <pc:docMk/>
            <pc:sldMasterMk cId="1180025286" sldId="2147483660"/>
            <pc:sldLayoutMk cId="960256666" sldId="2147483733"/>
          </pc:sldLayoutMkLst>
          <pc:spChg chg="mod">
            <ac:chgData name="Andres Hoyos Cespedes" userId="d55c8d310570cbfa" providerId="LiveId" clId="{11E8286F-BF41-48A6-AFE1-0DB3A8862F43}" dt="2022-10-12T19:02:53.312" v="632" actId="207"/>
            <ac:spMkLst>
              <pc:docMk/>
              <pc:sldMasterMk cId="1180025286" sldId="2147483660"/>
              <pc:sldLayoutMk cId="960256666" sldId="2147483733"/>
              <ac:spMk id="6" creationId="{38295FC9-5466-BF05-5EF2-A25B19D96EB5}"/>
            </ac:spMkLst>
          </pc:spChg>
        </pc:sldLayoutChg>
        <pc:sldLayoutChg chg="ord setBg">
          <pc:chgData name="Andres Hoyos Cespedes" userId="d55c8d310570cbfa" providerId="LiveId" clId="{11E8286F-BF41-48A6-AFE1-0DB3A8862F43}" dt="2022-10-12T19:10:53.961" v="847" actId="20578"/>
          <pc:sldLayoutMkLst>
            <pc:docMk/>
            <pc:sldMasterMk cId="1180025286" sldId="2147483660"/>
            <pc:sldLayoutMk cId="3826117379" sldId="2147483734"/>
          </pc:sldLayoutMkLst>
        </pc:sldLayoutChg>
        <pc:sldLayoutChg chg="modSp ord setBg">
          <pc:chgData name="Andres Hoyos Cespedes" userId="d55c8d310570cbfa" providerId="LiveId" clId="{11E8286F-BF41-48A6-AFE1-0DB3A8862F43}" dt="2022-10-12T19:10:53.961" v="847" actId="20578"/>
          <pc:sldLayoutMkLst>
            <pc:docMk/>
            <pc:sldMasterMk cId="1180025286" sldId="2147483660"/>
            <pc:sldLayoutMk cId="3067193526" sldId="2147483735"/>
          </pc:sldLayoutMkLst>
          <pc:spChg chg="mod">
            <ac:chgData name="Andres Hoyos Cespedes" userId="d55c8d310570cbfa" providerId="LiveId" clId="{11E8286F-BF41-48A6-AFE1-0DB3A8862F43}" dt="2022-10-12T19:03:30.317" v="637" actId="207"/>
            <ac:spMkLst>
              <pc:docMk/>
              <pc:sldMasterMk cId="1180025286" sldId="2147483660"/>
              <pc:sldLayoutMk cId="3067193526" sldId="2147483735"/>
              <ac:spMk id="6" creationId="{38295FC9-5466-BF05-5EF2-A25B19D96EB5}"/>
            </ac:spMkLst>
          </pc:spChg>
        </pc:sldLayoutChg>
        <pc:sldLayoutChg chg="ord setBg">
          <pc:chgData name="Andres Hoyos Cespedes" userId="d55c8d310570cbfa" providerId="LiveId" clId="{11E8286F-BF41-48A6-AFE1-0DB3A8862F43}" dt="2022-10-12T19:10:53.961" v="847" actId="20578"/>
          <pc:sldLayoutMkLst>
            <pc:docMk/>
            <pc:sldMasterMk cId="1180025286" sldId="2147483660"/>
            <pc:sldLayoutMk cId="856382494" sldId="2147483736"/>
          </pc:sldLayoutMkLst>
        </pc:sldLayoutChg>
        <pc:sldLayoutChg chg="modSp ord setBg">
          <pc:chgData name="Andres Hoyos Cespedes" userId="d55c8d310570cbfa" providerId="LiveId" clId="{11E8286F-BF41-48A6-AFE1-0DB3A8862F43}" dt="2022-10-12T19:10:53.961" v="847" actId="20578"/>
          <pc:sldLayoutMkLst>
            <pc:docMk/>
            <pc:sldMasterMk cId="1180025286" sldId="2147483660"/>
            <pc:sldLayoutMk cId="2761215502" sldId="2147483737"/>
          </pc:sldLayoutMkLst>
          <pc:spChg chg="mod">
            <ac:chgData name="Andres Hoyos Cespedes" userId="d55c8d310570cbfa" providerId="LiveId" clId="{11E8286F-BF41-48A6-AFE1-0DB3A8862F43}" dt="2022-10-12T19:03:41.116" v="640" actId="207"/>
            <ac:spMkLst>
              <pc:docMk/>
              <pc:sldMasterMk cId="1180025286" sldId="2147483660"/>
              <pc:sldLayoutMk cId="2761215502" sldId="2147483737"/>
              <ac:spMk id="6" creationId="{38295FC9-5466-BF05-5EF2-A25B19D96EB5}"/>
            </ac:spMkLst>
          </pc:spChg>
        </pc:sldLayoutChg>
        <pc:sldLayoutChg chg="ord setBg">
          <pc:chgData name="Andres Hoyos Cespedes" userId="d55c8d310570cbfa" providerId="LiveId" clId="{11E8286F-BF41-48A6-AFE1-0DB3A8862F43}" dt="2022-10-12T19:10:53.961" v="847" actId="20578"/>
          <pc:sldLayoutMkLst>
            <pc:docMk/>
            <pc:sldMasterMk cId="1180025286" sldId="2147483660"/>
            <pc:sldLayoutMk cId="4035621816" sldId="2147483738"/>
          </pc:sldLayoutMkLst>
        </pc:sldLayoutChg>
        <pc:sldLayoutChg chg="modSp ord setBg">
          <pc:chgData name="Andres Hoyos Cespedes" userId="d55c8d310570cbfa" providerId="LiveId" clId="{11E8286F-BF41-48A6-AFE1-0DB3A8862F43}" dt="2022-10-12T19:10:53.961" v="847" actId="20578"/>
          <pc:sldLayoutMkLst>
            <pc:docMk/>
            <pc:sldMasterMk cId="1180025286" sldId="2147483660"/>
            <pc:sldLayoutMk cId="2597529779" sldId="2147483739"/>
          </pc:sldLayoutMkLst>
          <pc:spChg chg="mod">
            <ac:chgData name="Andres Hoyos Cespedes" userId="d55c8d310570cbfa" providerId="LiveId" clId="{11E8286F-BF41-48A6-AFE1-0DB3A8862F43}" dt="2022-10-12T19:03:54.247" v="643" actId="207"/>
            <ac:spMkLst>
              <pc:docMk/>
              <pc:sldMasterMk cId="1180025286" sldId="2147483660"/>
              <pc:sldLayoutMk cId="2597529779" sldId="2147483739"/>
              <ac:spMk id="6" creationId="{38295FC9-5466-BF05-5EF2-A25B19D96EB5}"/>
            </ac:spMkLst>
          </pc:spChg>
        </pc:sldLayoutChg>
        <pc:sldLayoutChg chg="modSp mod ord setBg">
          <pc:chgData name="Andres Hoyos Cespedes" userId="d55c8d310570cbfa" providerId="LiveId" clId="{11E8286F-BF41-48A6-AFE1-0DB3A8862F43}" dt="2022-10-12T19:09:57.401" v="782"/>
          <pc:sldLayoutMkLst>
            <pc:docMk/>
            <pc:sldMasterMk cId="1180025286" sldId="2147483660"/>
            <pc:sldLayoutMk cId="4244118409" sldId="2147483740"/>
          </pc:sldLayoutMkLst>
          <pc:spChg chg="mod">
            <ac:chgData name="Andres Hoyos Cespedes" userId="d55c8d310570cbfa" providerId="LiveId" clId="{11E8286F-BF41-48A6-AFE1-0DB3A8862F43}" dt="2022-10-12T19:06:07.663" v="744" actId="207"/>
            <ac:spMkLst>
              <pc:docMk/>
              <pc:sldMasterMk cId="1180025286" sldId="2147483660"/>
              <pc:sldLayoutMk cId="4244118409" sldId="2147483740"/>
              <ac:spMk id="6" creationId="{38295FC9-5466-BF05-5EF2-A25B19D96EB5}"/>
            </ac:spMkLst>
          </pc:spChg>
        </pc:sldLayoutChg>
        <pc:sldLayoutChg chg="setBg">
          <pc:chgData name="Andres Hoyos Cespedes" userId="d55c8d310570cbfa" providerId="LiveId" clId="{11E8286F-BF41-48A6-AFE1-0DB3A8862F43}" dt="2022-10-12T19:09:17.352" v="776"/>
          <pc:sldLayoutMkLst>
            <pc:docMk/>
            <pc:sldMasterMk cId="1180025286" sldId="2147483660"/>
            <pc:sldLayoutMk cId="4253011208" sldId="2147483741"/>
          </pc:sldLayoutMkLst>
        </pc:sldLayoutChg>
        <pc:sldLayoutChg chg="setBg">
          <pc:chgData name="Andres Hoyos Cespedes" userId="d55c8d310570cbfa" providerId="LiveId" clId="{11E8286F-BF41-48A6-AFE1-0DB3A8862F43}" dt="2022-10-12T19:09:48.677" v="781"/>
          <pc:sldLayoutMkLst>
            <pc:docMk/>
            <pc:sldMasterMk cId="1180025286" sldId="2147483660"/>
            <pc:sldLayoutMk cId="1405805741" sldId="2147483742"/>
          </pc:sldLayoutMkLst>
        </pc:sldLayoutChg>
        <pc:sldLayoutChg chg="setBg">
          <pc:chgData name="Andres Hoyos Cespedes" userId="d55c8d310570cbfa" providerId="LiveId" clId="{11E8286F-BF41-48A6-AFE1-0DB3A8862F43}" dt="2022-10-12T19:10:39.686" v="846"/>
          <pc:sldLayoutMkLst>
            <pc:docMk/>
            <pc:sldMasterMk cId="1180025286" sldId="2147483660"/>
            <pc:sldLayoutMk cId="3990973931" sldId="2147483743"/>
          </pc:sldLayoutMkLst>
        </pc:sldLayoutChg>
        <pc:sldLayoutChg chg="addSp modSp mod">
          <pc:chgData name="Andres Hoyos Cespedes" userId="d55c8d310570cbfa" providerId="LiveId" clId="{11E8286F-BF41-48A6-AFE1-0DB3A8862F43}" dt="2022-10-12T19:16:07.455" v="905" actId="207"/>
          <pc:sldLayoutMkLst>
            <pc:docMk/>
            <pc:sldMasterMk cId="1180025286" sldId="2147483660"/>
            <pc:sldLayoutMk cId="375329725" sldId="2147483744"/>
          </pc:sldLayoutMkLst>
          <pc:spChg chg="add mod">
            <ac:chgData name="Andres Hoyos Cespedes" userId="d55c8d310570cbfa" providerId="LiveId" clId="{11E8286F-BF41-48A6-AFE1-0DB3A8862F43}" dt="2022-10-12T19:12:55.421" v="875" actId="207"/>
            <ac:spMkLst>
              <pc:docMk/>
              <pc:sldMasterMk cId="1180025286" sldId="2147483660"/>
              <pc:sldLayoutMk cId="375329725" sldId="2147483744"/>
              <ac:spMk id="2" creationId="{70786E9A-5DEF-4316-729A-332E4B4E010D}"/>
            </ac:spMkLst>
          </pc:spChg>
          <pc:spChg chg="add mod">
            <ac:chgData name="Andres Hoyos Cespedes" userId="d55c8d310570cbfa" providerId="LiveId" clId="{11E8286F-BF41-48A6-AFE1-0DB3A8862F43}" dt="2022-10-12T19:13:03.101" v="877" actId="207"/>
            <ac:spMkLst>
              <pc:docMk/>
              <pc:sldMasterMk cId="1180025286" sldId="2147483660"/>
              <pc:sldLayoutMk cId="375329725" sldId="2147483744"/>
              <ac:spMk id="3" creationId="{8DD114F8-F88B-FCEB-1466-7F07FBBB568D}"/>
            </ac:spMkLst>
          </pc:spChg>
          <pc:spChg chg="add mod">
            <ac:chgData name="Andres Hoyos Cespedes" userId="d55c8d310570cbfa" providerId="LiveId" clId="{11E8286F-BF41-48A6-AFE1-0DB3A8862F43}" dt="2022-10-12T19:16:07.455" v="905" actId="207"/>
            <ac:spMkLst>
              <pc:docMk/>
              <pc:sldMasterMk cId="1180025286" sldId="2147483660"/>
              <pc:sldLayoutMk cId="375329725" sldId="2147483744"/>
              <ac:spMk id="4" creationId="{58F452BB-2C9D-1F04-900E-40832C4735F7}"/>
            </ac:spMkLst>
          </pc:spChg>
        </pc:sldLayoutChg>
        <pc:sldLayoutChg chg="modSp mod setBg">
          <pc:chgData name="Andres Hoyos Cespedes" userId="d55c8d310570cbfa" providerId="LiveId" clId="{11E8286F-BF41-48A6-AFE1-0DB3A8862F43}" dt="2022-10-12T19:15:47.813" v="902" actId="207"/>
          <pc:sldLayoutMkLst>
            <pc:docMk/>
            <pc:sldMasterMk cId="1180025286" sldId="2147483660"/>
            <pc:sldLayoutMk cId="550271565" sldId="2147483745"/>
          </pc:sldLayoutMkLst>
          <pc:spChg chg="mod">
            <ac:chgData name="Andres Hoyos Cespedes" userId="d55c8d310570cbfa" providerId="LiveId" clId="{11E8286F-BF41-48A6-AFE1-0DB3A8862F43}" dt="2022-10-12T19:14:45.029" v="889" actId="207"/>
            <ac:spMkLst>
              <pc:docMk/>
              <pc:sldMasterMk cId="1180025286" sldId="2147483660"/>
              <pc:sldLayoutMk cId="550271565" sldId="2147483745"/>
              <ac:spMk id="2" creationId="{70786E9A-5DEF-4316-729A-332E4B4E010D}"/>
            </ac:spMkLst>
          </pc:spChg>
          <pc:spChg chg="mod">
            <ac:chgData name="Andres Hoyos Cespedes" userId="d55c8d310570cbfa" providerId="LiveId" clId="{11E8286F-BF41-48A6-AFE1-0DB3A8862F43}" dt="2022-10-12T19:14:41.604" v="888" actId="207"/>
            <ac:spMkLst>
              <pc:docMk/>
              <pc:sldMasterMk cId="1180025286" sldId="2147483660"/>
              <pc:sldLayoutMk cId="550271565" sldId="2147483745"/>
              <ac:spMk id="3" creationId="{8DD114F8-F88B-FCEB-1466-7F07FBBB568D}"/>
            </ac:spMkLst>
          </pc:spChg>
          <pc:spChg chg="mod">
            <ac:chgData name="Andres Hoyos Cespedes" userId="d55c8d310570cbfa" providerId="LiveId" clId="{11E8286F-BF41-48A6-AFE1-0DB3A8862F43}" dt="2022-10-12T19:15:47.813" v="902" actId="207"/>
            <ac:spMkLst>
              <pc:docMk/>
              <pc:sldMasterMk cId="1180025286" sldId="2147483660"/>
              <pc:sldLayoutMk cId="550271565" sldId="2147483745"/>
              <ac:spMk id="4" creationId="{58F452BB-2C9D-1F04-900E-40832C4735F7}"/>
            </ac:spMkLst>
          </pc:spChg>
        </pc:sldLayoutChg>
        <pc:sldLayoutChg chg="modSp mod setBg">
          <pc:chgData name="Andres Hoyos Cespedes" userId="d55c8d310570cbfa" providerId="LiveId" clId="{11E8286F-BF41-48A6-AFE1-0DB3A8862F43}" dt="2022-10-12T19:15:53.342" v="903" actId="207"/>
          <pc:sldLayoutMkLst>
            <pc:docMk/>
            <pc:sldMasterMk cId="1180025286" sldId="2147483660"/>
            <pc:sldLayoutMk cId="3923499771" sldId="2147483746"/>
          </pc:sldLayoutMkLst>
          <pc:spChg chg="mod">
            <ac:chgData name="Andres Hoyos Cespedes" userId="d55c8d310570cbfa" providerId="LiveId" clId="{11E8286F-BF41-48A6-AFE1-0DB3A8862F43}" dt="2022-10-12T19:15:15.551" v="894" actId="207"/>
            <ac:spMkLst>
              <pc:docMk/>
              <pc:sldMasterMk cId="1180025286" sldId="2147483660"/>
              <pc:sldLayoutMk cId="3923499771" sldId="2147483746"/>
              <ac:spMk id="2" creationId="{70786E9A-5DEF-4316-729A-332E4B4E010D}"/>
            </ac:spMkLst>
          </pc:spChg>
          <pc:spChg chg="mod">
            <ac:chgData name="Andres Hoyos Cespedes" userId="d55c8d310570cbfa" providerId="LiveId" clId="{11E8286F-BF41-48A6-AFE1-0DB3A8862F43}" dt="2022-10-12T19:15:12.331" v="893" actId="207"/>
            <ac:spMkLst>
              <pc:docMk/>
              <pc:sldMasterMk cId="1180025286" sldId="2147483660"/>
              <pc:sldLayoutMk cId="3923499771" sldId="2147483746"/>
              <ac:spMk id="3" creationId="{8DD114F8-F88B-FCEB-1466-7F07FBBB568D}"/>
            </ac:spMkLst>
          </pc:spChg>
          <pc:spChg chg="mod">
            <ac:chgData name="Andres Hoyos Cespedes" userId="d55c8d310570cbfa" providerId="LiveId" clId="{11E8286F-BF41-48A6-AFE1-0DB3A8862F43}" dt="2022-10-12T19:15:53.342" v="903" actId="207"/>
            <ac:spMkLst>
              <pc:docMk/>
              <pc:sldMasterMk cId="1180025286" sldId="2147483660"/>
              <pc:sldLayoutMk cId="3923499771" sldId="2147483746"/>
              <ac:spMk id="4" creationId="{58F452BB-2C9D-1F04-900E-40832C4735F7}"/>
            </ac:spMkLst>
          </pc:spChg>
        </pc:sldLayoutChg>
        <pc:sldLayoutChg chg="modSp mod setBg">
          <pc:chgData name="Andres Hoyos Cespedes" userId="d55c8d310570cbfa" providerId="LiveId" clId="{11E8286F-BF41-48A6-AFE1-0DB3A8862F43}" dt="2022-10-12T19:16:29.217" v="909" actId="207"/>
          <pc:sldLayoutMkLst>
            <pc:docMk/>
            <pc:sldMasterMk cId="1180025286" sldId="2147483660"/>
            <pc:sldLayoutMk cId="952442457" sldId="2147483747"/>
          </pc:sldLayoutMkLst>
          <pc:spChg chg="mod">
            <ac:chgData name="Andres Hoyos Cespedes" userId="d55c8d310570cbfa" providerId="LiveId" clId="{11E8286F-BF41-48A6-AFE1-0DB3A8862F43}" dt="2022-10-12T19:16:26.823" v="908" actId="207"/>
            <ac:spMkLst>
              <pc:docMk/>
              <pc:sldMasterMk cId="1180025286" sldId="2147483660"/>
              <pc:sldLayoutMk cId="952442457" sldId="2147483747"/>
              <ac:spMk id="2" creationId="{70786E9A-5DEF-4316-729A-332E4B4E010D}"/>
            </ac:spMkLst>
          </pc:spChg>
          <pc:spChg chg="mod">
            <ac:chgData name="Andres Hoyos Cespedes" userId="d55c8d310570cbfa" providerId="LiveId" clId="{11E8286F-BF41-48A6-AFE1-0DB3A8862F43}" dt="2022-10-12T19:16:24.083" v="907" actId="207"/>
            <ac:spMkLst>
              <pc:docMk/>
              <pc:sldMasterMk cId="1180025286" sldId="2147483660"/>
              <pc:sldLayoutMk cId="952442457" sldId="2147483747"/>
              <ac:spMk id="3" creationId="{8DD114F8-F88B-FCEB-1466-7F07FBBB568D}"/>
            </ac:spMkLst>
          </pc:spChg>
          <pc:spChg chg="mod">
            <ac:chgData name="Andres Hoyos Cespedes" userId="d55c8d310570cbfa" providerId="LiveId" clId="{11E8286F-BF41-48A6-AFE1-0DB3A8862F43}" dt="2022-10-12T19:16:29.217" v="909" actId="207"/>
            <ac:spMkLst>
              <pc:docMk/>
              <pc:sldMasterMk cId="1180025286" sldId="2147483660"/>
              <pc:sldLayoutMk cId="952442457" sldId="2147483747"/>
              <ac:spMk id="4" creationId="{58F452BB-2C9D-1F04-900E-40832C4735F7}"/>
            </ac:spMkLst>
          </pc:spChg>
        </pc:sldLayoutChg>
      </pc:sldMasterChg>
      <pc:sldMasterChg chg="new del mod addSldLayout delSldLayout">
        <pc:chgData name="Andres Hoyos Cespedes" userId="d55c8d310570cbfa" providerId="LiveId" clId="{11E8286F-BF41-48A6-AFE1-0DB3A8862F43}" dt="2022-10-12T17:16:04.919" v="234" actId="2696"/>
        <pc:sldMasterMkLst>
          <pc:docMk/>
          <pc:sldMasterMk cId="4014208475" sldId="2147483731"/>
        </pc:sldMasterMkLst>
        <pc:sldLayoutChg chg="new del replId">
          <pc:chgData name="Andres Hoyos Cespedes" userId="d55c8d310570cbfa" providerId="LiveId" clId="{11E8286F-BF41-48A6-AFE1-0DB3A8862F43}" dt="2022-10-12T17:16:04.893" v="223" actId="2696"/>
          <pc:sldLayoutMkLst>
            <pc:docMk/>
            <pc:sldMasterMk cId="4014208475" sldId="2147483731"/>
            <pc:sldLayoutMk cId="2313910650" sldId="2147483732"/>
          </pc:sldLayoutMkLst>
        </pc:sldLayoutChg>
        <pc:sldLayoutChg chg="new del replId">
          <pc:chgData name="Andres Hoyos Cespedes" userId="d55c8d310570cbfa" providerId="LiveId" clId="{11E8286F-BF41-48A6-AFE1-0DB3A8862F43}" dt="2022-10-12T17:16:04.895" v="224" actId="2696"/>
          <pc:sldLayoutMkLst>
            <pc:docMk/>
            <pc:sldMasterMk cId="4014208475" sldId="2147483731"/>
            <pc:sldLayoutMk cId="2618370068" sldId="2147483733"/>
          </pc:sldLayoutMkLst>
        </pc:sldLayoutChg>
        <pc:sldLayoutChg chg="new del replId">
          <pc:chgData name="Andres Hoyos Cespedes" userId="d55c8d310570cbfa" providerId="LiveId" clId="{11E8286F-BF41-48A6-AFE1-0DB3A8862F43}" dt="2022-10-12T17:16:04.897" v="225" actId="2696"/>
          <pc:sldLayoutMkLst>
            <pc:docMk/>
            <pc:sldMasterMk cId="4014208475" sldId="2147483731"/>
            <pc:sldLayoutMk cId="1178577026" sldId="2147483734"/>
          </pc:sldLayoutMkLst>
        </pc:sldLayoutChg>
        <pc:sldLayoutChg chg="new del replId">
          <pc:chgData name="Andres Hoyos Cespedes" userId="d55c8d310570cbfa" providerId="LiveId" clId="{11E8286F-BF41-48A6-AFE1-0DB3A8862F43}" dt="2022-10-12T17:16:04.900" v="226" actId="2696"/>
          <pc:sldLayoutMkLst>
            <pc:docMk/>
            <pc:sldMasterMk cId="4014208475" sldId="2147483731"/>
            <pc:sldLayoutMk cId="1000483475" sldId="2147483735"/>
          </pc:sldLayoutMkLst>
        </pc:sldLayoutChg>
        <pc:sldLayoutChg chg="new del replId">
          <pc:chgData name="Andres Hoyos Cespedes" userId="d55c8d310570cbfa" providerId="LiveId" clId="{11E8286F-BF41-48A6-AFE1-0DB3A8862F43}" dt="2022-10-12T17:16:04.903" v="227" actId="2696"/>
          <pc:sldLayoutMkLst>
            <pc:docMk/>
            <pc:sldMasterMk cId="4014208475" sldId="2147483731"/>
            <pc:sldLayoutMk cId="2629035892" sldId="2147483736"/>
          </pc:sldLayoutMkLst>
        </pc:sldLayoutChg>
        <pc:sldLayoutChg chg="new del replId">
          <pc:chgData name="Andres Hoyos Cespedes" userId="d55c8d310570cbfa" providerId="LiveId" clId="{11E8286F-BF41-48A6-AFE1-0DB3A8862F43}" dt="2022-10-12T17:16:04.905" v="228" actId="2696"/>
          <pc:sldLayoutMkLst>
            <pc:docMk/>
            <pc:sldMasterMk cId="4014208475" sldId="2147483731"/>
            <pc:sldLayoutMk cId="2500086076" sldId="2147483737"/>
          </pc:sldLayoutMkLst>
        </pc:sldLayoutChg>
        <pc:sldLayoutChg chg="new del replId">
          <pc:chgData name="Andres Hoyos Cespedes" userId="d55c8d310570cbfa" providerId="LiveId" clId="{11E8286F-BF41-48A6-AFE1-0DB3A8862F43}" dt="2022-10-12T17:16:04.908" v="229" actId="2696"/>
          <pc:sldLayoutMkLst>
            <pc:docMk/>
            <pc:sldMasterMk cId="4014208475" sldId="2147483731"/>
            <pc:sldLayoutMk cId="610378359" sldId="2147483738"/>
          </pc:sldLayoutMkLst>
        </pc:sldLayoutChg>
        <pc:sldLayoutChg chg="new del replId">
          <pc:chgData name="Andres Hoyos Cespedes" userId="d55c8d310570cbfa" providerId="LiveId" clId="{11E8286F-BF41-48A6-AFE1-0DB3A8862F43}" dt="2022-10-12T17:16:04.910" v="230" actId="2696"/>
          <pc:sldLayoutMkLst>
            <pc:docMk/>
            <pc:sldMasterMk cId="4014208475" sldId="2147483731"/>
            <pc:sldLayoutMk cId="459453575" sldId="2147483739"/>
          </pc:sldLayoutMkLst>
        </pc:sldLayoutChg>
        <pc:sldLayoutChg chg="new del replId">
          <pc:chgData name="Andres Hoyos Cespedes" userId="d55c8d310570cbfa" providerId="LiveId" clId="{11E8286F-BF41-48A6-AFE1-0DB3A8862F43}" dt="2022-10-12T17:16:04.912" v="231" actId="2696"/>
          <pc:sldLayoutMkLst>
            <pc:docMk/>
            <pc:sldMasterMk cId="4014208475" sldId="2147483731"/>
            <pc:sldLayoutMk cId="870263420" sldId="2147483740"/>
          </pc:sldLayoutMkLst>
        </pc:sldLayoutChg>
        <pc:sldLayoutChg chg="new del replId">
          <pc:chgData name="Andres Hoyos Cespedes" userId="d55c8d310570cbfa" providerId="LiveId" clId="{11E8286F-BF41-48A6-AFE1-0DB3A8862F43}" dt="2022-10-12T17:16:04.914" v="232" actId="2696"/>
          <pc:sldLayoutMkLst>
            <pc:docMk/>
            <pc:sldMasterMk cId="4014208475" sldId="2147483731"/>
            <pc:sldLayoutMk cId="1701695364" sldId="2147483741"/>
          </pc:sldLayoutMkLst>
        </pc:sldLayoutChg>
        <pc:sldLayoutChg chg="new del replId">
          <pc:chgData name="Andres Hoyos Cespedes" userId="d55c8d310570cbfa" providerId="LiveId" clId="{11E8286F-BF41-48A6-AFE1-0DB3A8862F43}" dt="2022-10-12T17:16:04.916" v="233" actId="2696"/>
          <pc:sldLayoutMkLst>
            <pc:docMk/>
            <pc:sldMasterMk cId="4014208475" sldId="2147483731"/>
            <pc:sldLayoutMk cId="2178889534" sldId="214748374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1CDBB-A561-4836-81D9-EB46DA55F564}" type="doc">
      <dgm:prSet loTypeId="urn:microsoft.com/office/officeart/2005/8/layout/hierarchy3" loCatId="list" qsTypeId="urn:microsoft.com/office/officeart/2005/8/quickstyle/simple2" qsCatId="simple" csTypeId="urn:microsoft.com/office/officeart/2005/8/colors/accent1_2" csCatId="accent1" phldr="1"/>
      <dgm:spPr/>
    </dgm:pt>
    <dgm:pt modelId="{C33C462C-B89A-44FC-98A1-2747A4604373}">
      <dgm:prSet phldrT="[Text]"/>
      <dgm:spPr>
        <a:solidFill>
          <a:schemeClr val="accent2">
            <a:lumMod val="20000"/>
            <a:lumOff val="80000"/>
          </a:schemeClr>
        </a:solidFill>
      </dgm:spPr>
      <dgm:t>
        <a:bodyPr/>
        <a:lstStyle/>
        <a:p>
          <a:r>
            <a:rPr lang="en-US" b="0" dirty="0">
              <a:solidFill>
                <a:schemeClr val="tx2"/>
              </a:solidFill>
              <a:latin typeface="Segoe UI" panose="020B0502040204020203" pitchFamily="34" charset="0"/>
              <a:cs typeface="Segoe UI" panose="020B0502040204020203" pitchFamily="34" charset="0"/>
            </a:rPr>
            <a:t>What are barriers and facilitators to accessing substance use disorder (SUD) treatment for Boston residents who have experienced an opioid overdose?</a:t>
          </a:r>
        </a:p>
      </dgm:t>
    </dgm:pt>
    <dgm:pt modelId="{2A039867-FB08-40F6-91FD-AC69496E7C2F}" type="parTrans" cxnId="{1289BC70-9158-4AF1-B699-134AD916BC5F}">
      <dgm:prSet/>
      <dgm:spPr/>
      <dgm:t>
        <a:bodyPr/>
        <a:lstStyle/>
        <a:p>
          <a:endParaRPr lang="en-US"/>
        </a:p>
      </dgm:t>
    </dgm:pt>
    <dgm:pt modelId="{465E8E06-D7D5-447D-BBBB-487BE7F76423}" type="sibTrans" cxnId="{1289BC70-9158-4AF1-B699-134AD916BC5F}">
      <dgm:prSet/>
      <dgm:spPr/>
      <dgm:t>
        <a:bodyPr/>
        <a:lstStyle/>
        <a:p>
          <a:endParaRPr lang="en-US"/>
        </a:p>
      </dgm:t>
    </dgm:pt>
    <dgm:pt modelId="{2054F4AA-2906-45B2-B5A9-0B4A8F8EEFF6}">
      <dgm:prSet phldrT="[Text]"/>
      <dgm:spPr>
        <a:solidFill>
          <a:schemeClr val="accent2">
            <a:lumMod val="20000"/>
            <a:lumOff val="80000"/>
          </a:schemeClr>
        </a:solidFill>
      </dgm:spPr>
      <dgm:t>
        <a:bodyPr/>
        <a:lstStyle/>
        <a:p>
          <a:r>
            <a:rPr lang="en-US" b="1" dirty="0">
              <a:solidFill>
                <a:schemeClr val="tx2"/>
              </a:solidFill>
              <a:latin typeface="Segoe UI" panose="020B0502040204020203" pitchFamily="34" charset="0"/>
              <a:cs typeface="Segoe UI" panose="020B0502040204020203" pitchFamily="34" charset="0"/>
            </a:rPr>
            <a:t>Sub-analysis: How does mental health impact access to treatment and service-seeking decisions?</a:t>
          </a:r>
        </a:p>
      </dgm:t>
    </dgm:pt>
    <dgm:pt modelId="{C3C42837-9CE6-47EA-BB04-9649B8A54201}" type="parTrans" cxnId="{4F8E2D03-FDC3-4773-A574-242639FCAEC4}">
      <dgm:prSet/>
      <dgm:spPr/>
      <dgm:t>
        <a:bodyPr/>
        <a:lstStyle/>
        <a:p>
          <a:endParaRPr lang="en-US"/>
        </a:p>
      </dgm:t>
    </dgm:pt>
    <dgm:pt modelId="{A048AE97-D3B1-43BE-961E-0A1BF6340E5D}" type="sibTrans" cxnId="{4F8E2D03-FDC3-4773-A574-242639FCAEC4}">
      <dgm:prSet/>
      <dgm:spPr/>
      <dgm:t>
        <a:bodyPr/>
        <a:lstStyle/>
        <a:p>
          <a:endParaRPr lang="en-US"/>
        </a:p>
      </dgm:t>
    </dgm:pt>
    <dgm:pt modelId="{00D70C22-FE58-498E-9E00-99451014668C}" type="pres">
      <dgm:prSet presAssocID="{41B1CDBB-A561-4836-81D9-EB46DA55F564}" presName="diagram" presStyleCnt="0">
        <dgm:presLayoutVars>
          <dgm:chPref val="1"/>
          <dgm:dir/>
          <dgm:animOne val="branch"/>
          <dgm:animLvl val="lvl"/>
          <dgm:resizeHandles/>
        </dgm:presLayoutVars>
      </dgm:prSet>
      <dgm:spPr/>
    </dgm:pt>
    <dgm:pt modelId="{29FC1E48-19EF-45D1-87E9-D7AC1702F0EB}" type="pres">
      <dgm:prSet presAssocID="{C33C462C-B89A-44FC-98A1-2747A4604373}" presName="root" presStyleCnt="0"/>
      <dgm:spPr/>
    </dgm:pt>
    <dgm:pt modelId="{9345170E-0DCC-4AC7-A290-86DDFB7E6D07}" type="pres">
      <dgm:prSet presAssocID="{C33C462C-B89A-44FC-98A1-2747A4604373}" presName="rootComposite" presStyleCnt="0"/>
      <dgm:spPr/>
    </dgm:pt>
    <dgm:pt modelId="{1111EB2B-4419-4C8A-9317-FC886F3668BF}" type="pres">
      <dgm:prSet presAssocID="{C33C462C-B89A-44FC-98A1-2747A4604373}" presName="rootText" presStyleLbl="node1" presStyleIdx="0" presStyleCnt="1"/>
      <dgm:spPr/>
    </dgm:pt>
    <dgm:pt modelId="{AE701ECF-6BDB-4386-9F96-F9CA2CFD3D27}" type="pres">
      <dgm:prSet presAssocID="{C33C462C-B89A-44FC-98A1-2747A4604373}" presName="rootConnector" presStyleLbl="node1" presStyleIdx="0" presStyleCnt="1"/>
      <dgm:spPr/>
    </dgm:pt>
    <dgm:pt modelId="{E7AFFFB1-3FE3-4113-B567-099A21575B35}" type="pres">
      <dgm:prSet presAssocID="{C33C462C-B89A-44FC-98A1-2747A4604373}" presName="childShape" presStyleCnt="0"/>
      <dgm:spPr/>
    </dgm:pt>
    <dgm:pt modelId="{2FE5B3D0-52FA-4967-8007-37775874A167}" type="pres">
      <dgm:prSet presAssocID="{C3C42837-9CE6-47EA-BB04-9649B8A54201}" presName="Name13" presStyleLbl="parChTrans1D2" presStyleIdx="0" presStyleCnt="1"/>
      <dgm:spPr/>
    </dgm:pt>
    <dgm:pt modelId="{F5EE8FDA-F691-4A96-BE4B-7A7F6D1F9143}" type="pres">
      <dgm:prSet presAssocID="{2054F4AA-2906-45B2-B5A9-0B4A8F8EEFF6}" presName="childText" presStyleLbl="bgAcc1" presStyleIdx="0" presStyleCnt="1">
        <dgm:presLayoutVars>
          <dgm:bulletEnabled val="1"/>
        </dgm:presLayoutVars>
      </dgm:prSet>
      <dgm:spPr/>
    </dgm:pt>
  </dgm:ptLst>
  <dgm:cxnLst>
    <dgm:cxn modelId="{4F8E2D03-FDC3-4773-A574-242639FCAEC4}" srcId="{C33C462C-B89A-44FC-98A1-2747A4604373}" destId="{2054F4AA-2906-45B2-B5A9-0B4A8F8EEFF6}" srcOrd="0" destOrd="0" parTransId="{C3C42837-9CE6-47EA-BB04-9649B8A54201}" sibTransId="{A048AE97-D3B1-43BE-961E-0A1BF6340E5D}"/>
    <dgm:cxn modelId="{625EC530-C1BA-48DF-A424-4A255847B815}" type="presOf" srcId="{C33C462C-B89A-44FC-98A1-2747A4604373}" destId="{AE701ECF-6BDB-4386-9F96-F9CA2CFD3D27}" srcOrd="1" destOrd="0" presId="urn:microsoft.com/office/officeart/2005/8/layout/hierarchy3"/>
    <dgm:cxn modelId="{1289BC70-9158-4AF1-B699-134AD916BC5F}" srcId="{41B1CDBB-A561-4836-81D9-EB46DA55F564}" destId="{C33C462C-B89A-44FC-98A1-2747A4604373}" srcOrd="0" destOrd="0" parTransId="{2A039867-FB08-40F6-91FD-AC69496E7C2F}" sibTransId="{465E8E06-D7D5-447D-BBBB-487BE7F76423}"/>
    <dgm:cxn modelId="{65500495-14C1-4DA9-B877-601C6A84AEF5}" type="presOf" srcId="{C3C42837-9CE6-47EA-BB04-9649B8A54201}" destId="{2FE5B3D0-52FA-4967-8007-37775874A167}" srcOrd="0" destOrd="0" presId="urn:microsoft.com/office/officeart/2005/8/layout/hierarchy3"/>
    <dgm:cxn modelId="{FD5722AF-582E-4944-A3BE-1E27BEB76B5B}" type="presOf" srcId="{2054F4AA-2906-45B2-B5A9-0B4A8F8EEFF6}" destId="{F5EE8FDA-F691-4A96-BE4B-7A7F6D1F9143}" srcOrd="0" destOrd="0" presId="urn:microsoft.com/office/officeart/2005/8/layout/hierarchy3"/>
    <dgm:cxn modelId="{768528B1-9E81-4404-96DA-DAFB84C634CF}" type="presOf" srcId="{41B1CDBB-A561-4836-81D9-EB46DA55F564}" destId="{00D70C22-FE58-498E-9E00-99451014668C}" srcOrd="0" destOrd="0" presId="urn:microsoft.com/office/officeart/2005/8/layout/hierarchy3"/>
    <dgm:cxn modelId="{5CDF35D8-BC02-4B82-875A-50D06C67F886}" type="presOf" srcId="{C33C462C-B89A-44FC-98A1-2747A4604373}" destId="{1111EB2B-4419-4C8A-9317-FC886F3668BF}" srcOrd="0" destOrd="0" presId="urn:microsoft.com/office/officeart/2005/8/layout/hierarchy3"/>
    <dgm:cxn modelId="{C5434101-11BE-4675-BE87-3EDF7AE63DC2}" type="presParOf" srcId="{00D70C22-FE58-498E-9E00-99451014668C}" destId="{29FC1E48-19EF-45D1-87E9-D7AC1702F0EB}" srcOrd="0" destOrd="0" presId="urn:microsoft.com/office/officeart/2005/8/layout/hierarchy3"/>
    <dgm:cxn modelId="{2E0578D0-FCF5-42E8-BD2D-92F4B3EB34E5}" type="presParOf" srcId="{29FC1E48-19EF-45D1-87E9-D7AC1702F0EB}" destId="{9345170E-0DCC-4AC7-A290-86DDFB7E6D07}" srcOrd="0" destOrd="0" presId="urn:microsoft.com/office/officeart/2005/8/layout/hierarchy3"/>
    <dgm:cxn modelId="{8368296B-A879-4542-957A-A8330541C694}" type="presParOf" srcId="{9345170E-0DCC-4AC7-A290-86DDFB7E6D07}" destId="{1111EB2B-4419-4C8A-9317-FC886F3668BF}" srcOrd="0" destOrd="0" presId="urn:microsoft.com/office/officeart/2005/8/layout/hierarchy3"/>
    <dgm:cxn modelId="{E634817D-76E2-4680-AD58-D95D78D84723}" type="presParOf" srcId="{9345170E-0DCC-4AC7-A290-86DDFB7E6D07}" destId="{AE701ECF-6BDB-4386-9F96-F9CA2CFD3D27}" srcOrd="1" destOrd="0" presId="urn:microsoft.com/office/officeart/2005/8/layout/hierarchy3"/>
    <dgm:cxn modelId="{E7A57AAF-CD8C-4F11-B8DF-6A27CBF28AC3}" type="presParOf" srcId="{29FC1E48-19EF-45D1-87E9-D7AC1702F0EB}" destId="{E7AFFFB1-3FE3-4113-B567-099A21575B35}" srcOrd="1" destOrd="0" presId="urn:microsoft.com/office/officeart/2005/8/layout/hierarchy3"/>
    <dgm:cxn modelId="{FE228EAB-6C40-4555-B747-919AAB15ED2A}" type="presParOf" srcId="{E7AFFFB1-3FE3-4113-B567-099A21575B35}" destId="{2FE5B3D0-52FA-4967-8007-37775874A167}" srcOrd="0" destOrd="0" presId="urn:microsoft.com/office/officeart/2005/8/layout/hierarchy3"/>
    <dgm:cxn modelId="{31956207-457E-47AE-B851-7030DE8BF9FF}" type="presParOf" srcId="{E7AFFFB1-3FE3-4113-B567-099A21575B35}" destId="{F5EE8FDA-F691-4A96-BE4B-7A7F6D1F9143}"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8C27B-5166-460E-B7B3-0EC6B341781B}"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88DD01E-BBBB-4DC5-A723-1285E8189971}">
      <dgm:prSet/>
      <dgm:spPr/>
      <dgm:t>
        <a:bodyPr/>
        <a:lstStyle/>
        <a:p>
          <a:pPr rtl="0"/>
          <a:r>
            <a:rPr lang="en-US"/>
            <a:t>Transcription </a:t>
          </a:r>
        </a:p>
      </dgm:t>
    </dgm:pt>
    <dgm:pt modelId="{CC3DF5C1-C896-4C03-BA3C-0F9073F42F06}" type="parTrans" cxnId="{7E0F4AE6-8B25-4A8A-8D69-0EA79819A7DE}">
      <dgm:prSet/>
      <dgm:spPr/>
      <dgm:t>
        <a:bodyPr/>
        <a:lstStyle/>
        <a:p>
          <a:endParaRPr lang="en-US"/>
        </a:p>
      </dgm:t>
    </dgm:pt>
    <dgm:pt modelId="{5C875838-5845-4872-A79A-239188233DEA}" type="sibTrans" cxnId="{7E0F4AE6-8B25-4A8A-8D69-0EA79819A7DE}">
      <dgm:prSet/>
      <dgm:spPr/>
      <dgm:t>
        <a:bodyPr/>
        <a:lstStyle/>
        <a:p>
          <a:endParaRPr lang="en-US"/>
        </a:p>
      </dgm:t>
    </dgm:pt>
    <dgm:pt modelId="{5D48A877-6521-451B-B333-56A903F15AB9}">
      <dgm:prSet/>
      <dgm:spPr/>
      <dgm:t>
        <a:bodyPr/>
        <a:lstStyle/>
        <a:p>
          <a:pPr rtl="0"/>
          <a:r>
            <a:rPr lang="en-US"/>
            <a:t>Coding </a:t>
          </a:r>
        </a:p>
      </dgm:t>
    </dgm:pt>
    <dgm:pt modelId="{D34A8108-357B-4A52-9753-78212B04DA45}" type="parTrans" cxnId="{756F3E74-4038-40E2-A830-A8B85C6457FE}">
      <dgm:prSet/>
      <dgm:spPr/>
      <dgm:t>
        <a:bodyPr/>
        <a:lstStyle/>
        <a:p>
          <a:endParaRPr lang="en-US"/>
        </a:p>
      </dgm:t>
    </dgm:pt>
    <dgm:pt modelId="{2FB0E87E-74CE-4208-9927-032E99A64E3D}" type="sibTrans" cxnId="{756F3E74-4038-40E2-A830-A8B85C6457FE}">
      <dgm:prSet/>
      <dgm:spPr/>
      <dgm:t>
        <a:bodyPr/>
        <a:lstStyle/>
        <a:p>
          <a:endParaRPr lang="en-US"/>
        </a:p>
      </dgm:t>
    </dgm:pt>
    <dgm:pt modelId="{FC2BC325-548C-4FDF-A95F-ECEE608712F3}">
      <dgm:prSet/>
      <dgm:spPr/>
      <dgm:t>
        <a:bodyPr/>
        <a:lstStyle/>
        <a:p>
          <a:pPr rtl="0"/>
          <a:r>
            <a:rPr lang="en-US" dirty="0"/>
            <a:t>Summarizing </a:t>
          </a:r>
        </a:p>
      </dgm:t>
    </dgm:pt>
    <dgm:pt modelId="{7D349F6E-4531-4EE9-BB3A-3326F746673B}" type="parTrans" cxnId="{D5FF116A-F2E9-47D5-B300-31AC2053FE39}">
      <dgm:prSet/>
      <dgm:spPr/>
      <dgm:t>
        <a:bodyPr/>
        <a:lstStyle/>
        <a:p>
          <a:endParaRPr lang="en-US"/>
        </a:p>
      </dgm:t>
    </dgm:pt>
    <dgm:pt modelId="{1FF8B57B-7B5A-4A6A-A3AA-664B3ABD816C}" type="sibTrans" cxnId="{D5FF116A-F2E9-47D5-B300-31AC2053FE39}">
      <dgm:prSet/>
      <dgm:spPr/>
      <dgm:t>
        <a:bodyPr/>
        <a:lstStyle/>
        <a:p>
          <a:endParaRPr lang="en-US"/>
        </a:p>
      </dgm:t>
    </dgm:pt>
    <dgm:pt modelId="{7C0BFD5B-9B21-4966-A22F-F5E2DE30F3D4}">
      <dgm:prSet/>
      <dgm:spPr/>
      <dgm:t>
        <a:bodyPr/>
        <a:lstStyle/>
        <a:p>
          <a:pPr rtl="0"/>
          <a:r>
            <a:rPr lang="en-US" dirty="0"/>
            <a:t>Theme identification </a:t>
          </a:r>
        </a:p>
      </dgm:t>
    </dgm:pt>
    <dgm:pt modelId="{D4C5F845-6B12-45C8-A317-76093545DE78}" type="parTrans" cxnId="{E4AD4288-8797-4477-9253-318239A8AC95}">
      <dgm:prSet/>
      <dgm:spPr/>
      <dgm:t>
        <a:bodyPr/>
        <a:lstStyle/>
        <a:p>
          <a:endParaRPr lang="en-US"/>
        </a:p>
      </dgm:t>
    </dgm:pt>
    <dgm:pt modelId="{42812B38-6BA2-408E-91F1-AA03667F7A3D}" type="sibTrans" cxnId="{E4AD4288-8797-4477-9253-318239A8AC95}">
      <dgm:prSet/>
      <dgm:spPr/>
      <dgm:t>
        <a:bodyPr/>
        <a:lstStyle/>
        <a:p>
          <a:endParaRPr lang="en-US"/>
        </a:p>
      </dgm:t>
    </dgm:pt>
    <dgm:pt modelId="{80084335-2969-417E-A674-ACA608DAE9A0}">
      <dgm:prSet/>
      <dgm:spPr/>
      <dgm:t>
        <a:bodyPr/>
        <a:lstStyle/>
        <a:p>
          <a:pPr rtl="0"/>
          <a:r>
            <a:rPr lang="en-US" dirty="0"/>
            <a:t>Analytic memos </a:t>
          </a:r>
        </a:p>
      </dgm:t>
    </dgm:pt>
    <dgm:pt modelId="{A329F7DE-50E2-41CD-9FEC-4AF0C08A029E}" type="parTrans" cxnId="{49F026D9-83BA-4F51-AE7C-985DE0B7AF2E}">
      <dgm:prSet/>
      <dgm:spPr/>
      <dgm:t>
        <a:bodyPr/>
        <a:lstStyle/>
        <a:p>
          <a:endParaRPr lang="en-US"/>
        </a:p>
      </dgm:t>
    </dgm:pt>
    <dgm:pt modelId="{44CF50D6-5677-4E63-87B3-E50E26236A9F}" type="sibTrans" cxnId="{49F026D9-83BA-4F51-AE7C-985DE0B7AF2E}">
      <dgm:prSet/>
      <dgm:spPr/>
      <dgm:t>
        <a:bodyPr/>
        <a:lstStyle/>
        <a:p>
          <a:endParaRPr lang="en-US"/>
        </a:p>
      </dgm:t>
    </dgm:pt>
    <dgm:pt modelId="{DE2E6484-D653-494C-9CF4-D39EB7423DAA}" type="pres">
      <dgm:prSet presAssocID="{C5A8C27B-5166-460E-B7B3-0EC6B341781B}" presName="Name0" presStyleCnt="0">
        <dgm:presLayoutVars>
          <dgm:chMax val="11"/>
          <dgm:chPref val="11"/>
          <dgm:dir/>
          <dgm:resizeHandles/>
        </dgm:presLayoutVars>
      </dgm:prSet>
      <dgm:spPr/>
    </dgm:pt>
    <dgm:pt modelId="{91411EBB-1655-4A5C-9DC5-C34DCC4C6E64}" type="pres">
      <dgm:prSet presAssocID="{80084335-2969-417E-A674-ACA608DAE9A0}" presName="Accent5" presStyleCnt="0"/>
      <dgm:spPr/>
    </dgm:pt>
    <dgm:pt modelId="{E03D4376-677C-4C3F-949F-9E92E118595D}" type="pres">
      <dgm:prSet presAssocID="{80084335-2969-417E-A674-ACA608DAE9A0}" presName="Accent" presStyleLbl="node1" presStyleIdx="0" presStyleCnt="5"/>
      <dgm:spPr/>
    </dgm:pt>
    <dgm:pt modelId="{2EC5B978-42D8-44E7-AE59-F4FCA7DCC26F}" type="pres">
      <dgm:prSet presAssocID="{80084335-2969-417E-A674-ACA608DAE9A0}" presName="ParentBackground5" presStyleCnt="0"/>
      <dgm:spPr/>
    </dgm:pt>
    <dgm:pt modelId="{202F0B39-159E-4928-929D-E204A4D0E8EF}" type="pres">
      <dgm:prSet presAssocID="{80084335-2969-417E-A674-ACA608DAE9A0}" presName="ParentBackground" presStyleLbl="fgAcc1" presStyleIdx="0" presStyleCnt="5"/>
      <dgm:spPr/>
    </dgm:pt>
    <dgm:pt modelId="{9D75F0F7-30A7-4019-BF5F-4C45B6A4DB2F}" type="pres">
      <dgm:prSet presAssocID="{80084335-2969-417E-A674-ACA608DAE9A0}" presName="Parent5" presStyleLbl="revTx" presStyleIdx="0" presStyleCnt="0">
        <dgm:presLayoutVars>
          <dgm:chMax val="1"/>
          <dgm:chPref val="1"/>
          <dgm:bulletEnabled val="1"/>
        </dgm:presLayoutVars>
      </dgm:prSet>
      <dgm:spPr/>
    </dgm:pt>
    <dgm:pt modelId="{5630C6DB-DBAB-4276-B749-9BBD760D6319}" type="pres">
      <dgm:prSet presAssocID="{7C0BFD5B-9B21-4966-A22F-F5E2DE30F3D4}" presName="Accent4" presStyleCnt="0"/>
      <dgm:spPr/>
    </dgm:pt>
    <dgm:pt modelId="{F47B895E-198C-4284-8E81-A00AED419FE5}" type="pres">
      <dgm:prSet presAssocID="{7C0BFD5B-9B21-4966-A22F-F5E2DE30F3D4}" presName="Accent" presStyleLbl="node1" presStyleIdx="1" presStyleCnt="5"/>
      <dgm:spPr/>
    </dgm:pt>
    <dgm:pt modelId="{A6925749-1548-431F-A5F6-69DC8B8C5294}" type="pres">
      <dgm:prSet presAssocID="{7C0BFD5B-9B21-4966-A22F-F5E2DE30F3D4}" presName="ParentBackground4" presStyleCnt="0"/>
      <dgm:spPr/>
    </dgm:pt>
    <dgm:pt modelId="{C89B8F9B-306F-4E0B-A683-0139ACAA6D21}" type="pres">
      <dgm:prSet presAssocID="{7C0BFD5B-9B21-4966-A22F-F5E2DE30F3D4}" presName="ParentBackground" presStyleLbl="fgAcc1" presStyleIdx="1" presStyleCnt="5"/>
      <dgm:spPr/>
    </dgm:pt>
    <dgm:pt modelId="{8EB1F114-897C-44A7-B5AE-ECE83570F07A}" type="pres">
      <dgm:prSet presAssocID="{7C0BFD5B-9B21-4966-A22F-F5E2DE30F3D4}" presName="Parent4" presStyleLbl="revTx" presStyleIdx="0" presStyleCnt="0">
        <dgm:presLayoutVars>
          <dgm:chMax val="1"/>
          <dgm:chPref val="1"/>
          <dgm:bulletEnabled val="1"/>
        </dgm:presLayoutVars>
      </dgm:prSet>
      <dgm:spPr/>
    </dgm:pt>
    <dgm:pt modelId="{B99010B8-80D8-41D6-9DA8-F2B26DAE31BE}" type="pres">
      <dgm:prSet presAssocID="{FC2BC325-548C-4FDF-A95F-ECEE608712F3}" presName="Accent3" presStyleCnt="0"/>
      <dgm:spPr/>
    </dgm:pt>
    <dgm:pt modelId="{8C4A2C85-F058-4543-98DC-019E01FFDED0}" type="pres">
      <dgm:prSet presAssocID="{FC2BC325-548C-4FDF-A95F-ECEE608712F3}" presName="Accent" presStyleLbl="node1" presStyleIdx="2" presStyleCnt="5"/>
      <dgm:spPr/>
    </dgm:pt>
    <dgm:pt modelId="{7742D47D-A8C5-4B7D-A250-E03A8752E34C}" type="pres">
      <dgm:prSet presAssocID="{FC2BC325-548C-4FDF-A95F-ECEE608712F3}" presName="ParentBackground3" presStyleCnt="0"/>
      <dgm:spPr/>
    </dgm:pt>
    <dgm:pt modelId="{26AED015-1037-4381-8D28-6A53D86E1C0A}" type="pres">
      <dgm:prSet presAssocID="{FC2BC325-548C-4FDF-A95F-ECEE608712F3}" presName="ParentBackground" presStyleLbl="fgAcc1" presStyleIdx="2" presStyleCnt="5"/>
      <dgm:spPr/>
    </dgm:pt>
    <dgm:pt modelId="{C0007590-A731-4530-A303-89E160DB0C93}" type="pres">
      <dgm:prSet presAssocID="{FC2BC325-548C-4FDF-A95F-ECEE608712F3}" presName="Parent3" presStyleLbl="revTx" presStyleIdx="0" presStyleCnt="0">
        <dgm:presLayoutVars>
          <dgm:chMax val="1"/>
          <dgm:chPref val="1"/>
          <dgm:bulletEnabled val="1"/>
        </dgm:presLayoutVars>
      </dgm:prSet>
      <dgm:spPr/>
    </dgm:pt>
    <dgm:pt modelId="{1931A11C-656D-4299-9592-871A1AA40BA3}" type="pres">
      <dgm:prSet presAssocID="{5D48A877-6521-451B-B333-56A903F15AB9}" presName="Accent2" presStyleCnt="0"/>
      <dgm:spPr/>
    </dgm:pt>
    <dgm:pt modelId="{286B3ABC-8896-4613-A75A-BA1BAC64326A}" type="pres">
      <dgm:prSet presAssocID="{5D48A877-6521-451B-B333-56A903F15AB9}" presName="Accent" presStyleLbl="node1" presStyleIdx="3" presStyleCnt="5"/>
      <dgm:spPr/>
    </dgm:pt>
    <dgm:pt modelId="{3E240E3A-FFBA-434F-9A86-118496276B20}" type="pres">
      <dgm:prSet presAssocID="{5D48A877-6521-451B-B333-56A903F15AB9}" presName="ParentBackground2" presStyleCnt="0"/>
      <dgm:spPr/>
    </dgm:pt>
    <dgm:pt modelId="{A7158DDB-7F5F-40E5-A1F0-625A661C79CB}" type="pres">
      <dgm:prSet presAssocID="{5D48A877-6521-451B-B333-56A903F15AB9}" presName="ParentBackground" presStyleLbl="fgAcc1" presStyleIdx="3" presStyleCnt="5"/>
      <dgm:spPr/>
    </dgm:pt>
    <dgm:pt modelId="{6F8073D3-6B94-423E-A3E2-63F06879900F}" type="pres">
      <dgm:prSet presAssocID="{5D48A877-6521-451B-B333-56A903F15AB9}" presName="Parent2" presStyleLbl="revTx" presStyleIdx="0" presStyleCnt="0">
        <dgm:presLayoutVars>
          <dgm:chMax val="1"/>
          <dgm:chPref val="1"/>
          <dgm:bulletEnabled val="1"/>
        </dgm:presLayoutVars>
      </dgm:prSet>
      <dgm:spPr/>
    </dgm:pt>
    <dgm:pt modelId="{AD96CDB2-BE93-4468-B754-0BA5E9EE47D3}" type="pres">
      <dgm:prSet presAssocID="{088DD01E-BBBB-4DC5-A723-1285E8189971}" presName="Accent1" presStyleCnt="0"/>
      <dgm:spPr/>
    </dgm:pt>
    <dgm:pt modelId="{C3E138E9-52A5-4F50-B183-8122BA654302}" type="pres">
      <dgm:prSet presAssocID="{088DD01E-BBBB-4DC5-A723-1285E8189971}" presName="Accent" presStyleLbl="node1" presStyleIdx="4" presStyleCnt="5"/>
      <dgm:spPr/>
    </dgm:pt>
    <dgm:pt modelId="{CE8137D3-7235-4EF5-A5BC-D798A8D62710}" type="pres">
      <dgm:prSet presAssocID="{088DD01E-BBBB-4DC5-A723-1285E8189971}" presName="ParentBackground1" presStyleCnt="0"/>
      <dgm:spPr/>
    </dgm:pt>
    <dgm:pt modelId="{DD8DEBA9-64AA-4CBA-BA62-8A70A09D3DA3}" type="pres">
      <dgm:prSet presAssocID="{088DD01E-BBBB-4DC5-A723-1285E8189971}" presName="ParentBackground" presStyleLbl="fgAcc1" presStyleIdx="4" presStyleCnt="5"/>
      <dgm:spPr/>
    </dgm:pt>
    <dgm:pt modelId="{95699ADB-0852-4F55-8F53-4D1F3507A52D}" type="pres">
      <dgm:prSet presAssocID="{088DD01E-BBBB-4DC5-A723-1285E8189971}" presName="Parent1" presStyleLbl="revTx" presStyleIdx="0" presStyleCnt="0">
        <dgm:presLayoutVars>
          <dgm:chMax val="1"/>
          <dgm:chPref val="1"/>
          <dgm:bulletEnabled val="1"/>
        </dgm:presLayoutVars>
      </dgm:prSet>
      <dgm:spPr/>
    </dgm:pt>
  </dgm:ptLst>
  <dgm:cxnLst>
    <dgm:cxn modelId="{6BC1C823-557C-4536-89CD-1E240E26E743}" type="presOf" srcId="{C5A8C27B-5166-460E-B7B3-0EC6B341781B}" destId="{DE2E6484-D653-494C-9CF4-D39EB7423DAA}" srcOrd="0" destOrd="0" presId="urn:microsoft.com/office/officeart/2011/layout/CircleProcess"/>
    <dgm:cxn modelId="{7E103D2C-33E5-4667-BC3A-C5D64CDF670A}" type="presOf" srcId="{80084335-2969-417E-A674-ACA608DAE9A0}" destId="{9D75F0F7-30A7-4019-BF5F-4C45B6A4DB2F}" srcOrd="1" destOrd="0" presId="urn:microsoft.com/office/officeart/2011/layout/CircleProcess"/>
    <dgm:cxn modelId="{69CBBA5E-A5A0-47A4-A876-59175155FDA6}" type="presOf" srcId="{7C0BFD5B-9B21-4966-A22F-F5E2DE30F3D4}" destId="{8EB1F114-897C-44A7-B5AE-ECE83570F07A}" srcOrd="1" destOrd="0" presId="urn:microsoft.com/office/officeart/2011/layout/CircleProcess"/>
    <dgm:cxn modelId="{38A02D66-1D86-40AC-B588-EE9D05E162BF}" type="presOf" srcId="{FC2BC325-548C-4FDF-A95F-ECEE608712F3}" destId="{C0007590-A731-4530-A303-89E160DB0C93}" srcOrd="1" destOrd="0" presId="urn:microsoft.com/office/officeart/2011/layout/CircleProcess"/>
    <dgm:cxn modelId="{D5FF116A-F2E9-47D5-B300-31AC2053FE39}" srcId="{C5A8C27B-5166-460E-B7B3-0EC6B341781B}" destId="{FC2BC325-548C-4FDF-A95F-ECEE608712F3}" srcOrd="2" destOrd="0" parTransId="{7D349F6E-4531-4EE9-BB3A-3326F746673B}" sibTransId="{1FF8B57B-7B5A-4A6A-A3AA-664B3ABD816C}"/>
    <dgm:cxn modelId="{513D1C6A-655B-4471-B660-9193487C5512}" type="presOf" srcId="{088DD01E-BBBB-4DC5-A723-1285E8189971}" destId="{DD8DEBA9-64AA-4CBA-BA62-8A70A09D3DA3}" srcOrd="0" destOrd="0" presId="urn:microsoft.com/office/officeart/2011/layout/CircleProcess"/>
    <dgm:cxn modelId="{CC01446B-C047-49BE-8C25-57A2F3C83870}" type="presOf" srcId="{5D48A877-6521-451B-B333-56A903F15AB9}" destId="{6F8073D3-6B94-423E-A3E2-63F06879900F}" srcOrd="1" destOrd="0" presId="urn:microsoft.com/office/officeart/2011/layout/CircleProcess"/>
    <dgm:cxn modelId="{4FF4686E-51DC-4B32-94BA-227C87A5F994}" type="presOf" srcId="{7C0BFD5B-9B21-4966-A22F-F5E2DE30F3D4}" destId="{C89B8F9B-306F-4E0B-A683-0139ACAA6D21}" srcOrd="0" destOrd="0" presId="urn:microsoft.com/office/officeart/2011/layout/CircleProcess"/>
    <dgm:cxn modelId="{756F3E74-4038-40E2-A830-A8B85C6457FE}" srcId="{C5A8C27B-5166-460E-B7B3-0EC6B341781B}" destId="{5D48A877-6521-451B-B333-56A903F15AB9}" srcOrd="1" destOrd="0" parTransId="{D34A8108-357B-4A52-9753-78212B04DA45}" sibTransId="{2FB0E87E-74CE-4208-9927-032E99A64E3D}"/>
    <dgm:cxn modelId="{3D85AB76-DD20-475D-978B-ED41063F93F6}" type="presOf" srcId="{80084335-2969-417E-A674-ACA608DAE9A0}" destId="{202F0B39-159E-4928-929D-E204A4D0E8EF}" srcOrd="0" destOrd="0" presId="urn:microsoft.com/office/officeart/2011/layout/CircleProcess"/>
    <dgm:cxn modelId="{F0DECF5A-B4D5-4F60-94A5-44A67B5FBB3E}" type="presOf" srcId="{5D48A877-6521-451B-B333-56A903F15AB9}" destId="{A7158DDB-7F5F-40E5-A1F0-625A661C79CB}" srcOrd="0" destOrd="0" presId="urn:microsoft.com/office/officeart/2011/layout/CircleProcess"/>
    <dgm:cxn modelId="{E4AD4288-8797-4477-9253-318239A8AC95}" srcId="{C5A8C27B-5166-460E-B7B3-0EC6B341781B}" destId="{7C0BFD5B-9B21-4966-A22F-F5E2DE30F3D4}" srcOrd="3" destOrd="0" parTransId="{D4C5F845-6B12-45C8-A317-76093545DE78}" sibTransId="{42812B38-6BA2-408E-91F1-AA03667F7A3D}"/>
    <dgm:cxn modelId="{90DEAAAE-0BC3-45A1-A495-42191EF8AC4C}" type="presOf" srcId="{FC2BC325-548C-4FDF-A95F-ECEE608712F3}" destId="{26AED015-1037-4381-8D28-6A53D86E1C0A}" srcOrd="0" destOrd="0" presId="urn:microsoft.com/office/officeart/2011/layout/CircleProcess"/>
    <dgm:cxn modelId="{48F902B3-E0F4-4807-B081-A7E02F16C399}" type="presOf" srcId="{088DD01E-BBBB-4DC5-A723-1285E8189971}" destId="{95699ADB-0852-4F55-8F53-4D1F3507A52D}" srcOrd="1" destOrd="0" presId="urn:microsoft.com/office/officeart/2011/layout/CircleProcess"/>
    <dgm:cxn modelId="{49F026D9-83BA-4F51-AE7C-985DE0B7AF2E}" srcId="{C5A8C27B-5166-460E-B7B3-0EC6B341781B}" destId="{80084335-2969-417E-A674-ACA608DAE9A0}" srcOrd="4" destOrd="0" parTransId="{A329F7DE-50E2-41CD-9FEC-4AF0C08A029E}" sibTransId="{44CF50D6-5677-4E63-87B3-E50E26236A9F}"/>
    <dgm:cxn modelId="{7E0F4AE6-8B25-4A8A-8D69-0EA79819A7DE}" srcId="{C5A8C27B-5166-460E-B7B3-0EC6B341781B}" destId="{088DD01E-BBBB-4DC5-A723-1285E8189971}" srcOrd="0" destOrd="0" parTransId="{CC3DF5C1-C896-4C03-BA3C-0F9073F42F06}" sibTransId="{5C875838-5845-4872-A79A-239188233DEA}"/>
    <dgm:cxn modelId="{3F4C3984-131B-4C6F-928E-BEF5F6808753}" type="presParOf" srcId="{DE2E6484-D653-494C-9CF4-D39EB7423DAA}" destId="{91411EBB-1655-4A5C-9DC5-C34DCC4C6E64}" srcOrd="0" destOrd="0" presId="urn:microsoft.com/office/officeart/2011/layout/CircleProcess"/>
    <dgm:cxn modelId="{CE064853-A5B1-4664-89B7-F0B7F361A769}" type="presParOf" srcId="{91411EBB-1655-4A5C-9DC5-C34DCC4C6E64}" destId="{E03D4376-677C-4C3F-949F-9E92E118595D}" srcOrd="0" destOrd="0" presId="urn:microsoft.com/office/officeart/2011/layout/CircleProcess"/>
    <dgm:cxn modelId="{0F79F821-EF16-4764-9AA3-A6EF64585513}" type="presParOf" srcId="{DE2E6484-D653-494C-9CF4-D39EB7423DAA}" destId="{2EC5B978-42D8-44E7-AE59-F4FCA7DCC26F}" srcOrd="1" destOrd="0" presId="urn:microsoft.com/office/officeart/2011/layout/CircleProcess"/>
    <dgm:cxn modelId="{52DA6B84-FC50-4CDB-875E-0F308DD2E483}" type="presParOf" srcId="{2EC5B978-42D8-44E7-AE59-F4FCA7DCC26F}" destId="{202F0B39-159E-4928-929D-E204A4D0E8EF}" srcOrd="0" destOrd="0" presId="urn:microsoft.com/office/officeart/2011/layout/CircleProcess"/>
    <dgm:cxn modelId="{53AB1A94-D29E-4C34-A888-64B680F87A9D}" type="presParOf" srcId="{DE2E6484-D653-494C-9CF4-D39EB7423DAA}" destId="{9D75F0F7-30A7-4019-BF5F-4C45B6A4DB2F}" srcOrd="2" destOrd="0" presId="urn:microsoft.com/office/officeart/2011/layout/CircleProcess"/>
    <dgm:cxn modelId="{DD1F6B05-DF3F-40A3-B2A0-8D6823A96D6B}" type="presParOf" srcId="{DE2E6484-D653-494C-9CF4-D39EB7423DAA}" destId="{5630C6DB-DBAB-4276-B749-9BBD760D6319}" srcOrd="3" destOrd="0" presId="urn:microsoft.com/office/officeart/2011/layout/CircleProcess"/>
    <dgm:cxn modelId="{257B7CD6-34B0-4C28-97A4-F16ADB98B7AA}" type="presParOf" srcId="{5630C6DB-DBAB-4276-B749-9BBD760D6319}" destId="{F47B895E-198C-4284-8E81-A00AED419FE5}" srcOrd="0" destOrd="0" presId="urn:microsoft.com/office/officeart/2011/layout/CircleProcess"/>
    <dgm:cxn modelId="{82C90CF4-591D-4456-8D91-B20B93D9A982}" type="presParOf" srcId="{DE2E6484-D653-494C-9CF4-D39EB7423DAA}" destId="{A6925749-1548-431F-A5F6-69DC8B8C5294}" srcOrd="4" destOrd="0" presId="urn:microsoft.com/office/officeart/2011/layout/CircleProcess"/>
    <dgm:cxn modelId="{01A4EE13-9AA7-4E48-97BC-1536D0CB2667}" type="presParOf" srcId="{A6925749-1548-431F-A5F6-69DC8B8C5294}" destId="{C89B8F9B-306F-4E0B-A683-0139ACAA6D21}" srcOrd="0" destOrd="0" presId="urn:microsoft.com/office/officeart/2011/layout/CircleProcess"/>
    <dgm:cxn modelId="{B43AE6B2-B4FA-4E15-BA54-579FEDA73E8D}" type="presParOf" srcId="{DE2E6484-D653-494C-9CF4-D39EB7423DAA}" destId="{8EB1F114-897C-44A7-B5AE-ECE83570F07A}" srcOrd="5" destOrd="0" presId="urn:microsoft.com/office/officeart/2011/layout/CircleProcess"/>
    <dgm:cxn modelId="{38B627CC-311B-4D8E-88C7-F129509DF15E}" type="presParOf" srcId="{DE2E6484-D653-494C-9CF4-D39EB7423DAA}" destId="{B99010B8-80D8-41D6-9DA8-F2B26DAE31BE}" srcOrd="6" destOrd="0" presId="urn:microsoft.com/office/officeart/2011/layout/CircleProcess"/>
    <dgm:cxn modelId="{0EF184B7-2D16-4F57-A028-C914DD7694F0}" type="presParOf" srcId="{B99010B8-80D8-41D6-9DA8-F2B26DAE31BE}" destId="{8C4A2C85-F058-4543-98DC-019E01FFDED0}" srcOrd="0" destOrd="0" presId="urn:microsoft.com/office/officeart/2011/layout/CircleProcess"/>
    <dgm:cxn modelId="{A26B7DB5-54FC-42B5-94DC-AB56BD40F13E}" type="presParOf" srcId="{DE2E6484-D653-494C-9CF4-D39EB7423DAA}" destId="{7742D47D-A8C5-4B7D-A250-E03A8752E34C}" srcOrd="7" destOrd="0" presId="urn:microsoft.com/office/officeart/2011/layout/CircleProcess"/>
    <dgm:cxn modelId="{32479403-F7B2-4BC2-AEA7-9F824A791D51}" type="presParOf" srcId="{7742D47D-A8C5-4B7D-A250-E03A8752E34C}" destId="{26AED015-1037-4381-8D28-6A53D86E1C0A}" srcOrd="0" destOrd="0" presId="urn:microsoft.com/office/officeart/2011/layout/CircleProcess"/>
    <dgm:cxn modelId="{1F115CA7-9846-4F28-A711-5C87C7C08A0E}" type="presParOf" srcId="{DE2E6484-D653-494C-9CF4-D39EB7423DAA}" destId="{C0007590-A731-4530-A303-89E160DB0C93}" srcOrd="8" destOrd="0" presId="urn:microsoft.com/office/officeart/2011/layout/CircleProcess"/>
    <dgm:cxn modelId="{F3B5BFD7-A8B3-4F42-BC26-C62146BB1F55}" type="presParOf" srcId="{DE2E6484-D653-494C-9CF4-D39EB7423DAA}" destId="{1931A11C-656D-4299-9592-871A1AA40BA3}" srcOrd="9" destOrd="0" presId="urn:microsoft.com/office/officeart/2011/layout/CircleProcess"/>
    <dgm:cxn modelId="{56AE7AF4-28C8-4706-8CA2-268991611C93}" type="presParOf" srcId="{1931A11C-656D-4299-9592-871A1AA40BA3}" destId="{286B3ABC-8896-4613-A75A-BA1BAC64326A}" srcOrd="0" destOrd="0" presId="urn:microsoft.com/office/officeart/2011/layout/CircleProcess"/>
    <dgm:cxn modelId="{C899BF53-67A6-4887-88B4-3613CE1658B2}" type="presParOf" srcId="{DE2E6484-D653-494C-9CF4-D39EB7423DAA}" destId="{3E240E3A-FFBA-434F-9A86-118496276B20}" srcOrd="10" destOrd="0" presId="urn:microsoft.com/office/officeart/2011/layout/CircleProcess"/>
    <dgm:cxn modelId="{5385D702-93C9-4EB2-9768-CF35D266746B}" type="presParOf" srcId="{3E240E3A-FFBA-434F-9A86-118496276B20}" destId="{A7158DDB-7F5F-40E5-A1F0-625A661C79CB}" srcOrd="0" destOrd="0" presId="urn:microsoft.com/office/officeart/2011/layout/CircleProcess"/>
    <dgm:cxn modelId="{B27E1E47-E1F1-4EDB-9088-5002B353F863}" type="presParOf" srcId="{DE2E6484-D653-494C-9CF4-D39EB7423DAA}" destId="{6F8073D3-6B94-423E-A3E2-63F06879900F}" srcOrd="11" destOrd="0" presId="urn:microsoft.com/office/officeart/2011/layout/CircleProcess"/>
    <dgm:cxn modelId="{D10A72A0-45D6-4F16-9CDB-60FB6550A6FB}" type="presParOf" srcId="{DE2E6484-D653-494C-9CF4-D39EB7423DAA}" destId="{AD96CDB2-BE93-4468-B754-0BA5E9EE47D3}" srcOrd="12" destOrd="0" presId="urn:microsoft.com/office/officeart/2011/layout/CircleProcess"/>
    <dgm:cxn modelId="{1A5FAC36-F33F-47B8-8795-1D3C5C9ED8CA}" type="presParOf" srcId="{AD96CDB2-BE93-4468-B754-0BA5E9EE47D3}" destId="{C3E138E9-52A5-4F50-B183-8122BA654302}" srcOrd="0" destOrd="0" presId="urn:microsoft.com/office/officeart/2011/layout/CircleProcess"/>
    <dgm:cxn modelId="{1336683F-DB6D-4A4C-9367-CD2BD8226BCD}" type="presParOf" srcId="{DE2E6484-D653-494C-9CF4-D39EB7423DAA}" destId="{CE8137D3-7235-4EF5-A5BC-D798A8D62710}" srcOrd="13" destOrd="0" presId="urn:microsoft.com/office/officeart/2011/layout/CircleProcess"/>
    <dgm:cxn modelId="{F163FD0E-8F49-41CE-BFB3-BF65CA8B3DCB}" type="presParOf" srcId="{CE8137D3-7235-4EF5-A5BC-D798A8D62710}" destId="{DD8DEBA9-64AA-4CBA-BA62-8A70A09D3DA3}" srcOrd="0" destOrd="0" presId="urn:microsoft.com/office/officeart/2011/layout/CircleProcess"/>
    <dgm:cxn modelId="{BD7B899D-C55C-4999-A796-99D42A648740}" type="presParOf" srcId="{DE2E6484-D653-494C-9CF4-D39EB7423DAA}" destId="{95699ADB-0852-4F55-8F53-4D1F3507A52D}"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1F2CA-7BA0-4C51-B9E4-CDD2AB2909F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6D6A3A1-BDBE-445E-9A17-F86B61AC06B8}">
      <dgm:prSet phldrT="[Text]" custT="1"/>
      <dgm:spPr/>
      <dgm:t>
        <a:bodyPr/>
        <a:lstStyle/>
        <a:p>
          <a:r>
            <a:rPr lang="en-US" sz="3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Demographics</a:t>
          </a:r>
        </a:p>
      </dgm:t>
    </dgm:pt>
    <dgm:pt modelId="{0A52A020-6ECA-4B21-ABFD-91909DE31DB1}" type="parTrans" cxnId="{650DFD4B-88C3-46D6-A917-AE460E0574F6}">
      <dgm:prSet/>
      <dgm:spPr/>
      <dgm:t>
        <a:bodyPr/>
        <a:lstStyle/>
        <a:p>
          <a:endParaRPr lang="en-US">
            <a:latin typeface="Segoe UI" panose="020B0502040204020203" pitchFamily="34" charset="0"/>
            <a:cs typeface="Segoe UI" panose="020B0502040204020203" pitchFamily="34" charset="0"/>
          </a:endParaRPr>
        </a:p>
      </dgm:t>
    </dgm:pt>
    <dgm:pt modelId="{24C8A3B9-E3A4-45D2-831A-5009E30A0909}" type="sibTrans" cxnId="{650DFD4B-88C3-46D6-A917-AE460E0574F6}">
      <dgm:prSet/>
      <dgm:spPr/>
      <dgm:t>
        <a:bodyPr/>
        <a:lstStyle/>
        <a:p>
          <a:endParaRPr lang="en-US">
            <a:latin typeface="Segoe UI" panose="020B0502040204020203" pitchFamily="34" charset="0"/>
            <a:cs typeface="Segoe UI" panose="020B0502040204020203" pitchFamily="34" charset="0"/>
          </a:endParaRPr>
        </a:p>
      </dgm:t>
    </dgm:pt>
    <dgm:pt modelId="{682EFE31-48DF-4763-B631-A9D7917E430A}">
      <dgm:prSet phldrT="[Text]" custT="1"/>
      <dgm:spPr/>
      <dgm:t>
        <a:bodyPr/>
        <a:lstStyle/>
        <a:p>
          <a:r>
            <a:rPr lang="en-US" sz="1800" b="1" dirty="0">
              <a:solidFill>
                <a:schemeClr val="tx2"/>
              </a:solidFill>
              <a:latin typeface="Segoe UI" panose="020B0502040204020203" pitchFamily="34" charset="0"/>
              <a:cs typeface="Segoe UI" panose="020B0502040204020203" pitchFamily="34" charset="0"/>
            </a:rPr>
            <a:t>31%</a:t>
          </a:r>
          <a:r>
            <a:rPr lang="en-US" sz="1800" dirty="0">
              <a:solidFill>
                <a:schemeClr val="tx1"/>
              </a:solidFill>
              <a:latin typeface="Segoe UI" panose="020B0502040204020203" pitchFamily="34" charset="0"/>
              <a:cs typeface="Segoe UI" panose="020B0502040204020203" pitchFamily="34" charset="0"/>
            </a:rPr>
            <a:t> Black, </a:t>
          </a:r>
          <a:r>
            <a:rPr lang="en-US" sz="1800" b="1" dirty="0">
              <a:solidFill>
                <a:schemeClr val="tx2"/>
              </a:solidFill>
              <a:latin typeface="Segoe UI" panose="020B0502040204020203" pitchFamily="34" charset="0"/>
              <a:cs typeface="Segoe UI" panose="020B0502040204020203" pitchFamily="34" charset="0"/>
            </a:rPr>
            <a:t>39%</a:t>
          </a:r>
          <a:r>
            <a:rPr lang="en-US" sz="1800" dirty="0">
              <a:solidFill>
                <a:schemeClr val="tx1"/>
              </a:solidFill>
              <a:latin typeface="Segoe UI" panose="020B0502040204020203" pitchFamily="34" charset="0"/>
              <a:cs typeface="Segoe UI" panose="020B0502040204020203" pitchFamily="34" charset="0"/>
            </a:rPr>
            <a:t> Latino/a/x, </a:t>
          </a:r>
          <a:r>
            <a:rPr lang="en-US" sz="1800" b="1" dirty="0">
              <a:solidFill>
                <a:schemeClr val="tx2"/>
              </a:solidFill>
              <a:latin typeface="Segoe UI" panose="020B0502040204020203" pitchFamily="34" charset="0"/>
              <a:cs typeface="Segoe UI" panose="020B0502040204020203" pitchFamily="34" charset="0"/>
            </a:rPr>
            <a:t>31%</a:t>
          </a:r>
          <a:r>
            <a:rPr lang="en-US" sz="1800" dirty="0">
              <a:solidFill>
                <a:schemeClr val="tx1"/>
              </a:solidFill>
              <a:latin typeface="Segoe UI" panose="020B0502040204020203" pitchFamily="34" charset="0"/>
              <a:cs typeface="Segoe UI" panose="020B0502040204020203" pitchFamily="34" charset="0"/>
            </a:rPr>
            <a:t> White</a:t>
          </a:r>
          <a:endParaRPr lang="en-US" sz="1800" dirty="0">
            <a:latin typeface="Segoe UI" panose="020B0502040204020203" pitchFamily="34" charset="0"/>
            <a:cs typeface="Segoe UI" panose="020B0502040204020203" pitchFamily="34" charset="0"/>
          </a:endParaRPr>
        </a:p>
      </dgm:t>
    </dgm:pt>
    <dgm:pt modelId="{7B0AA5E5-A32E-4F2A-8066-3010D0D401A7}" type="parTrans" cxnId="{ADD973AA-D3B2-43A1-9216-AD48FB7EDED8}">
      <dgm:prSet/>
      <dgm:spPr/>
      <dgm:t>
        <a:bodyPr/>
        <a:lstStyle/>
        <a:p>
          <a:endParaRPr lang="en-US">
            <a:latin typeface="Segoe UI" panose="020B0502040204020203" pitchFamily="34" charset="0"/>
            <a:cs typeface="Segoe UI" panose="020B0502040204020203" pitchFamily="34" charset="0"/>
          </a:endParaRPr>
        </a:p>
      </dgm:t>
    </dgm:pt>
    <dgm:pt modelId="{95DACD29-0CAA-4EA6-940F-7891D34E153A}" type="sibTrans" cxnId="{ADD973AA-D3B2-43A1-9216-AD48FB7EDED8}">
      <dgm:prSet/>
      <dgm:spPr/>
      <dgm:t>
        <a:bodyPr/>
        <a:lstStyle/>
        <a:p>
          <a:endParaRPr lang="en-US">
            <a:latin typeface="Segoe UI" panose="020B0502040204020203" pitchFamily="34" charset="0"/>
            <a:cs typeface="Segoe UI" panose="020B0502040204020203" pitchFamily="34" charset="0"/>
          </a:endParaRPr>
        </a:p>
      </dgm:t>
    </dgm:pt>
    <dgm:pt modelId="{F44AFDEC-CE76-42D6-81EA-91B6734C1684}">
      <dgm:prSet phldrT="[Text]" custT="1"/>
      <dgm:spPr/>
      <dgm:t>
        <a:bodyPr/>
        <a:lstStyle/>
        <a:p>
          <a:r>
            <a:rPr lang="en-US" sz="3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Social determinants</a:t>
          </a:r>
        </a:p>
      </dgm:t>
    </dgm:pt>
    <dgm:pt modelId="{C135F564-D59B-4C4D-BE6D-CE56AD9862C5}" type="parTrans" cxnId="{14C28BB2-36A8-45A3-85A9-BA2A2E0A9FFC}">
      <dgm:prSet/>
      <dgm:spPr/>
      <dgm:t>
        <a:bodyPr/>
        <a:lstStyle/>
        <a:p>
          <a:endParaRPr lang="en-US">
            <a:latin typeface="Segoe UI" panose="020B0502040204020203" pitchFamily="34" charset="0"/>
            <a:cs typeface="Segoe UI" panose="020B0502040204020203" pitchFamily="34" charset="0"/>
          </a:endParaRPr>
        </a:p>
      </dgm:t>
    </dgm:pt>
    <dgm:pt modelId="{9E2AFC8E-A15B-4DC9-BCC3-34836E4FDB0B}" type="sibTrans" cxnId="{14C28BB2-36A8-45A3-85A9-BA2A2E0A9FFC}">
      <dgm:prSet/>
      <dgm:spPr/>
      <dgm:t>
        <a:bodyPr/>
        <a:lstStyle/>
        <a:p>
          <a:endParaRPr lang="en-US">
            <a:latin typeface="Segoe UI" panose="020B0502040204020203" pitchFamily="34" charset="0"/>
            <a:cs typeface="Segoe UI" panose="020B0502040204020203" pitchFamily="34" charset="0"/>
          </a:endParaRPr>
        </a:p>
      </dgm:t>
    </dgm:pt>
    <dgm:pt modelId="{CEA12B48-6007-44F1-BFBA-13CFDD44D50C}">
      <dgm:prSet phldrT="[Text]" custT="1"/>
      <dgm:spPr/>
      <dgm:t>
        <a:bodyPr/>
        <a:lstStyle/>
        <a:p>
          <a:r>
            <a:rPr lang="en-US" sz="1800" b="1" dirty="0">
              <a:solidFill>
                <a:schemeClr val="tx2"/>
              </a:solidFill>
              <a:latin typeface="Segoe UI" panose="020B0502040204020203" pitchFamily="34" charset="0"/>
              <a:cs typeface="Segoe UI" panose="020B0502040204020203" pitchFamily="34" charset="0"/>
            </a:rPr>
            <a:t>75%</a:t>
          </a:r>
          <a:r>
            <a:rPr lang="en-US" sz="1800" dirty="0">
              <a:solidFill>
                <a:schemeClr val="tx1"/>
              </a:solidFill>
              <a:latin typeface="Segoe UI" panose="020B0502040204020203" pitchFamily="34" charset="0"/>
              <a:cs typeface="Segoe UI" panose="020B0502040204020203" pitchFamily="34" charset="0"/>
            </a:rPr>
            <a:t> were experiencing homelessness</a:t>
          </a:r>
          <a:endParaRPr lang="en-US" sz="1800" dirty="0">
            <a:latin typeface="Segoe UI" panose="020B0502040204020203" pitchFamily="34" charset="0"/>
            <a:cs typeface="Segoe UI" panose="020B0502040204020203" pitchFamily="34" charset="0"/>
          </a:endParaRPr>
        </a:p>
      </dgm:t>
    </dgm:pt>
    <dgm:pt modelId="{B84D5F63-B3A6-4335-9DC5-4AF811AAED67}" type="parTrans" cxnId="{19815EDE-E920-42B4-9B4E-034A6CA34814}">
      <dgm:prSet/>
      <dgm:spPr/>
      <dgm:t>
        <a:bodyPr/>
        <a:lstStyle/>
        <a:p>
          <a:endParaRPr lang="en-US">
            <a:latin typeface="Segoe UI" panose="020B0502040204020203" pitchFamily="34" charset="0"/>
            <a:cs typeface="Segoe UI" panose="020B0502040204020203" pitchFamily="34" charset="0"/>
          </a:endParaRPr>
        </a:p>
      </dgm:t>
    </dgm:pt>
    <dgm:pt modelId="{FCD8459F-48C8-4272-AF05-90CC8E560A92}" type="sibTrans" cxnId="{19815EDE-E920-42B4-9B4E-034A6CA34814}">
      <dgm:prSet/>
      <dgm:spPr/>
      <dgm:t>
        <a:bodyPr/>
        <a:lstStyle/>
        <a:p>
          <a:endParaRPr lang="en-US">
            <a:latin typeface="Segoe UI" panose="020B0502040204020203" pitchFamily="34" charset="0"/>
            <a:cs typeface="Segoe UI" panose="020B0502040204020203" pitchFamily="34" charset="0"/>
          </a:endParaRPr>
        </a:p>
      </dgm:t>
    </dgm:pt>
    <dgm:pt modelId="{F02CFA36-0D75-4A0B-A32A-E364E8EE8D0D}">
      <dgm:prSet custT="1"/>
      <dgm:spPr/>
      <dgm:t>
        <a:bodyPr/>
        <a:lstStyle/>
        <a:p>
          <a:r>
            <a:rPr lang="en-US" sz="1800" b="1" dirty="0">
              <a:solidFill>
                <a:schemeClr val="tx2"/>
              </a:solidFill>
              <a:latin typeface="Segoe UI" panose="020B0502040204020203" pitchFamily="34" charset="0"/>
              <a:cs typeface="Segoe UI" panose="020B0502040204020203" pitchFamily="34" charset="0"/>
            </a:rPr>
            <a:t>71%</a:t>
          </a:r>
          <a:r>
            <a:rPr lang="en-US" sz="1800" dirty="0">
              <a:solidFill>
                <a:schemeClr val="tx1"/>
              </a:solidFill>
              <a:latin typeface="Segoe UI" panose="020B0502040204020203" pitchFamily="34" charset="0"/>
              <a:cs typeface="Segoe UI" panose="020B0502040204020203" pitchFamily="34" charset="0"/>
            </a:rPr>
            <a:t> male, </a:t>
          </a:r>
          <a:r>
            <a:rPr lang="en-US" sz="1800" b="1" dirty="0">
              <a:solidFill>
                <a:schemeClr val="tx2"/>
              </a:solidFill>
              <a:latin typeface="Segoe UI" panose="020B0502040204020203" pitchFamily="34" charset="0"/>
              <a:cs typeface="Segoe UI" panose="020B0502040204020203" pitchFamily="34" charset="0"/>
            </a:rPr>
            <a:t>29%</a:t>
          </a:r>
          <a:r>
            <a:rPr lang="en-US" sz="1800" dirty="0">
              <a:solidFill>
                <a:schemeClr val="tx1"/>
              </a:solidFill>
              <a:latin typeface="Segoe UI" panose="020B0502040204020203" pitchFamily="34" charset="0"/>
              <a:cs typeface="Segoe UI" panose="020B0502040204020203" pitchFamily="34" charset="0"/>
            </a:rPr>
            <a:t> female</a:t>
          </a:r>
        </a:p>
      </dgm:t>
    </dgm:pt>
    <dgm:pt modelId="{27F35D74-E7F4-4B3D-8B4E-62114BB6A210}" type="parTrans" cxnId="{096123B7-36FE-4E7C-9596-2BD228169BD8}">
      <dgm:prSet/>
      <dgm:spPr/>
      <dgm:t>
        <a:bodyPr/>
        <a:lstStyle/>
        <a:p>
          <a:endParaRPr lang="en-US">
            <a:latin typeface="Segoe UI" panose="020B0502040204020203" pitchFamily="34" charset="0"/>
            <a:cs typeface="Segoe UI" panose="020B0502040204020203" pitchFamily="34" charset="0"/>
          </a:endParaRPr>
        </a:p>
      </dgm:t>
    </dgm:pt>
    <dgm:pt modelId="{891FF9F2-9810-456F-B11B-EE10373901D2}" type="sibTrans" cxnId="{096123B7-36FE-4E7C-9596-2BD228169BD8}">
      <dgm:prSet/>
      <dgm:spPr/>
      <dgm:t>
        <a:bodyPr/>
        <a:lstStyle/>
        <a:p>
          <a:endParaRPr lang="en-US">
            <a:latin typeface="Segoe UI" panose="020B0502040204020203" pitchFamily="34" charset="0"/>
            <a:cs typeface="Segoe UI" panose="020B0502040204020203" pitchFamily="34" charset="0"/>
          </a:endParaRPr>
        </a:p>
      </dgm:t>
    </dgm:pt>
    <dgm:pt modelId="{FF5475B1-A351-444A-A1BB-2AAD56F26D11}">
      <dgm:prSet custT="1"/>
      <dgm:spPr/>
      <dgm:t>
        <a:bodyPr/>
        <a:lstStyle/>
        <a:p>
          <a:r>
            <a:rPr lang="en-US" sz="1800" b="1" dirty="0">
              <a:solidFill>
                <a:schemeClr val="tx2"/>
              </a:solidFill>
              <a:latin typeface="Segoe UI" panose="020B0502040204020203" pitchFamily="34" charset="0"/>
              <a:cs typeface="Segoe UI" panose="020B0502040204020203" pitchFamily="34" charset="0"/>
            </a:rPr>
            <a:t>44%</a:t>
          </a:r>
          <a:r>
            <a:rPr lang="en-US" sz="1800" dirty="0">
              <a:solidFill>
                <a:schemeClr val="tx1"/>
              </a:solidFill>
              <a:latin typeface="Segoe UI" panose="020B0502040204020203" pitchFamily="34" charset="0"/>
              <a:cs typeface="Segoe UI" panose="020B0502040204020203" pitchFamily="34" charset="0"/>
            </a:rPr>
            <a:t> between ages 30-39, </a:t>
          </a:r>
          <a:r>
            <a:rPr lang="en-US" sz="1800" b="1" dirty="0">
              <a:solidFill>
                <a:schemeClr val="tx2"/>
              </a:solidFill>
              <a:latin typeface="Segoe UI" panose="020B0502040204020203" pitchFamily="34" charset="0"/>
              <a:cs typeface="Segoe UI" panose="020B0502040204020203" pitchFamily="34" charset="0"/>
            </a:rPr>
            <a:t>27%</a:t>
          </a:r>
          <a:r>
            <a:rPr lang="en-US" sz="1800" dirty="0">
              <a:solidFill>
                <a:schemeClr val="tx1"/>
              </a:solidFill>
              <a:latin typeface="Segoe UI" panose="020B0502040204020203" pitchFamily="34" charset="0"/>
              <a:cs typeface="Segoe UI" panose="020B0502040204020203" pitchFamily="34" charset="0"/>
            </a:rPr>
            <a:t> between 40-49</a:t>
          </a:r>
        </a:p>
      </dgm:t>
    </dgm:pt>
    <dgm:pt modelId="{43B08FC2-DC69-4CD3-BE89-299D5A35FC4D}" type="parTrans" cxnId="{65F35BAC-8218-4E8A-B28F-38D42347DDD0}">
      <dgm:prSet/>
      <dgm:spPr/>
      <dgm:t>
        <a:bodyPr/>
        <a:lstStyle/>
        <a:p>
          <a:endParaRPr lang="en-US">
            <a:latin typeface="Segoe UI" panose="020B0502040204020203" pitchFamily="34" charset="0"/>
            <a:cs typeface="Segoe UI" panose="020B0502040204020203" pitchFamily="34" charset="0"/>
          </a:endParaRPr>
        </a:p>
      </dgm:t>
    </dgm:pt>
    <dgm:pt modelId="{B04A4820-D0A7-446A-91EC-40F68A14EA47}" type="sibTrans" cxnId="{65F35BAC-8218-4E8A-B28F-38D42347DDD0}">
      <dgm:prSet/>
      <dgm:spPr/>
      <dgm:t>
        <a:bodyPr/>
        <a:lstStyle/>
        <a:p>
          <a:endParaRPr lang="en-US">
            <a:latin typeface="Segoe UI" panose="020B0502040204020203" pitchFamily="34" charset="0"/>
            <a:cs typeface="Segoe UI" panose="020B0502040204020203" pitchFamily="34" charset="0"/>
          </a:endParaRPr>
        </a:p>
      </dgm:t>
    </dgm:pt>
    <dgm:pt modelId="{66856DCE-B4F7-4265-AB95-4E3559B4641D}">
      <dgm:prSet custT="1"/>
      <dgm:spPr/>
      <dgm:t>
        <a:bodyPr/>
        <a:lstStyle/>
        <a:p>
          <a:r>
            <a:rPr lang="en-US" sz="1800" b="1" dirty="0">
              <a:solidFill>
                <a:schemeClr val="tx2"/>
              </a:solidFill>
              <a:latin typeface="Segoe UI" panose="020B0502040204020203" pitchFamily="34" charset="0"/>
              <a:cs typeface="Segoe UI" panose="020B0502040204020203" pitchFamily="34" charset="0"/>
            </a:rPr>
            <a:t>71% </a:t>
          </a:r>
          <a:r>
            <a:rPr lang="en-US" sz="1800" dirty="0">
              <a:solidFill>
                <a:schemeClr val="tx1"/>
              </a:solidFill>
              <a:latin typeface="Segoe UI" panose="020B0502040204020203" pitchFamily="34" charset="0"/>
              <a:cs typeface="Segoe UI" panose="020B0502040204020203" pitchFamily="34" charset="0"/>
            </a:rPr>
            <a:t>had lived in Boston for at least 5 years</a:t>
          </a:r>
        </a:p>
      </dgm:t>
    </dgm:pt>
    <dgm:pt modelId="{E839AACE-F831-4285-B206-5AB927C416DA}" type="parTrans" cxnId="{3B3C6699-1CAE-4387-B51E-5DCD9AB0F6F0}">
      <dgm:prSet/>
      <dgm:spPr/>
      <dgm:t>
        <a:bodyPr/>
        <a:lstStyle/>
        <a:p>
          <a:endParaRPr lang="en-US">
            <a:latin typeface="Segoe UI" panose="020B0502040204020203" pitchFamily="34" charset="0"/>
            <a:cs typeface="Segoe UI" panose="020B0502040204020203" pitchFamily="34" charset="0"/>
          </a:endParaRPr>
        </a:p>
      </dgm:t>
    </dgm:pt>
    <dgm:pt modelId="{F475CFF8-C224-4A8D-A61A-916ABB79E142}" type="sibTrans" cxnId="{3B3C6699-1CAE-4387-B51E-5DCD9AB0F6F0}">
      <dgm:prSet/>
      <dgm:spPr/>
      <dgm:t>
        <a:bodyPr/>
        <a:lstStyle/>
        <a:p>
          <a:endParaRPr lang="en-US">
            <a:latin typeface="Segoe UI" panose="020B0502040204020203" pitchFamily="34" charset="0"/>
            <a:cs typeface="Segoe UI" panose="020B0502040204020203" pitchFamily="34" charset="0"/>
          </a:endParaRPr>
        </a:p>
      </dgm:t>
    </dgm:pt>
    <dgm:pt modelId="{CA88DEF5-8000-4256-8C8B-086D4F0FD0E9}">
      <dgm:prSet custT="1"/>
      <dgm:spPr/>
      <dgm:t>
        <a:bodyPr/>
        <a:lstStyle/>
        <a:p>
          <a:r>
            <a:rPr lang="en-US" sz="1800" b="1" dirty="0">
              <a:solidFill>
                <a:schemeClr val="tx2"/>
              </a:solidFill>
              <a:latin typeface="Segoe UI" panose="020B0502040204020203" pitchFamily="34" charset="0"/>
              <a:cs typeface="Segoe UI" panose="020B0502040204020203" pitchFamily="34" charset="0"/>
            </a:rPr>
            <a:t>85%</a:t>
          </a:r>
          <a:r>
            <a:rPr lang="en-US" sz="1800" dirty="0">
              <a:solidFill>
                <a:schemeClr val="tx1"/>
              </a:solidFill>
              <a:latin typeface="Segoe UI" panose="020B0502040204020203" pitchFamily="34" charset="0"/>
              <a:cs typeface="Segoe UI" panose="020B0502040204020203" pitchFamily="34" charset="0"/>
            </a:rPr>
            <a:t> with history of incarceration</a:t>
          </a:r>
        </a:p>
      </dgm:t>
    </dgm:pt>
    <dgm:pt modelId="{0F158A20-691D-40B5-8B31-D909537C7788}" type="parTrans" cxnId="{C02CF314-63B4-4124-B4F5-B077A7731204}">
      <dgm:prSet/>
      <dgm:spPr/>
      <dgm:t>
        <a:bodyPr/>
        <a:lstStyle/>
        <a:p>
          <a:endParaRPr lang="en-US">
            <a:latin typeface="Segoe UI" panose="020B0502040204020203" pitchFamily="34" charset="0"/>
            <a:cs typeface="Segoe UI" panose="020B0502040204020203" pitchFamily="34" charset="0"/>
          </a:endParaRPr>
        </a:p>
      </dgm:t>
    </dgm:pt>
    <dgm:pt modelId="{B5AA23BC-E503-46CF-B13A-98ABC3F091E5}" type="sibTrans" cxnId="{C02CF314-63B4-4124-B4F5-B077A7731204}">
      <dgm:prSet/>
      <dgm:spPr/>
      <dgm:t>
        <a:bodyPr/>
        <a:lstStyle/>
        <a:p>
          <a:endParaRPr lang="en-US">
            <a:latin typeface="Segoe UI" panose="020B0502040204020203" pitchFamily="34" charset="0"/>
            <a:cs typeface="Segoe UI" panose="020B0502040204020203" pitchFamily="34" charset="0"/>
          </a:endParaRPr>
        </a:p>
      </dgm:t>
    </dgm:pt>
    <dgm:pt modelId="{7CC341B5-C6BF-4620-8C03-E11FF13F0968}">
      <dgm:prSet custT="1"/>
      <dgm:spPr/>
      <dgm:t>
        <a:bodyPr/>
        <a:lstStyle/>
        <a:p>
          <a:r>
            <a:rPr lang="en-US" sz="1800" b="1" dirty="0">
              <a:solidFill>
                <a:schemeClr val="tx2"/>
              </a:solidFill>
              <a:latin typeface="Segoe UI" panose="020B0502040204020203" pitchFamily="34" charset="0"/>
              <a:cs typeface="Segoe UI" panose="020B0502040204020203" pitchFamily="34" charset="0"/>
            </a:rPr>
            <a:t>88%</a:t>
          </a:r>
          <a:r>
            <a:rPr lang="en-US" sz="1800" dirty="0">
              <a:solidFill>
                <a:schemeClr val="tx1"/>
              </a:solidFill>
              <a:latin typeface="Segoe UI" panose="020B0502040204020203" pitchFamily="34" charset="0"/>
              <a:cs typeface="Segoe UI" panose="020B0502040204020203" pitchFamily="34" charset="0"/>
            </a:rPr>
            <a:t> were out of work or unable to work</a:t>
          </a:r>
        </a:p>
      </dgm:t>
    </dgm:pt>
    <dgm:pt modelId="{D6F25C55-0C2F-48B1-BCF9-2732F1F8FFAE}" type="parTrans" cxnId="{28BB7A1C-3A3D-40B3-A4B1-BBF47FB02C7F}">
      <dgm:prSet/>
      <dgm:spPr/>
      <dgm:t>
        <a:bodyPr/>
        <a:lstStyle/>
        <a:p>
          <a:endParaRPr lang="en-US">
            <a:latin typeface="Segoe UI" panose="020B0502040204020203" pitchFamily="34" charset="0"/>
            <a:cs typeface="Segoe UI" panose="020B0502040204020203" pitchFamily="34" charset="0"/>
          </a:endParaRPr>
        </a:p>
      </dgm:t>
    </dgm:pt>
    <dgm:pt modelId="{D615A966-3594-4FB9-BD1A-86368F432B29}" type="sibTrans" cxnId="{28BB7A1C-3A3D-40B3-A4B1-BBF47FB02C7F}">
      <dgm:prSet/>
      <dgm:spPr/>
      <dgm:t>
        <a:bodyPr/>
        <a:lstStyle/>
        <a:p>
          <a:endParaRPr lang="en-US">
            <a:latin typeface="Segoe UI" panose="020B0502040204020203" pitchFamily="34" charset="0"/>
            <a:cs typeface="Segoe UI" panose="020B0502040204020203" pitchFamily="34" charset="0"/>
          </a:endParaRPr>
        </a:p>
      </dgm:t>
    </dgm:pt>
    <dgm:pt modelId="{7F5BBE9E-7BDD-436D-AA85-2CD9D30F17FE}" type="pres">
      <dgm:prSet presAssocID="{DC41F2CA-7BA0-4C51-B9E4-CDD2AB2909F6}" presName="layout" presStyleCnt="0">
        <dgm:presLayoutVars>
          <dgm:chMax/>
          <dgm:chPref/>
          <dgm:dir/>
          <dgm:resizeHandles/>
        </dgm:presLayoutVars>
      </dgm:prSet>
      <dgm:spPr/>
    </dgm:pt>
    <dgm:pt modelId="{73CBB9D1-1978-41B4-AA48-7B4D69159293}" type="pres">
      <dgm:prSet presAssocID="{D6D6A3A1-BDBE-445E-9A17-F86B61AC06B8}" presName="root" presStyleCnt="0">
        <dgm:presLayoutVars>
          <dgm:chMax/>
          <dgm:chPref/>
        </dgm:presLayoutVars>
      </dgm:prSet>
      <dgm:spPr/>
    </dgm:pt>
    <dgm:pt modelId="{E48A27CB-2915-463A-B214-18978EFDE100}" type="pres">
      <dgm:prSet presAssocID="{D6D6A3A1-BDBE-445E-9A17-F86B61AC06B8}" presName="rootComposite" presStyleCnt="0">
        <dgm:presLayoutVars/>
      </dgm:prSet>
      <dgm:spPr/>
    </dgm:pt>
    <dgm:pt modelId="{E7CD0F9B-EEEA-4D28-9942-C65E1F80E211}" type="pres">
      <dgm:prSet presAssocID="{D6D6A3A1-BDBE-445E-9A17-F86B61AC06B8}" presName="ParentAccent" presStyleLbl="alignNode1" presStyleIdx="0" presStyleCnt="2"/>
      <dgm:spPr/>
    </dgm:pt>
    <dgm:pt modelId="{15BE5DE3-5B10-45D2-9ED1-6B3152837FC5}" type="pres">
      <dgm:prSet presAssocID="{D6D6A3A1-BDBE-445E-9A17-F86B61AC06B8}" presName="ParentSmallAccent" presStyleLbl="fgAcc1" presStyleIdx="0" presStyleCnt="2"/>
      <dgm:spPr>
        <a:noFill/>
        <a:ln>
          <a:noFill/>
        </a:ln>
      </dgm:spPr>
    </dgm:pt>
    <dgm:pt modelId="{69A8B23E-3413-40FA-B444-E6EF0D6440EB}" type="pres">
      <dgm:prSet presAssocID="{D6D6A3A1-BDBE-445E-9A17-F86B61AC06B8}" presName="Parent" presStyleLbl="revTx" presStyleIdx="0" presStyleCnt="9">
        <dgm:presLayoutVars>
          <dgm:chMax/>
          <dgm:chPref val="4"/>
          <dgm:bulletEnabled val="1"/>
        </dgm:presLayoutVars>
      </dgm:prSet>
      <dgm:spPr/>
    </dgm:pt>
    <dgm:pt modelId="{E65D2C8E-2B58-4437-8BCB-45CDA1DDC852}" type="pres">
      <dgm:prSet presAssocID="{D6D6A3A1-BDBE-445E-9A17-F86B61AC06B8}" presName="childShape" presStyleCnt="0">
        <dgm:presLayoutVars>
          <dgm:chMax val="0"/>
          <dgm:chPref val="0"/>
        </dgm:presLayoutVars>
      </dgm:prSet>
      <dgm:spPr/>
    </dgm:pt>
    <dgm:pt modelId="{2F62B334-8B70-4C57-B404-E403B99A8CAD}" type="pres">
      <dgm:prSet presAssocID="{682EFE31-48DF-4763-B631-A9D7917E430A}" presName="childComposite" presStyleCnt="0">
        <dgm:presLayoutVars>
          <dgm:chMax val="0"/>
          <dgm:chPref val="0"/>
        </dgm:presLayoutVars>
      </dgm:prSet>
      <dgm:spPr/>
    </dgm:pt>
    <dgm:pt modelId="{92F7052D-FCD3-4C30-A550-E0A4D5FE2CBA}" type="pres">
      <dgm:prSet presAssocID="{682EFE31-48DF-4763-B631-A9D7917E430A}" presName="ChildAccent" presStyleLbl="solidFgAcc1" presStyleIdx="0" presStyleCnt="7" custScaleX="87773" custScaleY="87773"/>
      <dgm:spPr>
        <a:prstGeom prst="diamond">
          <a:avLst/>
        </a:prstGeom>
        <a:solidFill>
          <a:schemeClr val="bg1"/>
        </a:solidFill>
      </dgm:spPr>
    </dgm:pt>
    <dgm:pt modelId="{51CAA10C-D817-4F72-976B-56AAA32BA4AC}" type="pres">
      <dgm:prSet presAssocID="{682EFE31-48DF-4763-B631-A9D7917E430A}" presName="Child" presStyleLbl="revTx" presStyleIdx="1" presStyleCnt="9">
        <dgm:presLayoutVars>
          <dgm:chMax val="0"/>
          <dgm:chPref val="0"/>
          <dgm:bulletEnabled val="1"/>
        </dgm:presLayoutVars>
      </dgm:prSet>
      <dgm:spPr/>
    </dgm:pt>
    <dgm:pt modelId="{26B74996-03BD-45C9-8169-D95C2588D615}" type="pres">
      <dgm:prSet presAssocID="{F02CFA36-0D75-4A0B-A32A-E364E8EE8D0D}" presName="childComposite" presStyleCnt="0">
        <dgm:presLayoutVars>
          <dgm:chMax val="0"/>
          <dgm:chPref val="0"/>
        </dgm:presLayoutVars>
      </dgm:prSet>
      <dgm:spPr/>
    </dgm:pt>
    <dgm:pt modelId="{DBB63147-A558-4982-95EF-FE3213EEADF0}" type="pres">
      <dgm:prSet presAssocID="{F02CFA36-0D75-4A0B-A32A-E364E8EE8D0D}" presName="ChildAccent" presStyleLbl="solidFgAcc1" presStyleIdx="1" presStyleCnt="7" custScaleX="87773" custScaleY="87773"/>
      <dgm:spPr>
        <a:prstGeom prst="diamond">
          <a:avLst/>
        </a:prstGeom>
      </dgm:spPr>
    </dgm:pt>
    <dgm:pt modelId="{AEC630AE-0AC6-4274-9FB4-C68B8B0E2649}" type="pres">
      <dgm:prSet presAssocID="{F02CFA36-0D75-4A0B-A32A-E364E8EE8D0D}" presName="Child" presStyleLbl="revTx" presStyleIdx="2" presStyleCnt="9">
        <dgm:presLayoutVars>
          <dgm:chMax val="0"/>
          <dgm:chPref val="0"/>
          <dgm:bulletEnabled val="1"/>
        </dgm:presLayoutVars>
      </dgm:prSet>
      <dgm:spPr/>
    </dgm:pt>
    <dgm:pt modelId="{D013AD86-C562-4766-9ED1-D5E26DD87D0E}" type="pres">
      <dgm:prSet presAssocID="{FF5475B1-A351-444A-A1BB-2AAD56F26D11}" presName="childComposite" presStyleCnt="0">
        <dgm:presLayoutVars>
          <dgm:chMax val="0"/>
          <dgm:chPref val="0"/>
        </dgm:presLayoutVars>
      </dgm:prSet>
      <dgm:spPr/>
    </dgm:pt>
    <dgm:pt modelId="{E677605D-CA40-4CA3-B8BA-F9E656CEB58C}" type="pres">
      <dgm:prSet presAssocID="{FF5475B1-A351-444A-A1BB-2AAD56F26D11}" presName="ChildAccent" presStyleLbl="solidFgAcc1" presStyleIdx="2" presStyleCnt="7" custScaleX="87773" custScaleY="87773"/>
      <dgm:spPr>
        <a:prstGeom prst="diamond">
          <a:avLst/>
        </a:prstGeom>
      </dgm:spPr>
    </dgm:pt>
    <dgm:pt modelId="{CD64C48D-CD10-4A94-82C4-BADD9DD0829C}" type="pres">
      <dgm:prSet presAssocID="{FF5475B1-A351-444A-A1BB-2AAD56F26D11}" presName="Child" presStyleLbl="revTx" presStyleIdx="3" presStyleCnt="9">
        <dgm:presLayoutVars>
          <dgm:chMax val="0"/>
          <dgm:chPref val="0"/>
          <dgm:bulletEnabled val="1"/>
        </dgm:presLayoutVars>
      </dgm:prSet>
      <dgm:spPr/>
    </dgm:pt>
    <dgm:pt modelId="{8C2C9B40-D4FD-46C6-BCAD-824D5A772584}" type="pres">
      <dgm:prSet presAssocID="{66856DCE-B4F7-4265-AB95-4E3559B4641D}" presName="childComposite" presStyleCnt="0">
        <dgm:presLayoutVars>
          <dgm:chMax val="0"/>
          <dgm:chPref val="0"/>
        </dgm:presLayoutVars>
      </dgm:prSet>
      <dgm:spPr/>
    </dgm:pt>
    <dgm:pt modelId="{AD071A47-A907-4856-A93F-DFA2BE404577}" type="pres">
      <dgm:prSet presAssocID="{66856DCE-B4F7-4265-AB95-4E3559B4641D}" presName="ChildAccent" presStyleLbl="solidFgAcc1" presStyleIdx="3" presStyleCnt="7" custScaleX="87773" custScaleY="87773"/>
      <dgm:spPr>
        <a:prstGeom prst="diamond">
          <a:avLst/>
        </a:prstGeom>
      </dgm:spPr>
    </dgm:pt>
    <dgm:pt modelId="{52616D32-A20C-4F94-B038-64378719BA19}" type="pres">
      <dgm:prSet presAssocID="{66856DCE-B4F7-4265-AB95-4E3559B4641D}" presName="Child" presStyleLbl="revTx" presStyleIdx="4" presStyleCnt="9">
        <dgm:presLayoutVars>
          <dgm:chMax val="0"/>
          <dgm:chPref val="0"/>
          <dgm:bulletEnabled val="1"/>
        </dgm:presLayoutVars>
      </dgm:prSet>
      <dgm:spPr/>
    </dgm:pt>
    <dgm:pt modelId="{35AF47C9-5744-4361-97D1-E2AE11E70B5E}" type="pres">
      <dgm:prSet presAssocID="{F44AFDEC-CE76-42D6-81EA-91B6734C1684}" presName="root" presStyleCnt="0">
        <dgm:presLayoutVars>
          <dgm:chMax/>
          <dgm:chPref/>
        </dgm:presLayoutVars>
      </dgm:prSet>
      <dgm:spPr/>
    </dgm:pt>
    <dgm:pt modelId="{B7FF853C-1219-4F9A-87E4-1F38086CD270}" type="pres">
      <dgm:prSet presAssocID="{F44AFDEC-CE76-42D6-81EA-91B6734C1684}" presName="rootComposite" presStyleCnt="0">
        <dgm:presLayoutVars/>
      </dgm:prSet>
      <dgm:spPr/>
    </dgm:pt>
    <dgm:pt modelId="{D6C599F3-E4D0-415A-A75B-6101E72C5D6B}" type="pres">
      <dgm:prSet presAssocID="{F44AFDEC-CE76-42D6-81EA-91B6734C1684}" presName="ParentAccent" presStyleLbl="alignNode1" presStyleIdx="1" presStyleCnt="2"/>
      <dgm:spPr/>
    </dgm:pt>
    <dgm:pt modelId="{A4F88E8E-34FF-472D-A05A-95DABCC26921}" type="pres">
      <dgm:prSet presAssocID="{F44AFDEC-CE76-42D6-81EA-91B6734C1684}" presName="ParentSmallAccent" presStyleLbl="fgAcc1" presStyleIdx="1" presStyleCnt="2"/>
      <dgm:spPr>
        <a:noFill/>
        <a:ln>
          <a:noFill/>
        </a:ln>
      </dgm:spPr>
    </dgm:pt>
    <dgm:pt modelId="{08753647-D224-46F2-8028-C29B527F2F76}" type="pres">
      <dgm:prSet presAssocID="{F44AFDEC-CE76-42D6-81EA-91B6734C1684}" presName="Parent" presStyleLbl="revTx" presStyleIdx="5" presStyleCnt="9">
        <dgm:presLayoutVars>
          <dgm:chMax/>
          <dgm:chPref val="4"/>
          <dgm:bulletEnabled val="1"/>
        </dgm:presLayoutVars>
      </dgm:prSet>
      <dgm:spPr/>
    </dgm:pt>
    <dgm:pt modelId="{ED40A17E-7D3A-4EF1-9DE2-21EE0D2BE0EF}" type="pres">
      <dgm:prSet presAssocID="{F44AFDEC-CE76-42D6-81EA-91B6734C1684}" presName="childShape" presStyleCnt="0">
        <dgm:presLayoutVars>
          <dgm:chMax val="0"/>
          <dgm:chPref val="0"/>
        </dgm:presLayoutVars>
      </dgm:prSet>
      <dgm:spPr/>
    </dgm:pt>
    <dgm:pt modelId="{867C86F3-7BEB-4884-97E8-48F2261953D7}" type="pres">
      <dgm:prSet presAssocID="{CEA12B48-6007-44F1-BFBA-13CFDD44D50C}" presName="childComposite" presStyleCnt="0">
        <dgm:presLayoutVars>
          <dgm:chMax val="0"/>
          <dgm:chPref val="0"/>
        </dgm:presLayoutVars>
      </dgm:prSet>
      <dgm:spPr/>
    </dgm:pt>
    <dgm:pt modelId="{0C56440C-FD0F-4B4B-B7AE-CEAFBE6E81DA}" type="pres">
      <dgm:prSet presAssocID="{CEA12B48-6007-44F1-BFBA-13CFDD44D50C}" presName="ChildAccent" presStyleLbl="solidFgAcc1" presStyleIdx="4" presStyleCnt="7" custScaleX="87773" custScaleY="87773"/>
      <dgm:spPr>
        <a:prstGeom prst="diamond">
          <a:avLst/>
        </a:prstGeom>
      </dgm:spPr>
    </dgm:pt>
    <dgm:pt modelId="{123830A0-A986-4E59-8019-AB16A42CDBE8}" type="pres">
      <dgm:prSet presAssocID="{CEA12B48-6007-44F1-BFBA-13CFDD44D50C}" presName="Child" presStyleLbl="revTx" presStyleIdx="6" presStyleCnt="9">
        <dgm:presLayoutVars>
          <dgm:chMax val="0"/>
          <dgm:chPref val="0"/>
          <dgm:bulletEnabled val="1"/>
        </dgm:presLayoutVars>
      </dgm:prSet>
      <dgm:spPr/>
    </dgm:pt>
    <dgm:pt modelId="{6709F59D-C644-427A-B2A8-92964F1BF94B}" type="pres">
      <dgm:prSet presAssocID="{CA88DEF5-8000-4256-8C8B-086D4F0FD0E9}" presName="childComposite" presStyleCnt="0">
        <dgm:presLayoutVars>
          <dgm:chMax val="0"/>
          <dgm:chPref val="0"/>
        </dgm:presLayoutVars>
      </dgm:prSet>
      <dgm:spPr/>
    </dgm:pt>
    <dgm:pt modelId="{8C65CF7D-B2A9-44FF-9594-EBB234B83AE4}" type="pres">
      <dgm:prSet presAssocID="{CA88DEF5-8000-4256-8C8B-086D4F0FD0E9}" presName="ChildAccent" presStyleLbl="solidFgAcc1" presStyleIdx="5" presStyleCnt="7" custScaleX="87773" custScaleY="87773"/>
      <dgm:spPr>
        <a:prstGeom prst="diamond">
          <a:avLst/>
        </a:prstGeom>
      </dgm:spPr>
    </dgm:pt>
    <dgm:pt modelId="{C1768E4F-DD11-46B3-B713-B2CE3F9939F6}" type="pres">
      <dgm:prSet presAssocID="{CA88DEF5-8000-4256-8C8B-086D4F0FD0E9}" presName="Child" presStyleLbl="revTx" presStyleIdx="7" presStyleCnt="9">
        <dgm:presLayoutVars>
          <dgm:chMax val="0"/>
          <dgm:chPref val="0"/>
          <dgm:bulletEnabled val="1"/>
        </dgm:presLayoutVars>
      </dgm:prSet>
      <dgm:spPr/>
    </dgm:pt>
    <dgm:pt modelId="{EE8189C0-3018-455A-9856-746C3CC94FAD}" type="pres">
      <dgm:prSet presAssocID="{7CC341B5-C6BF-4620-8C03-E11FF13F0968}" presName="childComposite" presStyleCnt="0">
        <dgm:presLayoutVars>
          <dgm:chMax val="0"/>
          <dgm:chPref val="0"/>
        </dgm:presLayoutVars>
      </dgm:prSet>
      <dgm:spPr/>
    </dgm:pt>
    <dgm:pt modelId="{7D1CDE42-F5DB-4080-93C4-DD71E7E080BA}" type="pres">
      <dgm:prSet presAssocID="{7CC341B5-C6BF-4620-8C03-E11FF13F0968}" presName="ChildAccent" presStyleLbl="solidFgAcc1" presStyleIdx="6" presStyleCnt="7" custScaleX="87773" custScaleY="87773"/>
      <dgm:spPr>
        <a:prstGeom prst="diamond">
          <a:avLst/>
        </a:prstGeom>
      </dgm:spPr>
    </dgm:pt>
    <dgm:pt modelId="{BE71D674-5291-4535-8539-D9ABA96565E0}" type="pres">
      <dgm:prSet presAssocID="{7CC341B5-C6BF-4620-8C03-E11FF13F0968}" presName="Child" presStyleLbl="revTx" presStyleIdx="8" presStyleCnt="9">
        <dgm:presLayoutVars>
          <dgm:chMax val="0"/>
          <dgm:chPref val="0"/>
          <dgm:bulletEnabled val="1"/>
        </dgm:presLayoutVars>
      </dgm:prSet>
      <dgm:spPr/>
    </dgm:pt>
  </dgm:ptLst>
  <dgm:cxnLst>
    <dgm:cxn modelId="{77E29302-DC9F-40FC-AB3F-7791D905E6EE}" type="presOf" srcId="{66856DCE-B4F7-4265-AB95-4E3559B4641D}" destId="{52616D32-A20C-4F94-B038-64378719BA19}" srcOrd="0" destOrd="0" presId="urn:microsoft.com/office/officeart/2008/layout/SquareAccentList"/>
    <dgm:cxn modelId="{C02CF314-63B4-4124-B4F5-B077A7731204}" srcId="{F44AFDEC-CE76-42D6-81EA-91B6734C1684}" destId="{CA88DEF5-8000-4256-8C8B-086D4F0FD0E9}" srcOrd="1" destOrd="0" parTransId="{0F158A20-691D-40B5-8B31-D909537C7788}" sibTransId="{B5AA23BC-E503-46CF-B13A-98ABC3F091E5}"/>
    <dgm:cxn modelId="{28BB7A1C-3A3D-40B3-A4B1-BBF47FB02C7F}" srcId="{F44AFDEC-CE76-42D6-81EA-91B6734C1684}" destId="{7CC341B5-C6BF-4620-8C03-E11FF13F0968}" srcOrd="2" destOrd="0" parTransId="{D6F25C55-0C2F-48B1-BCF9-2732F1F8FFAE}" sibTransId="{D615A966-3594-4FB9-BD1A-86368F432B29}"/>
    <dgm:cxn modelId="{C4D3C56A-A5A2-48CD-80E7-585503A168D3}" type="presOf" srcId="{F02CFA36-0D75-4A0B-A32A-E364E8EE8D0D}" destId="{AEC630AE-0AC6-4274-9FB4-C68B8B0E2649}" srcOrd="0" destOrd="0" presId="urn:microsoft.com/office/officeart/2008/layout/SquareAccentList"/>
    <dgm:cxn modelId="{650DFD4B-88C3-46D6-A917-AE460E0574F6}" srcId="{DC41F2CA-7BA0-4C51-B9E4-CDD2AB2909F6}" destId="{D6D6A3A1-BDBE-445E-9A17-F86B61AC06B8}" srcOrd="0" destOrd="0" parTransId="{0A52A020-6ECA-4B21-ABFD-91909DE31DB1}" sibTransId="{24C8A3B9-E3A4-45D2-831A-5009E30A0909}"/>
    <dgm:cxn modelId="{5028936C-D993-4F0A-AB87-80D609704EFC}" type="presOf" srcId="{CEA12B48-6007-44F1-BFBA-13CFDD44D50C}" destId="{123830A0-A986-4E59-8019-AB16A42CDBE8}" srcOrd="0" destOrd="0" presId="urn:microsoft.com/office/officeart/2008/layout/SquareAccentList"/>
    <dgm:cxn modelId="{085A726D-8189-4B7E-8B88-8E7B0769F7D8}" type="presOf" srcId="{FF5475B1-A351-444A-A1BB-2AAD56F26D11}" destId="{CD64C48D-CD10-4A94-82C4-BADD9DD0829C}" srcOrd="0" destOrd="0" presId="urn:microsoft.com/office/officeart/2008/layout/SquareAccentList"/>
    <dgm:cxn modelId="{83B9B15A-B6BC-4D2A-9B5B-D163F1179A12}" type="presOf" srcId="{F44AFDEC-CE76-42D6-81EA-91B6734C1684}" destId="{08753647-D224-46F2-8028-C29B527F2F76}" srcOrd="0" destOrd="0" presId="urn:microsoft.com/office/officeart/2008/layout/SquareAccentList"/>
    <dgm:cxn modelId="{3B3C6699-1CAE-4387-B51E-5DCD9AB0F6F0}" srcId="{D6D6A3A1-BDBE-445E-9A17-F86B61AC06B8}" destId="{66856DCE-B4F7-4265-AB95-4E3559B4641D}" srcOrd="3" destOrd="0" parTransId="{E839AACE-F831-4285-B206-5AB927C416DA}" sibTransId="{F475CFF8-C224-4A8D-A61A-916ABB79E142}"/>
    <dgm:cxn modelId="{ADD973AA-D3B2-43A1-9216-AD48FB7EDED8}" srcId="{D6D6A3A1-BDBE-445E-9A17-F86B61AC06B8}" destId="{682EFE31-48DF-4763-B631-A9D7917E430A}" srcOrd="0" destOrd="0" parTransId="{7B0AA5E5-A32E-4F2A-8066-3010D0D401A7}" sibTransId="{95DACD29-0CAA-4EA6-940F-7891D34E153A}"/>
    <dgm:cxn modelId="{65F35BAC-8218-4E8A-B28F-38D42347DDD0}" srcId="{D6D6A3A1-BDBE-445E-9A17-F86B61AC06B8}" destId="{FF5475B1-A351-444A-A1BB-2AAD56F26D11}" srcOrd="2" destOrd="0" parTransId="{43B08FC2-DC69-4CD3-BE89-299D5A35FC4D}" sibTransId="{B04A4820-D0A7-446A-91EC-40F68A14EA47}"/>
    <dgm:cxn modelId="{82BA41B0-121F-44E8-A284-868D0A97B50A}" type="presOf" srcId="{682EFE31-48DF-4763-B631-A9D7917E430A}" destId="{51CAA10C-D817-4F72-976B-56AAA32BA4AC}" srcOrd="0" destOrd="0" presId="urn:microsoft.com/office/officeart/2008/layout/SquareAccentList"/>
    <dgm:cxn modelId="{14C28BB2-36A8-45A3-85A9-BA2A2E0A9FFC}" srcId="{DC41F2CA-7BA0-4C51-B9E4-CDD2AB2909F6}" destId="{F44AFDEC-CE76-42D6-81EA-91B6734C1684}" srcOrd="1" destOrd="0" parTransId="{C135F564-D59B-4C4D-BE6D-CE56AD9862C5}" sibTransId="{9E2AFC8E-A15B-4DC9-BCC3-34836E4FDB0B}"/>
    <dgm:cxn modelId="{096123B7-36FE-4E7C-9596-2BD228169BD8}" srcId="{D6D6A3A1-BDBE-445E-9A17-F86B61AC06B8}" destId="{F02CFA36-0D75-4A0B-A32A-E364E8EE8D0D}" srcOrd="1" destOrd="0" parTransId="{27F35D74-E7F4-4B3D-8B4E-62114BB6A210}" sibTransId="{891FF9F2-9810-456F-B11B-EE10373901D2}"/>
    <dgm:cxn modelId="{C2C6B2B7-739E-43F8-AB61-FCCCC0C048E5}" type="presOf" srcId="{CA88DEF5-8000-4256-8C8B-086D4F0FD0E9}" destId="{C1768E4F-DD11-46B3-B713-B2CE3F9939F6}" srcOrd="0" destOrd="0" presId="urn:microsoft.com/office/officeart/2008/layout/SquareAccentList"/>
    <dgm:cxn modelId="{19815EDE-E920-42B4-9B4E-034A6CA34814}" srcId="{F44AFDEC-CE76-42D6-81EA-91B6734C1684}" destId="{CEA12B48-6007-44F1-BFBA-13CFDD44D50C}" srcOrd="0" destOrd="0" parTransId="{B84D5F63-B3A6-4335-9DC5-4AF811AAED67}" sibTransId="{FCD8459F-48C8-4272-AF05-90CC8E560A92}"/>
    <dgm:cxn modelId="{3C32D7E8-C400-4719-9409-03B919F693C1}" type="presOf" srcId="{D6D6A3A1-BDBE-445E-9A17-F86B61AC06B8}" destId="{69A8B23E-3413-40FA-B444-E6EF0D6440EB}" srcOrd="0" destOrd="0" presId="urn:microsoft.com/office/officeart/2008/layout/SquareAccentList"/>
    <dgm:cxn modelId="{D4C02FE9-1AA8-4DFC-88BF-36590635FE0C}" type="presOf" srcId="{7CC341B5-C6BF-4620-8C03-E11FF13F0968}" destId="{BE71D674-5291-4535-8539-D9ABA96565E0}" srcOrd="0" destOrd="0" presId="urn:microsoft.com/office/officeart/2008/layout/SquareAccentList"/>
    <dgm:cxn modelId="{C864EBF6-C17E-411E-ACE6-E96436E51C2F}" type="presOf" srcId="{DC41F2CA-7BA0-4C51-B9E4-CDD2AB2909F6}" destId="{7F5BBE9E-7BDD-436D-AA85-2CD9D30F17FE}" srcOrd="0" destOrd="0" presId="urn:microsoft.com/office/officeart/2008/layout/SquareAccentList"/>
    <dgm:cxn modelId="{3C6980D5-8D5E-4F57-8174-368738CBAFEB}" type="presParOf" srcId="{7F5BBE9E-7BDD-436D-AA85-2CD9D30F17FE}" destId="{73CBB9D1-1978-41B4-AA48-7B4D69159293}" srcOrd="0" destOrd="0" presId="urn:microsoft.com/office/officeart/2008/layout/SquareAccentList"/>
    <dgm:cxn modelId="{AE0566D1-7F2A-48DD-8CDD-89AA722220A0}" type="presParOf" srcId="{73CBB9D1-1978-41B4-AA48-7B4D69159293}" destId="{E48A27CB-2915-463A-B214-18978EFDE100}" srcOrd="0" destOrd="0" presId="urn:microsoft.com/office/officeart/2008/layout/SquareAccentList"/>
    <dgm:cxn modelId="{B7B66883-EEA1-45AE-B286-0ADF4247E966}" type="presParOf" srcId="{E48A27CB-2915-463A-B214-18978EFDE100}" destId="{E7CD0F9B-EEEA-4D28-9942-C65E1F80E211}" srcOrd="0" destOrd="0" presId="urn:microsoft.com/office/officeart/2008/layout/SquareAccentList"/>
    <dgm:cxn modelId="{3B2BC655-8059-4646-84FA-6E56D8146EE6}" type="presParOf" srcId="{E48A27CB-2915-463A-B214-18978EFDE100}" destId="{15BE5DE3-5B10-45D2-9ED1-6B3152837FC5}" srcOrd="1" destOrd="0" presId="urn:microsoft.com/office/officeart/2008/layout/SquareAccentList"/>
    <dgm:cxn modelId="{CD0AF045-97B4-4E49-ACC3-630CC28572A2}" type="presParOf" srcId="{E48A27CB-2915-463A-B214-18978EFDE100}" destId="{69A8B23E-3413-40FA-B444-E6EF0D6440EB}" srcOrd="2" destOrd="0" presId="urn:microsoft.com/office/officeart/2008/layout/SquareAccentList"/>
    <dgm:cxn modelId="{B6FAA881-E861-4D80-81F2-97BD9F72626C}" type="presParOf" srcId="{73CBB9D1-1978-41B4-AA48-7B4D69159293}" destId="{E65D2C8E-2B58-4437-8BCB-45CDA1DDC852}" srcOrd="1" destOrd="0" presId="urn:microsoft.com/office/officeart/2008/layout/SquareAccentList"/>
    <dgm:cxn modelId="{375AF193-F4F4-465A-B470-9DD631B32D8A}" type="presParOf" srcId="{E65D2C8E-2B58-4437-8BCB-45CDA1DDC852}" destId="{2F62B334-8B70-4C57-B404-E403B99A8CAD}" srcOrd="0" destOrd="0" presId="urn:microsoft.com/office/officeart/2008/layout/SquareAccentList"/>
    <dgm:cxn modelId="{5DF0303D-FE39-4FF1-A32E-66083C8ACA27}" type="presParOf" srcId="{2F62B334-8B70-4C57-B404-E403B99A8CAD}" destId="{92F7052D-FCD3-4C30-A550-E0A4D5FE2CBA}" srcOrd="0" destOrd="0" presId="urn:microsoft.com/office/officeart/2008/layout/SquareAccentList"/>
    <dgm:cxn modelId="{E224A1DF-39F8-4DC2-9492-965E2D449418}" type="presParOf" srcId="{2F62B334-8B70-4C57-B404-E403B99A8CAD}" destId="{51CAA10C-D817-4F72-976B-56AAA32BA4AC}" srcOrd="1" destOrd="0" presId="urn:microsoft.com/office/officeart/2008/layout/SquareAccentList"/>
    <dgm:cxn modelId="{C823E5D0-B1EB-4DE6-94F5-1319364E0FF4}" type="presParOf" srcId="{E65D2C8E-2B58-4437-8BCB-45CDA1DDC852}" destId="{26B74996-03BD-45C9-8169-D95C2588D615}" srcOrd="1" destOrd="0" presId="urn:microsoft.com/office/officeart/2008/layout/SquareAccentList"/>
    <dgm:cxn modelId="{AF28A44E-28AC-4B69-B91F-C7BE439B12C5}" type="presParOf" srcId="{26B74996-03BD-45C9-8169-D95C2588D615}" destId="{DBB63147-A558-4982-95EF-FE3213EEADF0}" srcOrd="0" destOrd="0" presId="urn:microsoft.com/office/officeart/2008/layout/SquareAccentList"/>
    <dgm:cxn modelId="{041D5C11-AE60-436A-9755-52378508957A}" type="presParOf" srcId="{26B74996-03BD-45C9-8169-D95C2588D615}" destId="{AEC630AE-0AC6-4274-9FB4-C68B8B0E2649}" srcOrd="1" destOrd="0" presId="urn:microsoft.com/office/officeart/2008/layout/SquareAccentList"/>
    <dgm:cxn modelId="{20499522-9609-4318-843D-08B778709C84}" type="presParOf" srcId="{E65D2C8E-2B58-4437-8BCB-45CDA1DDC852}" destId="{D013AD86-C562-4766-9ED1-D5E26DD87D0E}" srcOrd="2" destOrd="0" presId="urn:microsoft.com/office/officeart/2008/layout/SquareAccentList"/>
    <dgm:cxn modelId="{7A4EB645-064E-425A-9567-FE8BFA218B31}" type="presParOf" srcId="{D013AD86-C562-4766-9ED1-D5E26DD87D0E}" destId="{E677605D-CA40-4CA3-B8BA-F9E656CEB58C}" srcOrd="0" destOrd="0" presId="urn:microsoft.com/office/officeart/2008/layout/SquareAccentList"/>
    <dgm:cxn modelId="{59BC1C84-469D-4699-A690-035C9F3D121A}" type="presParOf" srcId="{D013AD86-C562-4766-9ED1-D5E26DD87D0E}" destId="{CD64C48D-CD10-4A94-82C4-BADD9DD0829C}" srcOrd="1" destOrd="0" presId="urn:microsoft.com/office/officeart/2008/layout/SquareAccentList"/>
    <dgm:cxn modelId="{2B5B9A30-4058-4C14-80B1-4E02600F3F62}" type="presParOf" srcId="{E65D2C8E-2B58-4437-8BCB-45CDA1DDC852}" destId="{8C2C9B40-D4FD-46C6-BCAD-824D5A772584}" srcOrd="3" destOrd="0" presId="urn:microsoft.com/office/officeart/2008/layout/SquareAccentList"/>
    <dgm:cxn modelId="{D44BFD8B-9318-470B-B458-F91482D969B2}" type="presParOf" srcId="{8C2C9B40-D4FD-46C6-BCAD-824D5A772584}" destId="{AD071A47-A907-4856-A93F-DFA2BE404577}" srcOrd="0" destOrd="0" presId="urn:microsoft.com/office/officeart/2008/layout/SquareAccentList"/>
    <dgm:cxn modelId="{7D20890E-45F1-4D31-B628-B25FF3334810}" type="presParOf" srcId="{8C2C9B40-D4FD-46C6-BCAD-824D5A772584}" destId="{52616D32-A20C-4F94-B038-64378719BA19}" srcOrd="1" destOrd="0" presId="urn:microsoft.com/office/officeart/2008/layout/SquareAccentList"/>
    <dgm:cxn modelId="{7A69B576-3D9C-46CF-890D-07EC9A143FD2}" type="presParOf" srcId="{7F5BBE9E-7BDD-436D-AA85-2CD9D30F17FE}" destId="{35AF47C9-5744-4361-97D1-E2AE11E70B5E}" srcOrd="1" destOrd="0" presId="urn:microsoft.com/office/officeart/2008/layout/SquareAccentList"/>
    <dgm:cxn modelId="{EBAAC616-3F2B-4F77-AB7C-96E5AEC14815}" type="presParOf" srcId="{35AF47C9-5744-4361-97D1-E2AE11E70B5E}" destId="{B7FF853C-1219-4F9A-87E4-1F38086CD270}" srcOrd="0" destOrd="0" presId="urn:microsoft.com/office/officeart/2008/layout/SquareAccentList"/>
    <dgm:cxn modelId="{DBE34E19-0C27-4066-8ABE-2AFF3B38BF71}" type="presParOf" srcId="{B7FF853C-1219-4F9A-87E4-1F38086CD270}" destId="{D6C599F3-E4D0-415A-A75B-6101E72C5D6B}" srcOrd="0" destOrd="0" presId="urn:microsoft.com/office/officeart/2008/layout/SquareAccentList"/>
    <dgm:cxn modelId="{7A7C0E6B-FCD4-444E-B449-53A55DEB92F9}" type="presParOf" srcId="{B7FF853C-1219-4F9A-87E4-1F38086CD270}" destId="{A4F88E8E-34FF-472D-A05A-95DABCC26921}" srcOrd="1" destOrd="0" presId="urn:microsoft.com/office/officeart/2008/layout/SquareAccentList"/>
    <dgm:cxn modelId="{55688D5C-2FD5-45F7-9228-AB1BD3B897FD}" type="presParOf" srcId="{B7FF853C-1219-4F9A-87E4-1F38086CD270}" destId="{08753647-D224-46F2-8028-C29B527F2F76}" srcOrd="2" destOrd="0" presId="urn:microsoft.com/office/officeart/2008/layout/SquareAccentList"/>
    <dgm:cxn modelId="{14B1BD9E-2573-4FE2-988D-EDEFCD3FB811}" type="presParOf" srcId="{35AF47C9-5744-4361-97D1-E2AE11E70B5E}" destId="{ED40A17E-7D3A-4EF1-9DE2-21EE0D2BE0EF}" srcOrd="1" destOrd="0" presId="urn:microsoft.com/office/officeart/2008/layout/SquareAccentList"/>
    <dgm:cxn modelId="{1B8E77D5-ADE8-46A7-A32A-E20450C381CB}" type="presParOf" srcId="{ED40A17E-7D3A-4EF1-9DE2-21EE0D2BE0EF}" destId="{867C86F3-7BEB-4884-97E8-48F2261953D7}" srcOrd="0" destOrd="0" presId="urn:microsoft.com/office/officeart/2008/layout/SquareAccentList"/>
    <dgm:cxn modelId="{788989E2-295A-4D7B-9D36-3667D19AD22A}" type="presParOf" srcId="{867C86F3-7BEB-4884-97E8-48F2261953D7}" destId="{0C56440C-FD0F-4B4B-B7AE-CEAFBE6E81DA}" srcOrd="0" destOrd="0" presId="urn:microsoft.com/office/officeart/2008/layout/SquareAccentList"/>
    <dgm:cxn modelId="{249F5E00-EE4F-4EA9-87AE-C49C8B452279}" type="presParOf" srcId="{867C86F3-7BEB-4884-97E8-48F2261953D7}" destId="{123830A0-A986-4E59-8019-AB16A42CDBE8}" srcOrd="1" destOrd="0" presId="urn:microsoft.com/office/officeart/2008/layout/SquareAccentList"/>
    <dgm:cxn modelId="{3D476243-78DC-4F30-9147-3969EC9CDB5E}" type="presParOf" srcId="{ED40A17E-7D3A-4EF1-9DE2-21EE0D2BE0EF}" destId="{6709F59D-C644-427A-B2A8-92964F1BF94B}" srcOrd="1" destOrd="0" presId="urn:microsoft.com/office/officeart/2008/layout/SquareAccentList"/>
    <dgm:cxn modelId="{A4E346A2-D125-4DC6-AC4B-7F3C306F6817}" type="presParOf" srcId="{6709F59D-C644-427A-B2A8-92964F1BF94B}" destId="{8C65CF7D-B2A9-44FF-9594-EBB234B83AE4}" srcOrd="0" destOrd="0" presId="urn:microsoft.com/office/officeart/2008/layout/SquareAccentList"/>
    <dgm:cxn modelId="{CB139B41-6395-4651-8902-466237FFC475}" type="presParOf" srcId="{6709F59D-C644-427A-B2A8-92964F1BF94B}" destId="{C1768E4F-DD11-46B3-B713-B2CE3F9939F6}" srcOrd="1" destOrd="0" presId="urn:microsoft.com/office/officeart/2008/layout/SquareAccentList"/>
    <dgm:cxn modelId="{D37AAEC8-1A0A-4FD2-B18E-7A9E38808E92}" type="presParOf" srcId="{ED40A17E-7D3A-4EF1-9DE2-21EE0D2BE0EF}" destId="{EE8189C0-3018-455A-9856-746C3CC94FAD}" srcOrd="2" destOrd="0" presId="urn:microsoft.com/office/officeart/2008/layout/SquareAccentList"/>
    <dgm:cxn modelId="{4B47D27A-E880-4B01-A09A-8146C183FF84}" type="presParOf" srcId="{EE8189C0-3018-455A-9856-746C3CC94FAD}" destId="{7D1CDE42-F5DB-4080-93C4-DD71E7E080BA}" srcOrd="0" destOrd="0" presId="urn:microsoft.com/office/officeart/2008/layout/SquareAccentList"/>
    <dgm:cxn modelId="{8623099B-353B-43A4-B9E1-E155650FED2F}" type="presParOf" srcId="{EE8189C0-3018-455A-9856-746C3CC94FAD}" destId="{BE71D674-5291-4535-8539-D9ABA96565E0}" srcOrd="1" destOrd="0" presId="urn:microsoft.com/office/officeart/2008/layout/Squa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1F2CA-7BA0-4C51-B9E4-CDD2AB2909F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6D6A3A1-BDBE-445E-9A17-F86B61AC06B8}">
      <dgm:prSet phldrT="[Text]" custT="1"/>
      <dgm:spPr/>
      <dgm:t>
        <a:bodyPr/>
        <a:lstStyle/>
        <a:p>
          <a:r>
            <a:rPr lang="en-US" sz="3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Health status</a:t>
          </a:r>
        </a:p>
      </dgm:t>
    </dgm:pt>
    <dgm:pt modelId="{0A52A020-6ECA-4B21-ABFD-91909DE31DB1}" type="parTrans" cxnId="{650DFD4B-88C3-46D6-A917-AE460E0574F6}">
      <dgm:prSet/>
      <dgm:spPr/>
      <dgm:t>
        <a:bodyPr/>
        <a:lstStyle/>
        <a:p>
          <a:endParaRPr lang="en-US">
            <a:latin typeface="Segoe UI" panose="020B0502040204020203" pitchFamily="34" charset="0"/>
            <a:cs typeface="Segoe UI" panose="020B0502040204020203" pitchFamily="34" charset="0"/>
          </a:endParaRPr>
        </a:p>
      </dgm:t>
    </dgm:pt>
    <dgm:pt modelId="{24C8A3B9-E3A4-45D2-831A-5009E30A0909}" type="sibTrans" cxnId="{650DFD4B-88C3-46D6-A917-AE460E0574F6}">
      <dgm:prSet/>
      <dgm:spPr/>
      <dgm:t>
        <a:bodyPr/>
        <a:lstStyle/>
        <a:p>
          <a:endParaRPr lang="en-US">
            <a:latin typeface="Segoe UI" panose="020B0502040204020203" pitchFamily="34" charset="0"/>
            <a:cs typeface="Segoe UI" panose="020B0502040204020203" pitchFamily="34" charset="0"/>
          </a:endParaRPr>
        </a:p>
      </dgm:t>
    </dgm:pt>
    <dgm:pt modelId="{682EFE31-48DF-4763-B631-A9D7917E430A}">
      <dgm:prSet phldrT="[Text]" custT="1"/>
      <dgm:spPr/>
      <dgm:t>
        <a:bodyPr/>
        <a:lstStyle/>
        <a:p>
          <a:r>
            <a:rPr lang="en-US" sz="1800" b="1" dirty="0">
              <a:solidFill>
                <a:schemeClr val="tx2"/>
              </a:solidFill>
              <a:latin typeface="Segoe UI" panose="020B0502040204020203" pitchFamily="34" charset="0"/>
              <a:cs typeface="Segoe UI" panose="020B0502040204020203" pitchFamily="34" charset="0"/>
            </a:rPr>
            <a:t>10% </a:t>
          </a:r>
          <a:r>
            <a:rPr lang="en-US" sz="1800" dirty="0">
              <a:solidFill>
                <a:schemeClr val="tx1"/>
              </a:solidFill>
              <a:latin typeface="Segoe UI" panose="020B0502040204020203" pitchFamily="34" charset="0"/>
              <a:cs typeface="Segoe UI" panose="020B0502040204020203" pitchFamily="34" charset="0"/>
            </a:rPr>
            <a:t>reported their physical health status as “Excellent”; </a:t>
          </a:r>
          <a:r>
            <a:rPr lang="en-US" sz="1800" b="1" dirty="0">
              <a:solidFill>
                <a:schemeClr val="tx2"/>
              </a:solidFill>
              <a:latin typeface="Segoe UI" panose="020B0502040204020203" pitchFamily="34" charset="0"/>
              <a:cs typeface="Segoe UI" panose="020B0502040204020203" pitchFamily="34" charset="0"/>
            </a:rPr>
            <a:t>34%</a:t>
          </a:r>
          <a:r>
            <a:rPr lang="en-US" sz="1800" dirty="0">
              <a:solidFill>
                <a:schemeClr val="tx1"/>
              </a:solidFill>
              <a:latin typeface="Segoe UI" panose="020B0502040204020203" pitchFamily="34" charset="0"/>
              <a:cs typeface="Segoe UI" panose="020B0502040204020203" pitchFamily="34" charset="0"/>
            </a:rPr>
            <a:t> as “Good”; </a:t>
          </a:r>
          <a:r>
            <a:rPr lang="en-US" sz="1800" b="1" dirty="0">
              <a:solidFill>
                <a:schemeClr val="tx2"/>
              </a:solidFill>
              <a:latin typeface="Segoe UI" panose="020B0502040204020203" pitchFamily="34" charset="0"/>
              <a:cs typeface="Segoe UI" panose="020B0502040204020203" pitchFamily="34" charset="0"/>
            </a:rPr>
            <a:t>41%</a:t>
          </a:r>
          <a:r>
            <a:rPr lang="en-US" sz="1800" dirty="0">
              <a:solidFill>
                <a:schemeClr val="tx1"/>
              </a:solidFill>
              <a:latin typeface="Segoe UI" panose="020B0502040204020203" pitchFamily="34" charset="0"/>
              <a:cs typeface="Segoe UI" panose="020B0502040204020203" pitchFamily="34" charset="0"/>
            </a:rPr>
            <a:t> as “Fair”; </a:t>
          </a:r>
          <a:r>
            <a:rPr lang="en-US" sz="1800" b="1" dirty="0">
              <a:solidFill>
                <a:schemeClr val="tx2"/>
              </a:solidFill>
              <a:latin typeface="Segoe UI" panose="020B0502040204020203" pitchFamily="34" charset="0"/>
              <a:cs typeface="Segoe UI" panose="020B0502040204020203" pitchFamily="34" charset="0"/>
            </a:rPr>
            <a:t>15%</a:t>
          </a:r>
          <a:r>
            <a:rPr lang="en-US" sz="1800" dirty="0">
              <a:solidFill>
                <a:schemeClr val="tx1"/>
              </a:solidFill>
              <a:latin typeface="Segoe UI" panose="020B0502040204020203" pitchFamily="34" charset="0"/>
              <a:cs typeface="Segoe UI" panose="020B0502040204020203" pitchFamily="34" charset="0"/>
            </a:rPr>
            <a:t> as “Poor”</a:t>
          </a:r>
          <a:endParaRPr lang="en-US" sz="1800" dirty="0">
            <a:latin typeface="Segoe UI" panose="020B0502040204020203" pitchFamily="34" charset="0"/>
            <a:cs typeface="Segoe UI" panose="020B0502040204020203" pitchFamily="34" charset="0"/>
          </a:endParaRPr>
        </a:p>
      </dgm:t>
    </dgm:pt>
    <dgm:pt modelId="{7B0AA5E5-A32E-4F2A-8066-3010D0D401A7}" type="parTrans" cxnId="{ADD973AA-D3B2-43A1-9216-AD48FB7EDED8}">
      <dgm:prSet/>
      <dgm:spPr/>
      <dgm:t>
        <a:bodyPr/>
        <a:lstStyle/>
        <a:p>
          <a:endParaRPr lang="en-US">
            <a:latin typeface="Segoe UI" panose="020B0502040204020203" pitchFamily="34" charset="0"/>
            <a:cs typeface="Segoe UI" panose="020B0502040204020203" pitchFamily="34" charset="0"/>
          </a:endParaRPr>
        </a:p>
      </dgm:t>
    </dgm:pt>
    <dgm:pt modelId="{95DACD29-0CAA-4EA6-940F-7891D34E153A}" type="sibTrans" cxnId="{ADD973AA-D3B2-43A1-9216-AD48FB7EDED8}">
      <dgm:prSet/>
      <dgm:spPr/>
      <dgm:t>
        <a:bodyPr/>
        <a:lstStyle/>
        <a:p>
          <a:endParaRPr lang="en-US">
            <a:latin typeface="Segoe UI" panose="020B0502040204020203" pitchFamily="34" charset="0"/>
            <a:cs typeface="Segoe UI" panose="020B0502040204020203" pitchFamily="34" charset="0"/>
          </a:endParaRPr>
        </a:p>
      </dgm:t>
    </dgm:pt>
    <dgm:pt modelId="{F44AFDEC-CE76-42D6-81EA-91B6734C1684}">
      <dgm:prSet phldrT="[Text]" custT="1"/>
      <dgm:spPr/>
      <dgm:t>
        <a:bodyPr/>
        <a:lstStyle/>
        <a:p>
          <a:r>
            <a:rPr lang="en-US" sz="3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Drug use</a:t>
          </a:r>
        </a:p>
      </dgm:t>
    </dgm:pt>
    <dgm:pt modelId="{C135F564-D59B-4C4D-BE6D-CE56AD9862C5}" type="parTrans" cxnId="{14C28BB2-36A8-45A3-85A9-BA2A2E0A9FFC}">
      <dgm:prSet/>
      <dgm:spPr/>
      <dgm:t>
        <a:bodyPr/>
        <a:lstStyle/>
        <a:p>
          <a:endParaRPr lang="en-US">
            <a:latin typeface="Segoe UI" panose="020B0502040204020203" pitchFamily="34" charset="0"/>
            <a:cs typeface="Segoe UI" panose="020B0502040204020203" pitchFamily="34" charset="0"/>
          </a:endParaRPr>
        </a:p>
      </dgm:t>
    </dgm:pt>
    <dgm:pt modelId="{9E2AFC8E-A15B-4DC9-BCC3-34836E4FDB0B}" type="sibTrans" cxnId="{14C28BB2-36A8-45A3-85A9-BA2A2E0A9FFC}">
      <dgm:prSet/>
      <dgm:spPr/>
      <dgm:t>
        <a:bodyPr/>
        <a:lstStyle/>
        <a:p>
          <a:endParaRPr lang="en-US">
            <a:latin typeface="Segoe UI" panose="020B0502040204020203" pitchFamily="34" charset="0"/>
            <a:cs typeface="Segoe UI" panose="020B0502040204020203" pitchFamily="34" charset="0"/>
          </a:endParaRPr>
        </a:p>
      </dgm:t>
    </dgm:pt>
    <dgm:pt modelId="{CEA12B48-6007-44F1-BFBA-13CFDD44D50C}">
      <dgm:prSet phldrT="[Text]" custT="1"/>
      <dgm:spPr/>
      <dgm:t>
        <a:bodyPr/>
        <a:lstStyle/>
        <a:p>
          <a:r>
            <a:rPr lang="en-US" sz="1800" b="1" dirty="0">
              <a:solidFill>
                <a:schemeClr val="tx2"/>
              </a:solidFill>
              <a:latin typeface="Segoe UI" panose="020B0502040204020203" pitchFamily="34" charset="0"/>
              <a:cs typeface="Segoe UI" panose="020B0502040204020203" pitchFamily="34" charset="0"/>
            </a:rPr>
            <a:t>93%</a:t>
          </a:r>
          <a:r>
            <a:rPr lang="en-US" sz="1800" dirty="0">
              <a:solidFill>
                <a:schemeClr val="tx1"/>
              </a:solidFill>
              <a:latin typeface="Segoe UI" panose="020B0502040204020203" pitchFamily="34" charset="0"/>
              <a:cs typeface="Segoe UI" panose="020B0502040204020203" pitchFamily="34" charset="0"/>
            </a:rPr>
            <a:t> had used opioids in the last month</a:t>
          </a:r>
          <a:endParaRPr lang="en-US" sz="1800" dirty="0">
            <a:latin typeface="Segoe UI" panose="020B0502040204020203" pitchFamily="34" charset="0"/>
            <a:cs typeface="Segoe UI" panose="020B0502040204020203" pitchFamily="34" charset="0"/>
          </a:endParaRPr>
        </a:p>
      </dgm:t>
    </dgm:pt>
    <dgm:pt modelId="{B84D5F63-B3A6-4335-9DC5-4AF811AAED67}" type="parTrans" cxnId="{19815EDE-E920-42B4-9B4E-034A6CA34814}">
      <dgm:prSet/>
      <dgm:spPr/>
      <dgm:t>
        <a:bodyPr/>
        <a:lstStyle/>
        <a:p>
          <a:endParaRPr lang="en-US">
            <a:latin typeface="Segoe UI" panose="020B0502040204020203" pitchFamily="34" charset="0"/>
            <a:cs typeface="Segoe UI" panose="020B0502040204020203" pitchFamily="34" charset="0"/>
          </a:endParaRPr>
        </a:p>
      </dgm:t>
    </dgm:pt>
    <dgm:pt modelId="{FCD8459F-48C8-4272-AF05-90CC8E560A92}" type="sibTrans" cxnId="{19815EDE-E920-42B4-9B4E-034A6CA34814}">
      <dgm:prSet/>
      <dgm:spPr/>
      <dgm:t>
        <a:bodyPr/>
        <a:lstStyle/>
        <a:p>
          <a:endParaRPr lang="en-US">
            <a:latin typeface="Segoe UI" panose="020B0502040204020203" pitchFamily="34" charset="0"/>
            <a:cs typeface="Segoe UI" panose="020B0502040204020203" pitchFamily="34" charset="0"/>
          </a:endParaRPr>
        </a:p>
      </dgm:t>
    </dgm:pt>
    <dgm:pt modelId="{14D5C291-466C-46CC-A756-32AC5706DC46}">
      <dgm:prSet custT="1"/>
      <dgm:spPr/>
      <dgm:t>
        <a:bodyPr/>
        <a:lstStyle/>
        <a:p>
          <a:r>
            <a:rPr lang="en-US" sz="1800" b="1" dirty="0">
              <a:solidFill>
                <a:schemeClr val="tx2"/>
              </a:solidFill>
              <a:latin typeface="Segoe UI" panose="020B0502040204020203" pitchFamily="34" charset="0"/>
              <a:cs typeface="Segoe UI" panose="020B0502040204020203" pitchFamily="34" charset="0"/>
            </a:rPr>
            <a:t>83%</a:t>
          </a:r>
          <a:r>
            <a:rPr lang="en-US" sz="1800" dirty="0">
              <a:solidFill>
                <a:schemeClr val="tx1"/>
              </a:solidFill>
              <a:latin typeface="Segoe UI" panose="020B0502040204020203" pitchFamily="34" charset="0"/>
              <a:cs typeface="Segoe UI" panose="020B0502040204020203" pitchFamily="34" charset="0"/>
            </a:rPr>
            <a:t> had used stimulants in the last month</a:t>
          </a:r>
        </a:p>
      </dgm:t>
    </dgm:pt>
    <dgm:pt modelId="{A6853B52-B930-482F-B4BC-5E05EF555EEC}" type="parTrans" cxnId="{C338A866-A6D5-4958-84FF-1648B3A95B7D}">
      <dgm:prSet/>
      <dgm:spPr/>
      <dgm:t>
        <a:bodyPr/>
        <a:lstStyle/>
        <a:p>
          <a:endParaRPr lang="en-US"/>
        </a:p>
      </dgm:t>
    </dgm:pt>
    <dgm:pt modelId="{A43A9AF9-F12F-41F7-B52B-4A6E16DEEA86}" type="sibTrans" cxnId="{C338A866-A6D5-4958-84FF-1648B3A95B7D}">
      <dgm:prSet/>
      <dgm:spPr/>
      <dgm:t>
        <a:bodyPr/>
        <a:lstStyle/>
        <a:p>
          <a:endParaRPr lang="en-US"/>
        </a:p>
      </dgm:t>
    </dgm:pt>
    <dgm:pt modelId="{6BB2D1D0-D53C-4AA6-BF00-2279A01D59B9}">
      <dgm:prSet custT="1"/>
      <dgm:spPr/>
      <dgm:t>
        <a:bodyPr/>
        <a:lstStyle/>
        <a:p>
          <a:r>
            <a:rPr lang="en-US" sz="1800" b="1" dirty="0">
              <a:solidFill>
                <a:schemeClr val="tx2"/>
              </a:solidFill>
              <a:latin typeface="Segoe UI" panose="020B0502040204020203" pitchFamily="34" charset="0"/>
              <a:cs typeface="Segoe UI" panose="020B0502040204020203" pitchFamily="34" charset="0"/>
            </a:rPr>
            <a:t>85%</a:t>
          </a:r>
          <a:r>
            <a:rPr lang="en-US" sz="1800" dirty="0">
              <a:solidFill>
                <a:schemeClr val="tx1"/>
              </a:solidFill>
              <a:latin typeface="Segoe UI" panose="020B0502040204020203" pitchFamily="34" charset="0"/>
              <a:cs typeface="Segoe UI" panose="020B0502040204020203" pitchFamily="34" charset="0"/>
            </a:rPr>
            <a:t> reported having had multiple overdoses in the last year; median = 4</a:t>
          </a:r>
        </a:p>
      </dgm:t>
    </dgm:pt>
    <dgm:pt modelId="{27C19A17-3A37-4F65-8476-E5FF65AD99D6}" type="parTrans" cxnId="{F8BC701C-D173-466D-AB32-C519FA32B04D}">
      <dgm:prSet/>
      <dgm:spPr/>
      <dgm:t>
        <a:bodyPr/>
        <a:lstStyle/>
        <a:p>
          <a:endParaRPr lang="en-US"/>
        </a:p>
      </dgm:t>
    </dgm:pt>
    <dgm:pt modelId="{497234B6-0762-4D8A-BDA3-CA411DF300EE}" type="sibTrans" cxnId="{F8BC701C-D173-466D-AB32-C519FA32B04D}">
      <dgm:prSet/>
      <dgm:spPr/>
      <dgm:t>
        <a:bodyPr/>
        <a:lstStyle/>
        <a:p>
          <a:endParaRPr lang="en-US"/>
        </a:p>
      </dgm:t>
    </dgm:pt>
    <dgm:pt modelId="{FD9B7A17-05EA-4338-BB0F-0C74C953878B}">
      <dgm:prSet custT="1"/>
      <dgm:spPr/>
      <dgm:t>
        <a:bodyPr/>
        <a:lstStyle/>
        <a:p>
          <a:r>
            <a:rPr lang="en-US" sz="1800" b="1" dirty="0">
              <a:solidFill>
                <a:schemeClr val="tx2"/>
              </a:solidFill>
              <a:latin typeface="Segoe UI" panose="020B0502040204020203" pitchFamily="34" charset="0"/>
              <a:cs typeface="Segoe UI" panose="020B0502040204020203" pitchFamily="34" charset="0"/>
            </a:rPr>
            <a:t>0%</a:t>
          </a:r>
          <a:r>
            <a:rPr lang="en-US" sz="1800" dirty="0">
              <a:solidFill>
                <a:schemeClr val="tx1"/>
              </a:solidFill>
              <a:latin typeface="Segoe UI" panose="020B0502040204020203" pitchFamily="34" charset="0"/>
              <a:cs typeface="Segoe UI" panose="020B0502040204020203" pitchFamily="34" charset="0"/>
            </a:rPr>
            <a:t> reported their mental health status as “Excellent”; </a:t>
          </a:r>
          <a:r>
            <a:rPr lang="en-US" sz="1800" b="1" dirty="0">
              <a:solidFill>
                <a:schemeClr val="tx2"/>
              </a:solidFill>
              <a:latin typeface="Segoe UI" panose="020B0502040204020203" pitchFamily="34" charset="0"/>
              <a:cs typeface="Segoe UI" panose="020B0502040204020203" pitchFamily="34" charset="0"/>
            </a:rPr>
            <a:t>25%</a:t>
          </a:r>
          <a:r>
            <a:rPr lang="en-US" sz="1800" dirty="0">
              <a:solidFill>
                <a:schemeClr val="tx1"/>
              </a:solidFill>
              <a:latin typeface="Segoe UI" panose="020B0502040204020203" pitchFamily="34" charset="0"/>
              <a:cs typeface="Segoe UI" panose="020B0502040204020203" pitchFamily="34" charset="0"/>
            </a:rPr>
            <a:t> as “Good”; </a:t>
          </a:r>
          <a:r>
            <a:rPr lang="en-US" sz="1800" b="1" dirty="0">
              <a:solidFill>
                <a:schemeClr val="tx2"/>
              </a:solidFill>
              <a:latin typeface="Segoe UI" panose="020B0502040204020203" pitchFamily="34" charset="0"/>
              <a:cs typeface="Segoe UI" panose="020B0502040204020203" pitchFamily="34" charset="0"/>
            </a:rPr>
            <a:t>44%</a:t>
          </a:r>
          <a:r>
            <a:rPr lang="en-US" sz="1800" dirty="0">
              <a:solidFill>
                <a:schemeClr val="tx1"/>
              </a:solidFill>
              <a:latin typeface="Segoe UI" panose="020B0502040204020203" pitchFamily="34" charset="0"/>
              <a:cs typeface="Segoe UI" panose="020B0502040204020203" pitchFamily="34" charset="0"/>
            </a:rPr>
            <a:t> as “Fair”; </a:t>
          </a:r>
          <a:r>
            <a:rPr lang="en-US" sz="1800" b="1" dirty="0">
              <a:solidFill>
                <a:schemeClr val="tx2"/>
              </a:solidFill>
              <a:latin typeface="Segoe UI" panose="020B0502040204020203" pitchFamily="34" charset="0"/>
              <a:cs typeface="Segoe UI" panose="020B0502040204020203" pitchFamily="34" charset="0"/>
            </a:rPr>
            <a:t>31%</a:t>
          </a:r>
          <a:r>
            <a:rPr lang="en-US" sz="1800" dirty="0">
              <a:solidFill>
                <a:schemeClr val="tx1"/>
              </a:solidFill>
              <a:latin typeface="Segoe UI" panose="020B0502040204020203" pitchFamily="34" charset="0"/>
              <a:cs typeface="Segoe UI" panose="020B0502040204020203" pitchFamily="34" charset="0"/>
            </a:rPr>
            <a:t> as “Poor”</a:t>
          </a:r>
          <a:endParaRPr lang="en-US" sz="1800" dirty="0">
            <a:latin typeface="Segoe UI" panose="020B0502040204020203" pitchFamily="34" charset="0"/>
            <a:cs typeface="Segoe UI" panose="020B0502040204020203" pitchFamily="34" charset="0"/>
          </a:endParaRPr>
        </a:p>
      </dgm:t>
    </dgm:pt>
    <dgm:pt modelId="{8ED3BB7A-C334-4E84-BFF2-D4FB57CB27B0}" type="parTrans" cxnId="{17B53234-0B8C-410E-B821-276D62EDF6F2}">
      <dgm:prSet/>
      <dgm:spPr/>
      <dgm:t>
        <a:bodyPr/>
        <a:lstStyle/>
        <a:p>
          <a:endParaRPr lang="en-US"/>
        </a:p>
      </dgm:t>
    </dgm:pt>
    <dgm:pt modelId="{0561B3D9-4E61-4110-8B63-D942523211AD}" type="sibTrans" cxnId="{17B53234-0B8C-410E-B821-276D62EDF6F2}">
      <dgm:prSet/>
      <dgm:spPr/>
      <dgm:t>
        <a:bodyPr/>
        <a:lstStyle/>
        <a:p>
          <a:endParaRPr lang="en-US"/>
        </a:p>
      </dgm:t>
    </dgm:pt>
    <dgm:pt modelId="{7F5BBE9E-7BDD-436D-AA85-2CD9D30F17FE}" type="pres">
      <dgm:prSet presAssocID="{DC41F2CA-7BA0-4C51-B9E4-CDD2AB2909F6}" presName="layout" presStyleCnt="0">
        <dgm:presLayoutVars>
          <dgm:chMax/>
          <dgm:chPref/>
          <dgm:dir/>
          <dgm:resizeHandles/>
        </dgm:presLayoutVars>
      </dgm:prSet>
      <dgm:spPr/>
    </dgm:pt>
    <dgm:pt modelId="{73CBB9D1-1978-41B4-AA48-7B4D69159293}" type="pres">
      <dgm:prSet presAssocID="{D6D6A3A1-BDBE-445E-9A17-F86B61AC06B8}" presName="root" presStyleCnt="0">
        <dgm:presLayoutVars>
          <dgm:chMax/>
          <dgm:chPref/>
        </dgm:presLayoutVars>
      </dgm:prSet>
      <dgm:spPr/>
    </dgm:pt>
    <dgm:pt modelId="{E48A27CB-2915-463A-B214-18978EFDE100}" type="pres">
      <dgm:prSet presAssocID="{D6D6A3A1-BDBE-445E-9A17-F86B61AC06B8}" presName="rootComposite" presStyleCnt="0">
        <dgm:presLayoutVars/>
      </dgm:prSet>
      <dgm:spPr/>
    </dgm:pt>
    <dgm:pt modelId="{E7CD0F9B-EEEA-4D28-9942-C65E1F80E211}" type="pres">
      <dgm:prSet presAssocID="{D6D6A3A1-BDBE-445E-9A17-F86B61AC06B8}" presName="ParentAccent" presStyleLbl="alignNode1" presStyleIdx="0" presStyleCnt="2"/>
      <dgm:spPr/>
    </dgm:pt>
    <dgm:pt modelId="{15BE5DE3-5B10-45D2-9ED1-6B3152837FC5}" type="pres">
      <dgm:prSet presAssocID="{D6D6A3A1-BDBE-445E-9A17-F86B61AC06B8}" presName="ParentSmallAccent" presStyleLbl="fgAcc1" presStyleIdx="0" presStyleCnt="2"/>
      <dgm:spPr>
        <a:noFill/>
        <a:ln>
          <a:noFill/>
        </a:ln>
      </dgm:spPr>
    </dgm:pt>
    <dgm:pt modelId="{69A8B23E-3413-40FA-B444-E6EF0D6440EB}" type="pres">
      <dgm:prSet presAssocID="{D6D6A3A1-BDBE-445E-9A17-F86B61AC06B8}" presName="Parent" presStyleLbl="revTx" presStyleIdx="0" presStyleCnt="7">
        <dgm:presLayoutVars>
          <dgm:chMax/>
          <dgm:chPref val="4"/>
          <dgm:bulletEnabled val="1"/>
        </dgm:presLayoutVars>
      </dgm:prSet>
      <dgm:spPr/>
    </dgm:pt>
    <dgm:pt modelId="{E65D2C8E-2B58-4437-8BCB-45CDA1DDC852}" type="pres">
      <dgm:prSet presAssocID="{D6D6A3A1-BDBE-445E-9A17-F86B61AC06B8}" presName="childShape" presStyleCnt="0">
        <dgm:presLayoutVars>
          <dgm:chMax val="0"/>
          <dgm:chPref val="0"/>
        </dgm:presLayoutVars>
      </dgm:prSet>
      <dgm:spPr/>
    </dgm:pt>
    <dgm:pt modelId="{2F62B334-8B70-4C57-B404-E403B99A8CAD}" type="pres">
      <dgm:prSet presAssocID="{682EFE31-48DF-4763-B631-A9D7917E430A}" presName="childComposite" presStyleCnt="0">
        <dgm:presLayoutVars>
          <dgm:chMax val="0"/>
          <dgm:chPref val="0"/>
        </dgm:presLayoutVars>
      </dgm:prSet>
      <dgm:spPr/>
    </dgm:pt>
    <dgm:pt modelId="{92F7052D-FCD3-4C30-A550-E0A4D5FE2CBA}" type="pres">
      <dgm:prSet presAssocID="{682EFE31-48DF-4763-B631-A9D7917E430A}" presName="ChildAccent" presStyleLbl="solidFgAcc1" presStyleIdx="0" presStyleCnt="5" custScaleX="84269" custScaleY="84269"/>
      <dgm:spPr>
        <a:prstGeom prst="diamond">
          <a:avLst/>
        </a:prstGeom>
      </dgm:spPr>
    </dgm:pt>
    <dgm:pt modelId="{51CAA10C-D817-4F72-976B-56AAA32BA4AC}" type="pres">
      <dgm:prSet presAssocID="{682EFE31-48DF-4763-B631-A9D7917E430A}" presName="Child" presStyleLbl="revTx" presStyleIdx="1" presStyleCnt="7">
        <dgm:presLayoutVars>
          <dgm:chMax val="0"/>
          <dgm:chPref val="0"/>
          <dgm:bulletEnabled val="1"/>
        </dgm:presLayoutVars>
      </dgm:prSet>
      <dgm:spPr/>
    </dgm:pt>
    <dgm:pt modelId="{7B5907C9-59F1-405B-8AA4-0733C1CF5749}" type="pres">
      <dgm:prSet presAssocID="{FD9B7A17-05EA-4338-BB0F-0C74C953878B}" presName="childComposite" presStyleCnt="0">
        <dgm:presLayoutVars>
          <dgm:chMax val="0"/>
          <dgm:chPref val="0"/>
        </dgm:presLayoutVars>
      </dgm:prSet>
      <dgm:spPr/>
    </dgm:pt>
    <dgm:pt modelId="{76C7B345-465F-43C1-B0E7-F12009F18EA3}" type="pres">
      <dgm:prSet presAssocID="{FD9B7A17-05EA-4338-BB0F-0C74C953878B}" presName="ChildAccent" presStyleLbl="solidFgAcc1" presStyleIdx="1" presStyleCnt="5" custScaleX="84269" custScaleY="84269" custLinFactNeighborY="82201"/>
      <dgm:spPr>
        <a:prstGeom prst="diamond">
          <a:avLst/>
        </a:prstGeom>
      </dgm:spPr>
    </dgm:pt>
    <dgm:pt modelId="{16B7D79D-BEBD-4AE5-9F35-306C46E4FBD4}" type="pres">
      <dgm:prSet presAssocID="{FD9B7A17-05EA-4338-BB0F-0C74C953878B}" presName="Child" presStyleLbl="revTx" presStyleIdx="2" presStyleCnt="7" custLinFactNeighborY="35279">
        <dgm:presLayoutVars>
          <dgm:chMax val="0"/>
          <dgm:chPref val="0"/>
          <dgm:bulletEnabled val="1"/>
        </dgm:presLayoutVars>
      </dgm:prSet>
      <dgm:spPr/>
    </dgm:pt>
    <dgm:pt modelId="{35AF47C9-5744-4361-97D1-E2AE11E70B5E}" type="pres">
      <dgm:prSet presAssocID="{F44AFDEC-CE76-42D6-81EA-91B6734C1684}" presName="root" presStyleCnt="0">
        <dgm:presLayoutVars>
          <dgm:chMax/>
          <dgm:chPref/>
        </dgm:presLayoutVars>
      </dgm:prSet>
      <dgm:spPr/>
    </dgm:pt>
    <dgm:pt modelId="{B7FF853C-1219-4F9A-87E4-1F38086CD270}" type="pres">
      <dgm:prSet presAssocID="{F44AFDEC-CE76-42D6-81EA-91B6734C1684}" presName="rootComposite" presStyleCnt="0">
        <dgm:presLayoutVars/>
      </dgm:prSet>
      <dgm:spPr/>
    </dgm:pt>
    <dgm:pt modelId="{D6C599F3-E4D0-415A-A75B-6101E72C5D6B}" type="pres">
      <dgm:prSet presAssocID="{F44AFDEC-CE76-42D6-81EA-91B6734C1684}" presName="ParentAccent" presStyleLbl="alignNode1" presStyleIdx="1" presStyleCnt="2"/>
      <dgm:spPr/>
    </dgm:pt>
    <dgm:pt modelId="{A4F88E8E-34FF-472D-A05A-95DABCC26921}" type="pres">
      <dgm:prSet presAssocID="{F44AFDEC-CE76-42D6-81EA-91B6734C1684}" presName="ParentSmallAccent" presStyleLbl="fgAcc1" presStyleIdx="1" presStyleCnt="2"/>
      <dgm:spPr>
        <a:noFill/>
        <a:ln>
          <a:noFill/>
        </a:ln>
      </dgm:spPr>
    </dgm:pt>
    <dgm:pt modelId="{08753647-D224-46F2-8028-C29B527F2F76}" type="pres">
      <dgm:prSet presAssocID="{F44AFDEC-CE76-42D6-81EA-91B6734C1684}" presName="Parent" presStyleLbl="revTx" presStyleIdx="3" presStyleCnt="7">
        <dgm:presLayoutVars>
          <dgm:chMax/>
          <dgm:chPref val="4"/>
          <dgm:bulletEnabled val="1"/>
        </dgm:presLayoutVars>
      </dgm:prSet>
      <dgm:spPr/>
    </dgm:pt>
    <dgm:pt modelId="{ED40A17E-7D3A-4EF1-9DE2-21EE0D2BE0EF}" type="pres">
      <dgm:prSet presAssocID="{F44AFDEC-CE76-42D6-81EA-91B6734C1684}" presName="childShape" presStyleCnt="0">
        <dgm:presLayoutVars>
          <dgm:chMax val="0"/>
          <dgm:chPref val="0"/>
        </dgm:presLayoutVars>
      </dgm:prSet>
      <dgm:spPr/>
    </dgm:pt>
    <dgm:pt modelId="{867C86F3-7BEB-4884-97E8-48F2261953D7}" type="pres">
      <dgm:prSet presAssocID="{CEA12B48-6007-44F1-BFBA-13CFDD44D50C}" presName="childComposite" presStyleCnt="0">
        <dgm:presLayoutVars>
          <dgm:chMax val="0"/>
          <dgm:chPref val="0"/>
        </dgm:presLayoutVars>
      </dgm:prSet>
      <dgm:spPr/>
    </dgm:pt>
    <dgm:pt modelId="{0C56440C-FD0F-4B4B-B7AE-CEAFBE6E81DA}" type="pres">
      <dgm:prSet presAssocID="{CEA12B48-6007-44F1-BFBA-13CFDD44D50C}" presName="ChildAccent" presStyleLbl="solidFgAcc1" presStyleIdx="2" presStyleCnt="5" custScaleX="84269" custScaleY="84269"/>
      <dgm:spPr>
        <a:prstGeom prst="diamond">
          <a:avLst/>
        </a:prstGeom>
      </dgm:spPr>
    </dgm:pt>
    <dgm:pt modelId="{123830A0-A986-4E59-8019-AB16A42CDBE8}" type="pres">
      <dgm:prSet presAssocID="{CEA12B48-6007-44F1-BFBA-13CFDD44D50C}" presName="Child" presStyleLbl="revTx" presStyleIdx="4" presStyleCnt="7">
        <dgm:presLayoutVars>
          <dgm:chMax val="0"/>
          <dgm:chPref val="0"/>
          <dgm:bulletEnabled val="1"/>
        </dgm:presLayoutVars>
      </dgm:prSet>
      <dgm:spPr/>
    </dgm:pt>
    <dgm:pt modelId="{8B8167BA-1F35-4E8A-B9AB-059B1E28E84E}" type="pres">
      <dgm:prSet presAssocID="{14D5C291-466C-46CC-A756-32AC5706DC46}" presName="childComposite" presStyleCnt="0">
        <dgm:presLayoutVars>
          <dgm:chMax val="0"/>
          <dgm:chPref val="0"/>
        </dgm:presLayoutVars>
      </dgm:prSet>
      <dgm:spPr/>
    </dgm:pt>
    <dgm:pt modelId="{938CCA41-2547-4025-BF70-75488FD225AF}" type="pres">
      <dgm:prSet presAssocID="{14D5C291-466C-46CC-A756-32AC5706DC46}" presName="ChildAccent" presStyleLbl="solidFgAcc1" presStyleIdx="3" presStyleCnt="5" custScaleX="84269" custScaleY="84269"/>
      <dgm:spPr>
        <a:prstGeom prst="diamond">
          <a:avLst/>
        </a:prstGeom>
      </dgm:spPr>
    </dgm:pt>
    <dgm:pt modelId="{C37CEB51-5290-4336-BD64-012B126A4562}" type="pres">
      <dgm:prSet presAssocID="{14D5C291-466C-46CC-A756-32AC5706DC46}" presName="Child" presStyleLbl="revTx" presStyleIdx="5" presStyleCnt="7">
        <dgm:presLayoutVars>
          <dgm:chMax val="0"/>
          <dgm:chPref val="0"/>
          <dgm:bulletEnabled val="1"/>
        </dgm:presLayoutVars>
      </dgm:prSet>
      <dgm:spPr/>
    </dgm:pt>
    <dgm:pt modelId="{393B12A0-73A0-4CE4-98C7-DEFE03DDBAC8}" type="pres">
      <dgm:prSet presAssocID="{6BB2D1D0-D53C-4AA6-BF00-2279A01D59B9}" presName="childComposite" presStyleCnt="0">
        <dgm:presLayoutVars>
          <dgm:chMax val="0"/>
          <dgm:chPref val="0"/>
        </dgm:presLayoutVars>
      </dgm:prSet>
      <dgm:spPr/>
    </dgm:pt>
    <dgm:pt modelId="{2F5CBE74-865D-4F4A-B1D4-587C63CBF9D0}" type="pres">
      <dgm:prSet presAssocID="{6BB2D1D0-D53C-4AA6-BF00-2279A01D59B9}" presName="ChildAccent" presStyleLbl="solidFgAcc1" presStyleIdx="4" presStyleCnt="5" custScaleX="84269" custScaleY="84269"/>
      <dgm:spPr>
        <a:prstGeom prst="diamond">
          <a:avLst/>
        </a:prstGeom>
      </dgm:spPr>
    </dgm:pt>
    <dgm:pt modelId="{FB408873-2518-428B-821E-4CDD11C9A889}" type="pres">
      <dgm:prSet presAssocID="{6BB2D1D0-D53C-4AA6-BF00-2279A01D59B9}" presName="Child" presStyleLbl="revTx" presStyleIdx="6" presStyleCnt="7">
        <dgm:presLayoutVars>
          <dgm:chMax val="0"/>
          <dgm:chPref val="0"/>
          <dgm:bulletEnabled val="1"/>
        </dgm:presLayoutVars>
      </dgm:prSet>
      <dgm:spPr/>
    </dgm:pt>
  </dgm:ptLst>
  <dgm:cxnLst>
    <dgm:cxn modelId="{AC23AD09-D81B-4FF7-8D36-A14344503FA4}" type="presOf" srcId="{14D5C291-466C-46CC-A756-32AC5706DC46}" destId="{C37CEB51-5290-4336-BD64-012B126A4562}" srcOrd="0" destOrd="0" presId="urn:microsoft.com/office/officeart/2008/layout/SquareAccentList"/>
    <dgm:cxn modelId="{F8BC701C-D173-466D-AB32-C519FA32B04D}" srcId="{F44AFDEC-CE76-42D6-81EA-91B6734C1684}" destId="{6BB2D1D0-D53C-4AA6-BF00-2279A01D59B9}" srcOrd="2" destOrd="0" parTransId="{27C19A17-3A37-4F65-8476-E5FF65AD99D6}" sibTransId="{497234B6-0762-4D8A-BDA3-CA411DF300EE}"/>
    <dgm:cxn modelId="{2EBEB032-D265-4052-A501-047A5A3EA2F6}" type="presOf" srcId="{6BB2D1D0-D53C-4AA6-BF00-2279A01D59B9}" destId="{FB408873-2518-428B-821E-4CDD11C9A889}" srcOrd="0" destOrd="0" presId="urn:microsoft.com/office/officeart/2008/layout/SquareAccentList"/>
    <dgm:cxn modelId="{17B53234-0B8C-410E-B821-276D62EDF6F2}" srcId="{D6D6A3A1-BDBE-445E-9A17-F86B61AC06B8}" destId="{FD9B7A17-05EA-4338-BB0F-0C74C953878B}" srcOrd="1" destOrd="0" parTransId="{8ED3BB7A-C334-4E84-BFF2-D4FB57CB27B0}" sibTransId="{0561B3D9-4E61-4110-8B63-D942523211AD}"/>
    <dgm:cxn modelId="{C338A866-A6D5-4958-84FF-1648B3A95B7D}" srcId="{F44AFDEC-CE76-42D6-81EA-91B6734C1684}" destId="{14D5C291-466C-46CC-A756-32AC5706DC46}" srcOrd="1" destOrd="0" parTransId="{A6853B52-B930-482F-B4BC-5E05EF555EEC}" sibTransId="{A43A9AF9-F12F-41F7-B52B-4A6E16DEEA86}"/>
    <dgm:cxn modelId="{650DFD4B-88C3-46D6-A917-AE460E0574F6}" srcId="{DC41F2CA-7BA0-4C51-B9E4-CDD2AB2909F6}" destId="{D6D6A3A1-BDBE-445E-9A17-F86B61AC06B8}" srcOrd="0" destOrd="0" parTransId="{0A52A020-6ECA-4B21-ABFD-91909DE31DB1}" sibTransId="{24C8A3B9-E3A4-45D2-831A-5009E30A0909}"/>
    <dgm:cxn modelId="{5028936C-D993-4F0A-AB87-80D609704EFC}" type="presOf" srcId="{CEA12B48-6007-44F1-BFBA-13CFDD44D50C}" destId="{123830A0-A986-4E59-8019-AB16A42CDBE8}" srcOrd="0" destOrd="0" presId="urn:microsoft.com/office/officeart/2008/layout/SquareAccentList"/>
    <dgm:cxn modelId="{83B9B15A-B6BC-4D2A-9B5B-D163F1179A12}" type="presOf" srcId="{F44AFDEC-CE76-42D6-81EA-91B6734C1684}" destId="{08753647-D224-46F2-8028-C29B527F2F76}" srcOrd="0" destOrd="0" presId="urn:microsoft.com/office/officeart/2008/layout/SquareAccentList"/>
    <dgm:cxn modelId="{ADD973AA-D3B2-43A1-9216-AD48FB7EDED8}" srcId="{D6D6A3A1-BDBE-445E-9A17-F86B61AC06B8}" destId="{682EFE31-48DF-4763-B631-A9D7917E430A}" srcOrd="0" destOrd="0" parTransId="{7B0AA5E5-A32E-4F2A-8066-3010D0D401A7}" sibTransId="{95DACD29-0CAA-4EA6-940F-7891D34E153A}"/>
    <dgm:cxn modelId="{82BA41B0-121F-44E8-A284-868D0A97B50A}" type="presOf" srcId="{682EFE31-48DF-4763-B631-A9D7917E430A}" destId="{51CAA10C-D817-4F72-976B-56AAA32BA4AC}" srcOrd="0" destOrd="0" presId="urn:microsoft.com/office/officeart/2008/layout/SquareAccentList"/>
    <dgm:cxn modelId="{14C28BB2-36A8-45A3-85A9-BA2A2E0A9FFC}" srcId="{DC41F2CA-7BA0-4C51-B9E4-CDD2AB2909F6}" destId="{F44AFDEC-CE76-42D6-81EA-91B6734C1684}" srcOrd="1" destOrd="0" parTransId="{C135F564-D59B-4C4D-BE6D-CE56AD9862C5}" sibTransId="{9E2AFC8E-A15B-4DC9-BCC3-34836E4FDB0B}"/>
    <dgm:cxn modelId="{19815EDE-E920-42B4-9B4E-034A6CA34814}" srcId="{F44AFDEC-CE76-42D6-81EA-91B6734C1684}" destId="{CEA12B48-6007-44F1-BFBA-13CFDD44D50C}" srcOrd="0" destOrd="0" parTransId="{B84D5F63-B3A6-4335-9DC5-4AF811AAED67}" sibTransId="{FCD8459F-48C8-4272-AF05-90CC8E560A92}"/>
    <dgm:cxn modelId="{3C32D7E8-C400-4719-9409-03B919F693C1}" type="presOf" srcId="{D6D6A3A1-BDBE-445E-9A17-F86B61AC06B8}" destId="{69A8B23E-3413-40FA-B444-E6EF0D6440EB}" srcOrd="0" destOrd="0" presId="urn:microsoft.com/office/officeart/2008/layout/SquareAccentList"/>
    <dgm:cxn modelId="{C864EBF6-C17E-411E-ACE6-E96436E51C2F}" type="presOf" srcId="{DC41F2CA-7BA0-4C51-B9E4-CDD2AB2909F6}" destId="{7F5BBE9E-7BDD-436D-AA85-2CD9D30F17FE}" srcOrd="0" destOrd="0" presId="urn:microsoft.com/office/officeart/2008/layout/SquareAccentList"/>
    <dgm:cxn modelId="{CED2E7FB-C083-4BBC-9B5D-0B2769517ED4}" type="presOf" srcId="{FD9B7A17-05EA-4338-BB0F-0C74C953878B}" destId="{16B7D79D-BEBD-4AE5-9F35-306C46E4FBD4}" srcOrd="0" destOrd="0" presId="urn:microsoft.com/office/officeart/2008/layout/SquareAccentList"/>
    <dgm:cxn modelId="{3C6980D5-8D5E-4F57-8174-368738CBAFEB}" type="presParOf" srcId="{7F5BBE9E-7BDD-436D-AA85-2CD9D30F17FE}" destId="{73CBB9D1-1978-41B4-AA48-7B4D69159293}" srcOrd="0" destOrd="0" presId="urn:microsoft.com/office/officeart/2008/layout/SquareAccentList"/>
    <dgm:cxn modelId="{AE0566D1-7F2A-48DD-8CDD-89AA722220A0}" type="presParOf" srcId="{73CBB9D1-1978-41B4-AA48-7B4D69159293}" destId="{E48A27CB-2915-463A-B214-18978EFDE100}" srcOrd="0" destOrd="0" presId="urn:microsoft.com/office/officeart/2008/layout/SquareAccentList"/>
    <dgm:cxn modelId="{B7B66883-EEA1-45AE-B286-0ADF4247E966}" type="presParOf" srcId="{E48A27CB-2915-463A-B214-18978EFDE100}" destId="{E7CD0F9B-EEEA-4D28-9942-C65E1F80E211}" srcOrd="0" destOrd="0" presId="urn:microsoft.com/office/officeart/2008/layout/SquareAccentList"/>
    <dgm:cxn modelId="{3B2BC655-8059-4646-84FA-6E56D8146EE6}" type="presParOf" srcId="{E48A27CB-2915-463A-B214-18978EFDE100}" destId="{15BE5DE3-5B10-45D2-9ED1-6B3152837FC5}" srcOrd="1" destOrd="0" presId="urn:microsoft.com/office/officeart/2008/layout/SquareAccentList"/>
    <dgm:cxn modelId="{CD0AF045-97B4-4E49-ACC3-630CC28572A2}" type="presParOf" srcId="{E48A27CB-2915-463A-B214-18978EFDE100}" destId="{69A8B23E-3413-40FA-B444-E6EF0D6440EB}" srcOrd="2" destOrd="0" presId="urn:microsoft.com/office/officeart/2008/layout/SquareAccentList"/>
    <dgm:cxn modelId="{B6FAA881-E861-4D80-81F2-97BD9F72626C}" type="presParOf" srcId="{73CBB9D1-1978-41B4-AA48-7B4D69159293}" destId="{E65D2C8E-2B58-4437-8BCB-45CDA1DDC852}" srcOrd="1" destOrd="0" presId="urn:microsoft.com/office/officeart/2008/layout/SquareAccentList"/>
    <dgm:cxn modelId="{375AF193-F4F4-465A-B470-9DD631B32D8A}" type="presParOf" srcId="{E65D2C8E-2B58-4437-8BCB-45CDA1DDC852}" destId="{2F62B334-8B70-4C57-B404-E403B99A8CAD}" srcOrd="0" destOrd="0" presId="urn:microsoft.com/office/officeart/2008/layout/SquareAccentList"/>
    <dgm:cxn modelId="{5DF0303D-FE39-4FF1-A32E-66083C8ACA27}" type="presParOf" srcId="{2F62B334-8B70-4C57-B404-E403B99A8CAD}" destId="{92F7052D-FCD3-4C30-A550-E0A4D5FE2CBA}" srcOrd="0" destOrd="0" presId="urn:microsoft.com/office/officeart/2008/layout/SquareAccentList"/>
    <dgm:cxn modelId="{E224A1DF-39F8-4DC2-9492-965E2D449418}" type="presParOf" srcId="{2F62B334-8B70-4C57-B404-E403B99A8CAD}" destId="{51CAA10C-D817-4F72-976B-56AAA32BA4AC}" srcOrd="1" destOrd="0" presId="urn:microsoft.com/office/officeart/2008/layout/SquareAccentList"/>
    <dgm:cxn modelId="{5E01B1D8-F016-4D74-ADA0-121E075823B2}" type="presParOf" srcId="{E65D2C8E-2B58-4437-8BCB-45CDA1DDC852}" destId="{7B5907C9-59F1-405B-8AA4-0733C1CF5749}" srcOrd="1" destOrd="0" presId="urn:microsoft.com/office/officeart/2008/layout/SquareAccentList"/>
    <dgm:cxn modelId="{A47517D9-BDAC-4BB5-9C48-46268E0AD160}" type="presParOf" srcId="{7B5907C9-59F1-405B-8AA4-0733C1CF5749}" destId="{76C7B345-465F-43C1-B0E7-F12009F18EA3}" srcOrd="0" destOrd="0" presId="urn:microsoft.com/office/officeart/2008/layout/SquareAccentList"/>
    <dgm:cxn modelId="{70249E33-A740-4BD3-BE6D-4987370BDF97}" type="presParOf" srcId="{7B5907C9-59F1-405B-8AA4-0733C1CF5749}" destId="{16B7D79D-BEBD-4AE5-9F35-306C46E4FBD4}" srcOrd="1" destOrd="0" presId="urn:microsoft.com/office/officeart/2008/layout/SquareAccentList"/>
    <dgm:cxn modelId="{7A69B576-3D9C-46CF-890D-07EC9A143FD2}" type="presParOf" srcId="{7F5BBE9E-7BDD-436D-AA85-2CD9D30F17FE}" destId="{35AF47C9-5744-4361-97D1-E2AE11E70B5E}" srcOrd="1" destOrd="0" presId="urn:microsoft.com/office/officeart/2008/layout/SquareAccentList"/>
    <dgm:cxn modelId="{EBAAC616-3F2B-4F77-AB7C-96E5AEC14815}" type="presParOf" srcId="{35AF47C9-5744-4361-97D1-E2AE11E70B5E}" destId="{B7FF853C-1219-4F9A-87E4-1F38086CD270}" srcOrd="0" destOrd="0" presId="urn:microsoft.com/office/officeart/2008/layout/SquareAccentList"/>
    <dgm:cxn modelId="{DBE34E19-0C27-4066-8ABE-2AFF3B38BF71}" type="presParOf" srcId="{B7FF853C-1219-4F9A-87E4-1F38086CD270}" destId="{D6C599F3-E4D0-415A-A75B-6101E72C5D6B}" srcOrd="0" destOrd="0" presId="urn:microsoft.com/office/officeart/2008/layout/SquareAccentList"/>
    <dgm:cxn modelId="{7A7C0E6B-FCD4-444E-B449-53A55DEB92F9}" type="presParOf" srcId="{B7FF853C-1219-4F9A-87E4-1F38086CD270}" destId="{A4F88E8E-34FF-472D-A05A-95DABCC26921}" srcOrd="1" destOrd="0" presId="urn:microsoft.com/office/officeart/2008/layout/SquareAccentList"/>
    <dgm:cxn modelId="{55688D5C-2FD5-45F7-9228-AB1BD3B897FD}" type="presParOf" srcId="{B7FF853C-1219-4F9A-87E4-1F38086CD270}" destId="{08753647-D224-46F2-8028-C29B527F2F76}" srcOrd="2" destOrd="0" presId="urn:microsoft.com/office/officeart/2008/layout/SquareAccentList"/>
    <dgm:cxn modelId="{14B1BD9E-2573-4FE2-988D-EDEFCD3FB811}" type="presParOf" srcId="{35AF47C9-5744-4361-97D1-E2AE11E70B5E}" destId="{ED40A17E-7D3A-4EF1-9DE2-21EE0D2BE0EF}" srcOrd="1" destOrd="0" presId="urn:microsoft.com/office/officeart/2008/layout/SquareAccentList"/>
    <dgm:cxn modelId="{1B8E77D5-ADE8-46A7-A32A-E20450C381CB}" type="presParOf" srcId="{ED40A17E-7D3A-4EF1-9DE2-21EE0D2BE0EF}" destId="{867C86F3-7BEB-4884-97E8-48F2261953D7}" srcOrd="0" destOrd="0" presId="urn:microsoft.com/office/officeart/2008/layout/SquareAccentList"/>
    <dgm:cxn modelId="{788989E2-295A-4D7B-9D36-3667D19AD22A}" type="presParOf" srcId="{867C86F3-7BEB-4884-97E8-48F2261953D7}" destId="{0C56440C-FD0F-4B4B-B7AE-CEAFBE6E81DA}" srcOrd="0" destOrd="0" presId="urn:microsoft.com/office/officeart/2008/layout/SquareAccentList"/>
    <dgm:cxn modelId="{249F5E00-EE4F-4EA9-87AE-C49C8B452279}" type="presParOf" srcId="{867C86F3-7BEB-4884-97E8-48F2261953D7}" destId="{123830A0-A986-4E59-8019-AB16A42CDBE8}" srcOrd="1" destOrd="0" presId="urn:microsoft.com/office/officeart/2008/layout/SquareAccentList"/>
    <dgm:cxn modelId="{830562D0-C3E6-4398-86E4-E2117419D6AB}" type="presParOf" srcId="{ED40A17E-7D3A-4EF1-9DE2-21EE0D2BE0EF}" destId="{8B8167BA-1F35-4E8A-B9AB-059B1E28E84E}" srcOrd="1" destOrd="0" presId="urn:microsoft.com/office/officeart/2008/layout/SquareAccentList"/>
    <dgm:cxn modelId="{0594E4FC-894A-4759-94D8-56FABF0FDF4C}" type="presParOf" srcId="{8B8167BA-1F35-4E8A-B9AB-059B1E28E84E}" destId="{938CCA41-2547-4025-BF70-75488FD225AF}" srcOrd="0" destOrd="0" presId="urn:microsoft.com/office/officeart/2008/layout/SquareAccentList"/>
    <dgm:cxn modelId="{55CD1615-4ABA-45A1-B2A6-92F2E38CBB74}" type="presParOf" srcId="{8B8167BA-1F35-4E8A-B9AB-059B1E28E84E}" destId="{C37CEB51-5290-4336-BD64-012B126A4562}" srcOrd="1" destOrd="0" presId="urn:microsoft.com/office/officeart/2008/layout/SquareAccentList"/>
    <dgm:cxn modelId="{7AFBDF79-57EB-47AD-8624-B512CE50C794}" type="presParOf" srcId="{ED40A17E-7D3A-4EF1-9DE2-21EE0D2BE0EF}" destId="{393B12A0-73A0-4CE4-98C7-DEFE03DDBAC8}" srcOrd="2" destOrd="0" presId="urn:microsoft.com/office/officeart/2008/layout/SquareAccentList"/>
    <dgm:cxn modelId="{F8E580DF-7CD7-4130-ABAB-8D1AB8F39739}" type="presParOf" srcId="{393B12A0-73A0-4CE4-98C7-DEFE03DDBAC8}" destId="{2F5CBE74-865D-4F4A-B1D4-587C63CBF9D0}" srcOrd="0" destOrd="0" presId="urn:microsoft.com/office/officeart/2008/layout/SquareAccentList"/>
    <dgm:cxn modelId="{0B4E9E44-ACB1-4336-BD1A-CBC083A5BCC4}" type="presParOf" srcId="{393B12A0-73A0-4CE4-98C7-DEFE03DDBAC8}" destId="{FB408873-2518-428B-821E-4CDD11C9A889}" srcOrd="1" destOrd="0" presId="urn:microsoft.com/office/officeart/2008/layout/Squa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1EB2B-4419-4C8A-9317-FC886F3668BF}">
      <dsp:nvSpPr>
        <dsp:cNvPr id="0" name=""/>
        <dsp:cNvSpPr/>
      </dsp:nvSpPr>
      <dsp:spPr>
        <a:xfrm>
          <a:off x="2594387" y="1870"/>
          <a:ext cx="3756184" cy="1878092"/>
        </a:xfrm>
        <a:prstGeom prst="roundRect">
          <a:avLst>
            <a:gd name="adj" fmla="val 10000"/>
          </a:avLst>
        </a:prstGeom>
        <a:solidFill>
          <a:schemeClr val="accent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tx2"/>
              </a:solidFill>
              <a:latin typeface="Segoe UI" panose="020B0502040204020203" pitchFamily="34" charset="0"/>
              <a:cs typeface="Segoe UI" panose="020B0502040204020203" pitchFamily="34" charset="0"/>
            </a:rPr>
            <a:t>What are barriers and facilitators to accessing substance use disorder (SUD) treatment for Boston residents who have experienced an opioid overdose?</a:t>
          </a:r>
        </a:p>
      </dsp:txBody>
      <dsp:txXfrm>
        <a:off x="2649394" y="56877"/>
        <a:ext cx="3646170" cy="1768078"/>
      </dsp:txXfrm>
    </dsp:sp>
    <dsp:sp modelId="{2FE5B3D0-52FA-4967-8007-37775874A167}">
      <dsp:nvSpPr>
        <dsp:cNvPr id="0" name=""/>
        <dsp:cNvSpPr/>
      </dsp:nvSpPr>
      <dsp:spPr>
        <a:xfrm>
          <a:off x="2970006" y="1879962"/>
          <a:ext cx="375618" cy="1408569"/>
        </a:xfrm>
        <a:custGeom>
          <a:avLst/>
          <a:gdLst/>
          <a:ahLst/>
          <a:cxnLst/>
          <a:rect l="0" t="0" r="0" b="0"/>
          <a:pathLst>
            <a:path>
              <a:moveTo>
                <a:pt x="0" y="0"/>
              </a:moveTo>
              <a:lnTo>
                <a:pt x="0" y="1408569"/>
              </a:lnTo>
              <a:lnTo>
                <a:pt x="375618" y="1408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E8FDA-F691-4A96-BE4B-7A7F6D1F9143}">
      <dsp:nvSpPr>
        <dsp:cNvPr id="0" name=""/>
        <dsp:cNvSpPr/>
      </dsp:nvSpPr>
      <dsp:spPr>
        <a:xfrm>
          <a:off x="3345624" y="2349485"/>
          <a:ext cx="3004947" cy="1878092"/>
        </a:xfrm>
        <a:prstGeom prst="roundRect">
          <a:avLst>
            <a:gd name="adj" fmla="val 10000"/>
          </a:avLst>
        </a:prstGeom>
        <a:solidFill>
          <a:schemeClr val="accent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Segoe UI" panose="020B0502040204020203" pitchFamily="34" charset="0"/>
              <a:cs typeface="Segoe UI" panose="020B0502040204020203" pitchFamily="34" charset="0"/>
            </a:rPr>
            <a:t>Sub-analysis: How does mental health impact access to treatment and service-seeking decisions?</a:t>
          </a:r>
        </a:p>
      </dsp:txBody>
      <dsp:txXfrm>
        <a:off x="3400631" y="2404492"/>
        <a:ext cx="2894933" cy="1768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D4376-677C-4C3F-949F-9E92E118595D}">
      <dsp:nvSpPr>
        <dsp:cNvPr id="0" name=""/>
        <dsp:cNvSpPr/>
      </dsp:nvSpPr>
      <dsp:spPr>
        <a:xfrm>
          <a:off x="8862139" y="1321590"/>
          <a:ext cx="2020711" cy="20210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0B39-159E-4928-929D-E204A4D0E8EF}">
      <dsp:nvSpPr>
        <dsp:cNvPr id="0" name=""/>
        <dsp:cNvSpPr/>
      </dsp:nvSpPr>
      <dsp:spPr>
        <a:xfrm>
          <a:off x="8928815" y="1388970"/>
          <a:ext cx="1886284" cy="1886282"/>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Analytic memos </a:t>
          </a:r>
        </a:p>
      </dsp:txBody>
      <dsp:txXfrm>
        <a:off x="9198745" y="1658489"/>
        <a:ext cx="1347499" cy="1347243"/>
      </dsp:txXfrm>
    </dsp:sp>
    <dsp:sp modelId="{F47B895E-198C-4284-8E81-A00AED419FE5}">
      <dsp:nvSpPr>
        <dsp:cNvPr id="0" name=""/>
        <dsp:cNvSpPr/>
      </dsp:nvSpPr>
      <dsp:spPr>
        <a:xfrm rot="2700000">
          <a:off x="6772717" y="1321695"/>
          <a:ext cx="2020477" cy="2020477"/>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B8F9B-306F-4E0B-A683-0139ACAA6D21}">
      <dsp:nvSpPr>
        <dsp:cNvPr id="0" name=""/>
        <dsp:cNvSpPr/>
      </dsp:nvSpPr>
      <dsp:spPr>
        <a:xfrm>
          <a:off x="6841427" y="1388970"/>
          <a:ext cx="1886284" cy="1886282"/>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Theme identification </a:t>
          </a:r>
        </a:p>
      </dsp:txBody>
      <dsp:txXfrm>
        <a:off x="7110282" y="1658489"/>
        <a:ext cx="1347499" cy="1347243"/>
      </dsp:txXfrm>
    </dsp:sp>
    <dsp:sp modelId="{8C4A2C85-F058-4543-98DC-019E01FFDED0}">
      <dsp:nvSpPr>
        <dsp:cNvPr id="0" name=""/>
        <dsp:cNvSpPr/>
      </dsp:nvSpPr>
      <dsp:spPr>
        <a:xfrm rot="2700000">
          <a:off x="4685329" y="1321695"/>
          <a:ext cx="2020477" cy="2020477"/>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ED015-1037-4381-8D28-6A53D86E1C0A}">
      <dsp:nvSpPr>
        <dsp:cNvPr id="0" name=""/>
        <dsp:cNvSpPr/>
      </dsp:nvSpPr>
      <dsp:spPr>
        <a:xfrm>
          <a:off x="4752964" y="1388970"/>
          <a:ext cx="1886284" cy="1886282"/>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Summarizing </a:t>
          </a:r>
        </a:p>
      </dsp:txBody>
      <dsp:txXfrm>
        <a:off x="5021819" y="1658489"/>
        <a:ext cx="1347499" cy="1347243"/>
      </dsp:txXfrm>
    </dsp:sp>
    <dsp:sp modelId="{286B3ABC-8896-4613-A75A-BA1BAC64326A}">
      <dsp:nvSpPr>
        <dsp:cNvPr id="0" name=""/>
        <dsp:cNvSpPr/>
      </dsp:nvSpPr>
      <dsp:spPr>
        <a:xfrm rot="2700000">
          <a:off x="2596866" y="1321695"/>
          <a:ext cx="2020477" cy="2020477"/>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58DDB-7F5F-40E5-A1F0-625A661C79CB}">
      <dsp:nvSpPr>
        <dsp:cNvPr id="0" name=""/>
        <dsp:cNvSpPr/>
      </dsp:nvSpPr>
      <dsp:spPr>
        <a:xfrm>
          <a:off x="2664501" y="1388970"/>
          <a:ext cx="1886284" cy="1886282"/>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t>Coding </a:t>
          </a:r>
        </a:p>
      </dsp:txBody>
      <dsp:txXfrm>
        <a:off x="2934431" y="1658489"/>
        <a:ext cx="1347499" cy="1347243"/>
      </dsp:txXfrm>
    </dsp:sp>
    <dsp:sp modelId="{C3E138E9-52A5-4F50-B183-8122BA654302}">
      <dsp:nvSpPr>
        <dsp:cNvPr id="0" name=""/>
        <dsp:cNvSpPr/>
      </dsp:nvSpPr>
      <dsp:spPr>
        <a:xfrm rot="2700000">
          <a:off x="508403" y="1321695"/>
          <a:ext cx="2020477" cy="2020477"/>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DEBA9-64AA-4CBA-BA62-8A70A09D3DA3}">
      <dsp:nvSpPr>
        <dsp:cNvPr id="0" name=""/>
        <dsp:cNvSpPr/>
      </dsp:nvSpPr>
      <dsp:spPr>
        <a:xfrm>
          <a:off x="576038" y="1388970"/>
          <a:ext cx="1886284" cy="1886282"/>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t>Transcription </a:t>
          </a:r>
        </a:p>
      </dsp:txBody>
      <dsp:txXfrm>
        <a:off x="845968" y="1658489"/>
        <a:ext cx="1347499" cy="1347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D0F9B-EEEA-4D28-9942-C65E1F80E211}">
      <dsp:nvSpPr>
        <dsp:cNvPr id="0" name=""/>
        <dsp:cNvSpPr/>
      </dsp:nvSpPr>
      <dsp:spPr>
        <a:xfrm>
          <a:off x="1202" y="899132"/>
          <a:ext cx="4254363" cy="5005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E5DE3-5B10-45D2-9ED1-6B3152837FC5}">
      <dsp:nvSpPr>
        <dsp:cNvPr id="0" name=""/>
        <dsp:cNvSpPr/>
      </dsp:nvSpPr>
      <dsp:spPr>
        <a:xfrm>
          <a:off x="1202" y="1087104"/>
          <a:ext cx="312540" cy="3125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9A8B23E-3413-40FA-B444-E6EF0D6440EB}">
      <dsp:nvSpPr>
        <dsp:cNvPr id="0" name=""/>
        <dsp:cNvSpPr/>
      </dsp:nvSpPr>
      <dsp:spPr>
        <a:xfrm>
          <a:off x="1202" y="0"/>
          <a:ext cx="4254363" cy="89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Demographics</a:t>
          </a:r>
        </a:p>
      </dsp:txBody>
      <dsp:txXfrm>
        <a:off x="1202" y="0"/>
        <a:ext cx="4254363" cy="899132"/>
      </dsp:txXfrm>
    </dsp:sp>
    <dsp:sp modelId="{92F7052D-FCD3-4C30-A550-E0A4D5FE2CBA}">
      <dsp:nvSpPr>
        <dsp:cNvPr id="0" name=""/>
        <dsp:cNvSpPr/>
      </dsp:nvSpPr>
      <dsp:spPr>
        <a:xfrm>
          <a:off x="1202" y="1834735"/>
          <a:ext cx="274319" cy="274319"/>
        </a:xfrm>
        <a:prstGeom prst="diamond">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AA10C-D817-4F72-976B-56AAA32BA4AC}">
      <dsp:nvSpPr>
        <dsp:cNvPr id="0" name=""/>
        <dsp:cNvSpPr/>
      </dsp:nvSpPr>
      <dsp:spPr>
        <a:xfrm>
          <a:off x="279901" y="1607637"/>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31%</a:t>
          </a:r>
          <a:r>
            <a:rPr lang="en-US" sz="1800" kern="1200" dirty="0">
              <a:solidFill>
                <a:schemeClr val="tx1"/>
              </a:solidFill>
              <a:latin typeface="Segoe UI" panose="020B0502040204020203" pitchFamily="34" charset="0"/>
              <a:cs typeface="Segoe UI" panose="020B0502040204020203" pitchFamily="34" charset="0"/>
            </a:rPr>
            <a:t> Black, </a:t>
          </a:r>
          <a:r>
            <a:rPr lang="en-US" sz="1800" b="1" kern="1200" dirty="0">
              <a:solidFill>
                <a:schemeClr val="tx2"/>
              </a:solidFill>
              <a:latin typeface="Segoe UI" panose="020B0502040204020203" pitchFamily="34" charset="0"/>
              <a:cs typeface="Segoe UI" panose="020B0502040204020203" pitchFamily="34" charset="0"/>
            </a:rPr>
            <a:t>39%</a:t>
          </a:r>
          <a:r>
            <a:rPr lang="en-US" sz="1800" kern="1200" dirty="0">
              <a:solidFill>
                <a:schemeClr val="tx1"/>
              </a:solidFill>
              <a:latin typeface="Segoe UI" panose="020B0502040204020203" pitchFamily="34" charset="0"/>
              <a:cs typeface="Segoe UI" panose="020B0502040204020203" pitchFamily="34" charset="0"/>
            </a:rPr>
            <a:t> Latino/a/x, </a:t>
          </a:r>
          <a:r>
            <a:rPr lang="en-US" sz="1800" b="1" kern="1200" dirty="0">
              <a:solidFill>
                <a:schemeClr val="tx2"/>
              </a:solidFill>
              <a:latin typeface="Segoe UI" panose="020B0502040204020203" pitchFamily="34" charset="0"/>
              <a:cs typeface="Segoe UI" panose="020B0502040204020203" pitchFamily="34" charset="0"/>
            </a:rPr>
            <a:t>31%</a:t>
          </a:r>
          <a:r>
            <a:rPr lang="en-US" sz="1800" kern="1200" dirty="0">
              <a:solidFill>
                <a:schemeClr val="tx1"/>
              </a:solidFill>
              <a:latin typeface="Segoe UI" panose="020B0502040204020203" pitchFamily="34" charset="0"/>
              <a:cs typeface="Segoe UI" panose="020B0502040204020203" pitchFamily="34" charset="0"/>
            </a:rPr>
            <a:t> White</a:t>
          </a:r>
          <a:endParaRPr lang="en-US" sz="1800" kern="1200" dirty="0">
            <a:latin typeface="Segoe UI" panose="020B0502040204020203" pitchFamily="34" charset="0"/>
            <a:cs typeface="Segoe UI" panose="020B0502040204020203" pitchFamily="34" charset="0"/>
          </a:endParaRPr>
        </a:p>
      </dsp:txBody>
      <dsp:txXfrm>
        <a:off x="279901" y="1607637"/>
        <a:ext cx="3956558" cy="728515"/>
      </dsp:txXfrm>
    </dsp:sp>
    <dsp:sp modelId="{DBB63147-A558-4982-95EF-FE3213EEADF0}">
      <dsp:nvSpPr>
        <dsp:cNvPr id="0" name=""/>
        <dsp:cNvSpPr/>
      </dsp:nvSpPr>
      <dsp:spPr>
        <a:xfrm>
          <a:off x="1202" y="2563250"/>
          <a:ext cx="274319" cy="274319"/>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630AE-0AC6-4274-9FB4-C68B8B0E2649}">
      <dsp:nvSpPr>
        <dsp:cNvPr id="0" name=""/>
        <dsp:cNvSpPr/>
      </dsp:nvSpPr>
      <dsp:spPr>
        <a:xfrm>
          <a:off x="279901" y="2336152"/>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71%</a:t>
          </a:r>
          <a:r>
            <a:rPr lang="en-US" sz="1800" kern="1200" dirty="0">
              <a:solidFill>
                <a:schemeClr val="tx1"/>
              </a:solidFill>
              <a:latin typeface="Segoe UI" panose="020B0502040204020203" pitchFamily="34" charset="0"/>
              <a:cs typeface="Segoe UI" panose="020B0502040204020203" pitchFamily="34" charset="0"/>
            </a:rPr>
            <a:t> male, </a:t>
          </a:r>
          <a:r>
            <a:rPr lang="en-US" sz="1800" b="1" kern="1200" dirty="0">
              <a:solidFill>
                <a:schemeClr val="tx2"/>
              </a:solidFill>
              <a:latin typeface="Segoe UI" panose="020B0502040204020203" pitchFamily="34" charset="0"/>
              <a:cs typeface="Segoe UI" panose="020B0502040204020203" pitchFamily="34" charset="0"/>
            </a:rPr>
            <a:t>29%</a:t>
          </a:r>
          <a:r>
            <a:rPr lang="en-US" sz="1800" kern="1200" dirty="0">
              <a:solidFill>
                <a:schemeClr val="tx1"/>
              </a:solidFill>
              <a:latin typeface="Segoe UI" panose="020B0502040204020203" pitchFamily="34" charset="0"/>
              <a:cs typeface="Segoe UI" panose="020B0502040204020203" pitchFamily="34" charset="0"/>
            </a:rPr>
            <a:t> female</a:t>
          </a:r>
        </a:p>
      </dsp:txBody>
      <dsp:txXfrm>
        <a:off x="279901" y="2336152"/>
        <a:ext cx="3956558" cy="728515"/>
      </dsp:txXfrm>
    </dsp:sp>
    <dsp:sp modelId="{E677605D-CA40-4CA3-B8BA-F9E656CEB58C}">
      <dsp:nvSpPr>
        <dsp:cNvPr id="0" name=""/>
        <dsp:cNvSpPr/>
      </dsp:nvSpPr>
      <dsp:spPr>
        <a:xfrm>
          <a:off x="1202" y="3291766"/>
          <a:ext cx="274319" cy="274319"/>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4C48D-CD10-4A94-82C4-BADD9DD0829C}">
      <dsp:nvSpPr>
        <dsp:cNvPr id="0" name=""/>
        <dsp:cNvSpPr/>
      </dsp:nvSpPr>
      <dsp:spPr>
        <a:xfrm>
          <a:off x="279901" y="3064668"/>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44%</a:t>
          </a:r>
          <a:r>
            <a:rPr lang="en-US" sz="1800" kern="1200" dirty="0">
              <a:solidFill>
                <a:schemeClr val="tx1"/>
              </a:solidFill>
              <a:latin typeface="Segoe UI" panose="020B0502040204020203" pitchFamily="34" charset="0"/>
              <a:cs typeface="Segoe UI" panose="020B0502040204020203" pitchFamily="34" charset="0"/>
            </a:rPr>
            <a:t> between ages 30-39, </a:t>
          </a:r>
          <a:r>
            <a:rPr lang="en-US" sz="1800" b="1" kern="1200" dirty="0">
              <a:solidFill>
                <a:schemeClr val="tx2"/>
              </a:solidFill>
              <a:latin typeface="Segoe UI" panose="020B0502040204020203" pitchFamily="34" charset="0"/>
              <a:cs typeface="Segoe UI" panose="020B0502040204020203" pitchFamily="34" charset="0"/>
            </a:rPr>
            <a:t>27%</a:t>
          </a:r>
          <a:r>
            <a:rPr lang="en-US" sz="1800" kern="1200" dirty="0">
              <a:solidFill>
                <a:schemeClr val="tx1"/>
              </a:solidFill>
              <a:latin typeface="Segoe UI" panose="020B0502040204020203" pitchFamily="34" charset="0"/>
              <a:cs typeface="Segoe UI" panose="020B0502040204020203" pitchFamily="34" charset="0"/>
            </a:rPr>
            <a:t> between 40-49</a:t>
          </a:r>
        </a:p>
      </dsp:txBody>
      <dsp:txXfrm>
        <a:off x="279901" y="3064668"/>
        <a:ext cx="3956558" cy="728515"/>
      </dsp:txXfrm>
    </dsp:sp>
    <dsp:sp modelId="{AD071A47-A907-4856-A93F-DFA2BE404577}">
      <dsp:nvSpPr>
        <dsp:cNvPr id="0" name=""/>
        <dsp:cNvSpPr/>
      </dsp:nvSpPr>
      <dsp:spPr>
        <a:xfrm>
          <a:off x="1202" y="4020282"/>
          <a:ext cx="274319" cy="274319"/>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16D32-A20C-4F94-B038-64378719BA19}">
      <dsp:nvSpPr>
        <dsp:cNvPr id="0" name=""/>
        <dsp:cNvSpPr/>
      </dsp:nvSpPr>
      <dsp:spPr>
        <a:xfrm>
          <a:off x="279901" y="3793184"/>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71% </a:t>
          </a:r>
          <a:r>
            <a:rPr lang="en-US" sz="1800" kern="1200" dirty="0">
              <a:solidFill>
                <a:schemeClr val="tx1"/>
              </a:solidFill>
              <a:latin typeface="Segoe UI" panose="020B0502040204020203" pitchFamily="34" charset="0"/>
              <a:cs typeface="Segoe UI" panose="020B0502040204020203" pitchFamily="34" charset="0"/>
            </a:rPr>
            <a:t>had lived in Boston for at least 5 years</a:t>
          </a:r>
        </a:p>
      </dsp:txBody>
      <dsp:txXfrm>
        <a:off x="279901" y="3793184"/>
        <a:ext cx="3956558" cy="728515"/>
      </dsp:txXfrm>
    </dsp:sp>
    <dsp:sp modelId="{D6C599F3-E4D0-415A-A75B-6101E72C5D6B}">
      <dsp:nvSpPr>
        <dsp:cNvPr id="0" name=""/>
        <dsp:cNvSpPr/>
      </dsp:nvSpPr>
      <dsp:spPr>
        <a:xfrm>
          <a:off x="4468284" y="899132"/>
          <a:ext cx="4254363" cy="5005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88E8E-34FF-472D-A05A-95DABCC26921}">
      <dsp:nvSpPr>
        <dsp:cNvPr id="0" name=""/>
        <dsp:cNvSpPr/>
      </dsp:nvSpPr>
      <dsp:spPr>
        <a:xfrm>
          <a:off x="4468284" y="1087104"/>
          <a:ext cx="312540" cy="3125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8753647-D224-46F2-8028-C29B527F2F76}">
      <dsp:nvSpPr>
        <dsp:cNvPr id="0" name=""/>
        <dsp:cNvSpPr/>
      </dsp:nvSpPr>
      <dsp:spPr>
        <a:xfrm>
          <a:off x="4468284" y="0"/>
          <a:ext cx="4254363" cy="89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Social determinants</a:t>
          </a:r>
        </a:p>
      </dsp:txBody>
      <dsp:txXfrm>
        <a:off x="4468284" y="0"/>
        <a:ext cx="4254363" cy="899132"/>
      </dsp:txXfrm>
    </dsp:sp>
    <dsp:sp modelId="{0C56440C-FD0F-4B4B-B7AE-CEAFBE6E81DA}">
      <dsp:nvSpPr>
        <dsp:cNvPr id="0" name=""/>
        <dsp:cNvSpPr/>
      </dsp:nvSpPr>
      <dsp:spPr>
        <a:xfrm>
          <a:off x="4468284" y="1834735"/>
          <a:ext cx="274319" cy="274319"/>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830A0-A986-4E59-8019-AB16A42CDBE8}">
      <dsp:nvSpPr>
        <dsp:cNvPr id="0" name=""/>
        <dsp:cNvSpPr/>
      </dsp:nvSpPr>
      <dsp:spPr>
        <a:xfrm>
          <a:off x="4746983" y="1607637"/>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75%</a:t>
          </a:r>
          <a:r>
            <a:rPr lang="en-US" sz="1800" kern="1200" dirty="0">
              <a:solidFill>
                <a:schemeClr val="tx1"/>
              </a:solidFill>
              <a:latin typeface="Segoe UI" panose="020B0502040204020203" pitchFamily="34" charset="0"/>
              <a:cs typeface="Segoe UI" panose="020B0502040204020203" pitchFamily="34" charset="0"/>
            </a:rPr>
            <a:t> were experiencing homelessness</a:t>
          </a:r>
          <a:endParaRPr lang="en-US" sz="1800" kern="1200" dirty="0">
            <a:latin typeface="Segoe UI" panose="020B0502040204020203" pitchFamily="34" charset="0"/>
            <a:cs typeface="Segoe UI" panose="020B0502040204020203" pitchFamily="34" charset="0"/>
          </a:endParaRPr>
        </a:p>
      </dsp:txBody>
      <dsp:txXfrm>
        <a:off x="4746983" y="1607637"/>
        <a:ext cx="3956558" cy="728515"/>
      </dsp:txXfrm>
    </dsp:sp>
    <dsp:sp modelId="{8C65CF7D-B2A9-44FF-9594-EBB234B83AE4}">
      <dsp:nvSpPr>
        <dsp:cNvPr id="0" name=""/>
        <dsp:cNvSpPr/>
      </dsp:nvSpPr>
      <dsp:spPr>
        <a:xfrm>
          <a:off x="4468284" y="2563250"/>
          <a:ext cx="274319" cy="274319"/>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68E4F-DD11-46B3-B713-B2CE3F9939F6}">
      <dsp:nvSpPr>
        <dsp:cNvPr id="0" name=""/>
        <dsp:cNvSpPr/>
      </dsp:nvSpPr>
      <dsp:spPr>
        <a:xfrm>
          <a:off x="4746983" y="2336152"/>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85%</a:t>
          </a:r>
          <a:r>
            <a:rPr lang="en-US" sz="1800" kern="1200" dirty="0">
              <a:solidFill>
                <a:schemeClr val="tx1"/>
              </a:solidFill>
              <a:latin typeface="Segoe UI" panose="020B0502040204020203" pitchFamily="34" charset="0"/>
              <a:cs typeface="Segoe UI" panose="020B0502040204020203" pitchFamily="34" charset="0"/>
            </a:rPr>
            <a:t> with history of incarceration</a:t>
          </a:r>
        </a:p>
      </dsp:txBody>
      <dsp:txXfrm>
        <a:off x="4746983" y="2336152"/>
        <a:ext cx="3956558" cy="728515"/>
      </dsp:txXfrm>
    </dsp:sp>
    <dsp:sp modelId="{7D1CDE42-F5DB-4080-93C4-DD71E7E080BA}">
      <dsp:nvSpPr>
        <dsp:cNvPr id="0" name=""/>
        <dsp:cNvSpPr/>
      </dsp:nvSpPr>
      <dsp:spPr>
        <a:xfrm>
          <a:off x="4468284" y="3291766"/>
          <a:ext cx="274319" cy="274319"/>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1D674-5291-4535-8539-D9ABA96565E0}">
      <dsp:nvSpPr>
        <dsp:cNvPr id="0" name=""/>
        <dsp:cNvSpPr/>
      </dsp:nvSpPr>
      <dsp:spPr>
        <a:xfrm>
          <a:off x="4746983" y="3064668"/>
          <a:ext cx="3956558" cy="72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88%</a:t>
          </a:r>
          <a:r>
            <a:rPr lang="en-US" sz="1800" kern="1200" dirty="0">
              <a:solidFill>
                <a:schemeClr val="tx1"/>
              </a:solidFill>
              <a:latin typeface="Segoe UI" panose="020B0502040204020203" pitchFamily="34" charset="0"/>
              <a:cs typeface="Segoe UI" panose="020B0502040204020203" pitchFamily="34" charset="0"/>
            </a:rPr>
            <a:t> were out of work or unable to work</a:t>
          </a:r>
        </a:p>
      </dsp:txBody>
      <dsp:txXfrm>
        <a:off x="4746983" y="3064668"/>
        <a:ext cx="3956558" cy="728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D0F9B-EEEA-4D28-9942-C65E1F80E211}">
      <dsp:nvSpPr>
        <dsp:cNvPr id="0" name=""/>
        <dsp:cNvSpPr/>
      </dsp:nvSpPr>
      <dsp:spPr>
        <a:xfrm>
          <a:off x="7897" y="936525"/>
          <a:ext cx="4431293" cy="5213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E5DE3-5B10-45D2-9ED1-6B3152837FC5}">
      <dsp:nvSpPr>
        <dsp:cNvPr id="0" name=""/>
        <dsp:cNvSpPr/>
      </dsp:nvSpPr>
      <dsp:spPr>
        <a:xfrm>
          <a:off x="7897" y="1132315"/>
          <a:ext cx="325538" cy="32553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9A8B23E-3413-40FA-B444-E6EF0D6440EB}">
      <dsp:nvSpPr>
        <dsp:cNvPr id="0" name=""/>
        <dsp:cNvSpPr/>
      </dsp:nvSpPr>
      <dsp:spPr>
        <a:xfrm>
          <a:off x="7897" y="0"/>
          <a:ext cx="4431293" cy="93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Health status</a:t>
          </a:r>
        </a:p>
      </dsp:txBody>
      <dsp:txXfrm>
        <a:off x="7897" y="0"/>
        <a:ext cx="4431293" cy="936525"/>
      </dsp:txXfrm>
    </dsp:sp>
    <dsp:sp modelId="{92F7052D-FCD3-4C30-A550-E0A4D5FE2CBA}">
      <dsp:nvSpPr>
        <dsp:cNvPr id="0" name=""/>
        <dsp:cNvSpPr/>
      </dsp:nvSpPr>
      <dsp:spPr>
        <a:xfrm>
          <a:off x="7897" y="1916741"/>
          <a:ext cx="274321" cy="274321"/>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AA10C-D817-4F72-976B-56AAA32BA4AC}">
      <dsp:nvSpPr>
        <dsp:cNvPr id="0" name=""/>
        <dsp:cNvSpPr/>
      </dsp:nvSpPr>
      <dsp:spPr>
        <a:xfrm>
          <a:off x="292483" y="1674495"/>
          <a:ext cx="4121103" cy="75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10% </a:t>
          </a:r>
          <a:r>
            <a:rPr lang="en-US" sz="1800" kern="1200" dirty="0">
              <a:solidFill>
                <a:schemeClr val="tx1"/>
              </a:solidFill>
              <a:latin typeface="Segoe UI" panose="020B0502040204020203" pitchFamily="34" charset="0"/>
              <a:cs typeface="Segoe UI" panose="020B0502040204020203" pitchFamily="34" charset="0"/>
            </a:rPr>
            <a:t>reported their physical health status as “Excellent”; </a:t>
          </a:r>
          <a:r>
            <a:rPr lang="en-US" sz="1800" b="1" kern="1200" dirty="0">
              <a:solidFill>
                <a:schemeClr val="tx2"/>
              </a:solidFill>
              <a:latin typeface="Segoe UI" panose="020B0502040204020203" pitchFamily="34" charset="0"/>
              <a:cs typeface="Segoe UI" panose="020B0502040204020203" pitchFamily="34" charset="0"/>
            </a:rPr>
            <a:t>34%</a:t>
          </a:r>
          <a:r>
            <a:rPr lang="en-US" sz="1800" kern="1200" dirty="0">
              <a:solidFill>
                <a:schemeClr val="tx1"/>
              </a:solidFill>
              <a:latin typeface="Segoe UI" panose="020B0502040204020203" pitchFamily="34" charset="0"/>
              <a:cs typeface="Segoe UI" panose="020B0502040204020203" pitchFamily="34" charset="0"/>
            </a:rPr>
            <a:t> as “Good”; </a:t>
          </a:r>
          <a:r>
            <a:rPr lang="en-US" sz="1800" b="1" kern="1200" dirty="0">
              <a:solidFill>
                <a:schemeClr val="tx2"/>
              </a:solidFill>
              <a:latin typeface="Segoe UI" panose="020B0502040204020203" pitchFamily="34" charset="0"/>
              <a:cs typeface="Segoe UI" panose="020B0502040204020203" pitchFamily="34" charset="0"/>
            </a:rPr>
            <a:t>41%</a:t>
          </a:r>
          <a:r>
            <a:rPr lang="en-US" sz="1800" kern="1200" dirty="0">
              <a:solidFill>
                <a:schemeClr val="tx1"/>
              </a:solidFill>
              <a:latin typeface="Segoe UI" panose="020B0502040204020203" pitchFamily="34" charset="0"/>
              <a:cs typeface="Segoe UI" panose="020B0502040204020203" pitchFamily="34" charset="0"/>
            </a:rPr>
            <a:t> as “Fair”; </a:t>
          </a:r>
          <a:r>
            <a:rPr lang="en-US" sz="1800" b="1" kern="1200" dirty="0">
              <a:solidFill>
                <a:schemeClr val="tx2"/>
              </a:solidFill>
              <a:latin typeface="Segoe UI" panose="020B0502040204020203" pitchFamily="34" charset="0"/>
              <a:cs typeface="Segoe UI" panose="020B0502040204020203" pitchFamily="34" charset="0"/>
            </a:rPr>
            <a:t>15%</a:t>
          </a:r>
          <a:r>
            <a:rPr lang="en-US" sz="1800" kern="1200" dirty="0">
              <a:solidFill>
                <a:schemeClr val="tx1"/>
              </a:solidFill>
              <a:latin typeface="Segoe UI" panose="020B0502040204020203" pitchFamily="34" charset="0"/>
              <a:cs typeface="Segoe UI" panose="020B0502040204020203" pitchFamily="34" charset="0"/>
            </a:rPr>
            <a:t> as “Poor”</a:t>
          </a:r>
          <a:endParaRPr lang="en-US" sz="1800" kern="1200" dirty="0">
            <a:latin typeface="Segoe UI" panose="020B0502040204020203" pitchFamily="34" charset="0"/>
            <a:cs typeface="Segoe UI" panose="020B0502040204020203" pitchFamily="34" charset="0"/>
          </a:endParaRPr>
        </a:p>
      </dsp:txBody>
      <dsp:txXfrm>
        <a:off x="292483" y="1674495"/>
        <a:ext cx="4121103" cy="758813"/>
      </dsp:txXfrm>
    </dsp:sp>
    <dsp:sp modelId="{76C7B345-465F-43C1-B0E7-F12009F18EA3}">
      <dsp:nvSpPr>
        <dsp:cNvPr id="0" name=""/>
        <dsp:cNvSpPr/>
      </dsp:nvSpPr>
      <dsp:spPr>
        <a:xfrm>
          <a:off x="7897" y="2943143"/>
          <a:ext cx="274321" cy="274321"/>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7D79D-BEBD-4AE5-9F35-306C46E4FBD4}">
      <dsp:nvSpPr>
        <dsp:cNvPr id="0" name=""/>
        <dsp:cNvSpPr/>
      </dsp:nvSpPr>
      <dsp:spPr>
        <a:xfrm>
          <a:off x="292483" y="2701010"/>
          <a:ext cx="4121103" cy="75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0%</a:t>
          </a:r>
          <a:r>
            <a:rPr lang="en-US" sz="1800" kern="1200" dirty="0">
              <a:solidFill>
                <a:schemeClr val="tx1"/>
              </a:solidFill>
              <a:latin typeface="Segoe UI" panose="020B0502040204020203" pitchFamily="34" charset="0"/>
              <a:cs typeface="Segoe UI" panose="020B0502040204020203" pitchFamily="34" charset="0"/>
            </a:rPr>
            <a:t> reported their mental health status as “Excellent”; </a:t>
          </a:r>
          <a:r>
            <a:rPr lang="en-US" sz="1800" b="1" kern="1200" dirty="0">
              <a:solidFill>
                <a:schemeClr val="tx2"/>
              </a:solidFill>
              <a:latin typeface="Segoe UI" panose="020B0502040204020203" pitchFamily="34" charset="0"/>
              <a:cs typeface="Segoe UI" panose="020B0502040204020203" pitchFamily="34" charset="0"/>
            </a:rPr>
            <a:t>25%</a:t>
          </a:r>
          <a:r>
            <a:rPr lang="en-US" sz="1800" kern="1200" dirty="0">
              <a:solidFill>
                <a:schemeClr val="tx1"/>
              </a:solidFill>
              <a:latin typeface="Segoe UI" panose="020B0502040204020203" pitchFamily="34" charset="0"/>
              <a:cs typeface="Segoe UI" panose="020B0502040204020203" pitchFamily="34" charset="0"/>
            </a:rPr>
            <a:t> as “Good”; </a:t>
          </a:r>
          <a:r>
            <a:rPr lang="en-US" sz="1800" b="1" kern="1200" dirty="0">
              <a:solidFill>
                <a:schemeClr val="tx2"/>
              </a:solidFill>
              <a:latin typeface="Segoe UI" panose="020B0502040204020203" pitchFamily="34" charset="0"/>
              <a:cs typeface="Segoe UI" panose="020B0502040204020203" pitchFamily="34" charset="0"/>
            </a:rPr>
            <a:t>44%</a:t>
          </a:r>
          <a:r>
            <a:rPr lang="en-US" sz="1800" kern="1200" dirty="0">
              <a:solidFill>
                <a:schemeClr val="tx1"/>
              </a:solidFill>
              <a:latin typeface="Segoe UI" panose="020B0502040204020203" pitchFamily="34" charset="0"/>
              <a:cs typeface="Segoe UI" panose="020B0502040204020203" pitchFamily="34" charset="0"/>
            </a:rPr>
            <a:t> as “Fair”; </a:t>
          </a:r>
          <a:r>
            <a:rPr lang="en-US" sz="1800" b="1" kern="1200" dirty="0">
              <a:solidFill>
                <a:schemeClr val="tx2"/>
              </a:solidFill>
              <a:latin typeface="Segoe UI" panose="020B0502040204020203" pitchFamily="34" charset="0"/>
              <a:cs typeface="Segoe UI" panose="020B0502040204020203" pitchFamily="34" charset="0"/>
            </a:rPr>
            <a:t>31%</a:t>
          </a:r>
          <a:r>
            <a:rPr lang="en-US" sz="1800" kern="1200" dirty="0">
              <a:solidFill>
                <a:schemeClr val="tx1"/>
              </a:solidFill>
              <a:latin typeface="Segoe UI" panose="020B0502040204020203" pitchFamily="34" charset="0"/>
              <a:cs typeface="Segoe UI" panose="020B0502040204020203" pitchFamily="34" charset="0"/>
            </a:rPr>
            <a:t> as “Poor”</a:t>
          </a:r>
          <a:endParaRPr lang="en-US" sz="1800" kern="1200" dirty="0">
            <a:latin typeface="Segoe UI" panose="020B0502040204020203" pitchFamily="34" charset="0"/>
            <a:cs typeface="Segoe UI" panose="020B0502040204020203" pitchFamily="34" charset="0"/>
          </a:endParaRPr>
        </a:p>
      </dsp:txBody>
      <dsp:txXfrm>
        <a:off x="292483" y="2701010"/>
        <a:ext cx="4121103" cy="758813"/>
      </dsp:txXfrm>
    </dsp:sp>
    <dsp:sp modelId="{D6C599F3-E4D0-415A-A75B-6101E72C5D6B}">
      <dsp:nvSpPr>
        <dsp:cNvPr id="0" name=""/>
        <dsp:cNvSpPr/>
      </dsp:nvSpPr>
      <dsp:spPr>
        <a:xfrm>
          <a:off x="4660755" y="936525"/>
          <a:ext cx="4431293" cy="5213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88E8E-34FF-472D-A05A-95DABCC26921}">
      <dsp:nvSpPr>
        <dsp:cNvPr id="0" name=""/>
        <dsp:cNvSpPr/>
      </dsp:nvSpPr>
      <dsp:spPr>
        <a:xfrm>
          <a:off x="4660755" y="1132315"/>
          <a:ext cx="325538" cy="32553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8753647-D224-46F2-8028-C29B527F2F76}">
      <dsp:nvSpPr>
        <dsp:cNvPr id="0" name=""/>
        <dsp:cNvSpPr/>
      </dsp:nvSpPr>
      <dsp:spPr>
        <a:xfrm>
          <a:off x="4660755" y="0"/>
          <a:ext cx="4431293" cy="93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latin typeface="Segoe UI Black" panose="020B0A02040204020203" pitchFamily="34" charset="0"/>
              <a:ea typeface="Segoe UI Black" panose="020B0A02040204020203" pitchFamily="34" charset="0"/>
              <a:cs typeface="Segoe UI" panose="020B0502040204020203" pitchFamily="34" charset="0"/>
            </a:rPr>
            <a:t>Drug use</a:t>
          </a:r>
        </a:p>
      </dsp:txBody>
      <dsp:txXfrm>
        <a:off x="4660755" y="0"/>
        <a:ext cx="4431293" cy="936525"/>
      </dsp:txXfrm>
    </dsp:sp>
    <dsp:sp modelId="{0C56440C-FD0F-4B4B-B7AE-CEAFBE6E81DA}">
      <dsp:nvSpPr>
        <dsp:cNvPr id="0" name=""/>
        <dsp:cNvSpPr/>
      </dsp:nvSpPr>
      <dsp:spPr>
        <a:xfrm>
          <a:off x="4660755" y="1916741"/>
          <a:ext cx="274321" cy="274321"/>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830A0-A986-4E59-8019-AB16A42CDBE8}">
      <dsp:nvSpPr>
        <dsp:cNvPr id="0" name=""/>
        <dsp:cNvSpPr/>
      </dsp:nvSpPr>
      <dsp:spPr>
        <a:xfrm>
          <a:off x="4945341" y="1674495"/>
          <a:ext cx="4121103" cy="75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93%</a:t>
          </a:r>
          <a:r>
            <a:rPr lang="en-US" sz="1800" kern="1200" dirty="0">
              <a:solidFill>
                <a:schemeClr val="tx1"/>
              </a:solidFill>
              <a:latin typeface="Segoe UI" panose="020B0502040204020203" pitchFamily="34" charset="0"/>
              <a:cs typeface="Segoe UI" panose="020B0502040204020203" pitchFamily="34" charset="0"/>
            </a:rPr>
            <a:t> had used opioids in the last month</a:t>
          </a:r>
          <a:endParaRPr lang="en-US" sz="1800" kern="1200" dirty="0">
            <a:latin typeface="Segoe UI" panose="020B0502040204020203" pitchFamily="34" charset="0"/>
            <a:cs typeface="Segoe UI" panose="020B0502040204020203" pitchFamily="34" charset="0"/>
          </a:endParaRPr>
        </a:p>
      </dsp:txBody>
      <dsp:txXfrm>
        <a:off x="4945341" y="1674495"/>
        <a:ext cx="4121103" cy="758813"/>
      </dsp:txXfrm>
    </dsp:sp>
    <dsp:sp modelId="{938CCA41-2547-4025-BF70-75488FD225AF}">
      <dsp:nvSpPr>
        <dsp:cNvPr id="0" name=""/>
        <dsp:cNvSpPr/>
      </dsp:nvSpPr>
      <dsp:spPr>
        <a:xfrm>
          <a:off x="4660755" y="2675554"/>
          <a:ext cx="274321" cy="274321"/>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CEB51-5290-4336-BD64-012B126A4562}">
      <dsp:nvSpPr>
        <dsp:cNvPr id="0" name=""/>
        <dsp:cNvSpPr/>
      </dsp:nvSpPr>
      <dsp:spPr>
        <a:xfrm>
          <a:off x="4945341" y="2433308"/>
          <a:ext cx="4121103" cy="75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83%</a:t>
          </a:r>
          <a:r>
            <a:rPr lang="en-US" sz="1800" kern="1200" dirty="0">
              <a:solidFill>
                <a:schemeClr val="tx1"/>
              </a:solidFill>
              <a:latin typeface="Segoe UI" panose="020B0502040204020203" pitchFamily="34" charset="0"/>
              <a:cs typeface="Segoe UI" panose="020B0502040204020203" pitchFamily="34" charset="0"/>
            </a:rPr>
            <a:t> had used stimulants in the last month</a:t>
          </a:r>
        </a:p>
      </dsp:txBody>
      <dsp:txXfrm>
        <a:off x="4945341" y="2433308"/>
        <a:ext cx="4121103" cy="758813"/>
      </dsp:txXfrm>
    </dsp:sp>
    <dsp:sp modelId="{2F5CBE74-865D-4F4A-B1D4-587C63CBF9D0}">
      <dsp:nvSpPr>
        <dsp:cNvPr id="0" name=""/>
        <dsp:cNvSpPr/>
      </dsp:nvSpPr>
      <dsp:spPr>
        <a:xfrm>
          <a:off x="4660755" y="3434367"/>
          <a:ext cx="274321" cy="274321"/>
        </a:xfrm>
        <a:prstGeom prst="diamond">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08873-2518-428B-821E-4CDD11C9A889}">
      <dsp:nvSpPr>
        <dsp:cNvPr id="0" name=""/>
        <dsp:cNvSpPr/>
      </dsp:nvSpPr>
      <dsp:spPr>
        <a:xfrm>
          <a:off x="4945341" y="3192121"/>
          <a:ext cx="4121103" cy="75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2"/>
              </a:solidFill>
              <a:latin typeface="Segoe UI" panose="020B0502040204020203" pitchFamily="34" charset="0"/>
              <a:cs typeface="Segoe UI" panose="020B0502040204020203" pitchFamily="34" charset="0"/>
            </a:rPr>
            <a:t>85%</a:t>
          </a:r>
          <a:r>
            <a:rPr lang="en-US" sz="1800" kern="1200" dirty="0">
              <a:solidFill>
                <a:schemeClr val="tx1"/>
              </a:solidFill>
              <a:latin typeface="Segoe UI" panose="020B0502040204020203" pitchFamily="34" charset="0"/>
              <a:cs typeface="Segoe UI" panose="020B0502040204020203" pitchFamily="34" charset="0"/>
            </a:rPr>
            <a:t> reported having had multiple overdoses in the last year; median = 4</a:t>
          </a:r>
        </a:p>
      </dsp:txBody>
      <dsp:txXfrm>
        <a:off x="4945341" y="3192121"/>
        <a:ext cx="4121103" cy="7588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9676A-A58E-4286-9761-8EE129C1A2AF}" type="datetimeFigureOut">
              <a:rPr lang="en-US" smtClean="0"/>
              <a:t>11/4/2023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0C0067-8CEE-4FC0-A038-D2D6BF3F31A6}" type="slidenum">
              <a:rPr lang="en-US" smtClean="0"/>
              <a:t>‹#›</a:t>
            </a:fld>
            <a:endParaRPr lang="en-US"/>
          </a:p>
        </p:txBody>
      </p:sp>
    </p:spTree>
    <p:extLst>
      <p:ext uri="{BB962C8B-B14F-4D97-AF65-F5344CB8AC3E}">
        <p14:creationId xmlns:p14="http://schemas.microsoft.com/office/powerpoint/2010/main" val="349543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FAE93-DB51-4F1A-8D90-0A9FD5235C63}"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0E501-68C9-41B9-A5BA-9DDD5CBE6B6E}" type="slidenum">
              <a:rPr lang="en-US" smtClean="0"/>
              <a:t>‹#›</a:t>
            </a:fld>
            <a:endParaRPr lang="en-US"/>
          </a:p>
        </p:txBody>
      </p:sp>
    </p:spTree>
    <p:extLst>
      <p:ext uri="{BB962C8B-B14F-4D97-AF65-F5344CB8AC3E}">
        <p14:creationId xmlns:p14="http://schemas.microsoft.com/office/powerpoint/2010/main" val="62897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I’m Ranjani Paradise, from the Institute for Community</a:t>
            </a:r>
            <a:r>
              <a:rPr lang="en-US" baseline="0" dirty="0"/>
              <a:t> Health in Malden Massachusetts. Today I’m going to be talking about the intersections of mental health and substance use and how this affects access to treatment for overdose survivors</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1</a:t>
            </a:fld>
            <a:endParaRPr lang="en-US"/>
          </a:p>
        </p:txBody>
      </p:sp>
    </p:spTree>
    <p:extLst>
      <p:ext uri="{BB962C8B-B14F-4D97-AF65-F5344CB8AC3E}">
        <p14:creationId xmlns:p14="http://schemas.microsoft.com/office/powerpoint/2010/main" val="31274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 want to start by sharing</a:t>
            </a:r>
            <a:r>
              <a:rPr lang="en-US" baseline="0" dirty="0">
                <a:solidFill>
                  <a:schemeClr val="tx1"/>
                </a:solidFill>
              </a:rPr>
              <a:t> some of the characteristics of the people we interviewed, these are just a few selected data points from our survey to give you a sense of the population</a:t>
            </a:r>
          </a:p>
          <a:p>
            <a:r>
              <a:rPr lang="en-US" baseline="0" dirty="0">
                <a:solidFill>
                  <a:schemeClr val="tx1"/>
                </a:solidFill>
              </a:rPr>
              <a:t>Purposive sampling to obtain a roughly equal distribution across racial/ethnic categories</a:t>
            </a:r>
          </a:p>
          <a:p>
            <a:r>
              <a:rPr lang="en-US" baseline="0" dirty="0">
                <a:solidFill>
                  <a:schemeClr val="tx1"/>
                </a:solidFill>
              </a:rPr>
              <a:t>Most participants identified as male, and most were between 30-49</a:t>
            </a:r>
          </a:p>
          <a:p>
            <a:r>
              <a:rPr lang="en-US" baseline="0" dirty="0">
                <a:solidFill>
                  <a:schemeClr val="tx1"/>
                </a:solidFill>
              </a:rPr>
              <a:t>Almost three quarters had lived in Boston for at least 5 years at the time of the interview, so most people were not new to the city</a:t>
            </a:r>
          </a:p>
          <a:p>
            <a:r>
              <a:rPr lang="en-US" baseline="0" dirty="0">
                <a:solidFill>
                  <a:schemeClr val="tx1"/>
                </a:solidFill>
              </a:rPr>
              <a:t>(About a quarter had always lived in Boston)</a:t>
            </a:r>
          </a:p>
          <a:p>
            <a:r>
              <a:rPr lang="en-US" baseline="0" dirty="0">
                <a:solidFill>
                  <a:schemeClr val="tx1"/>
                </a:solidFill>
              </a:rPr>
              <a:t>If you look at the social determinants characteristics, I just want to highlight that the people we talked to had significant social vulnerabilities and were at the intersection of multiple identities and experiences that are historically marginalized and underserved – you can see that…</a:t>
            </a: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11</a:t>
            </a:fld>
            <a:endParaRPr lang="en-US"/>
          </a:p>
        </p:txBody>
      </p:sp>
    </p:spTree>
    <p:extLst>
      <p:ext uri="{BB962C8B-B14F-4D97-AF65-F5344CB8AC3E}">
        <p14:creationId xmlns:p14="http://schemas.microsoft.com/office/powerpoint/2010/main" val="381113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looking at health status and drug use, I</a:t>
            </a:r>
            <a:r>
              <a:rPr lang="en-US" baseline="0" dirty="0"/>
              <a:t> want to draw attention to the fact that participants rated their physical health status higher than their mental health status</a:t>
            </a:r>
          </a:p>
          <a:p>
            <a:r>
              <a:rPr lang="en-US" baseline="0" dirty="0"/>
              <a:t>In terms of drug use, almost everybody had used opioids in the last month AND almost everybody had used stimulants in the last month – so polysubstance was very common for this population</a:t>
            </a:r>
          </a:p>
          <a:p>
            <a:r>
              <a:rPr lang="en-US" baseline="0" dirty="0"/>
              <a:t>In addition, almost everybody had experienced multiple overdoses in the last year</a:t>
            </a:r>
          </a:p>
          <a:p>
            <a:r>
              <a:rPr lang="en-US" baseline="0" dirty="0"/>
              <a:t>(Health status was past 30 days)</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12</a:t>
            </a:fld>
            <a:endParaRPr lang="en-US"/>
          </a:p>
        </p:txBody>
      </p:sp>
    </p:spTree>
    <p:extLst>
      <p:ext uri="{BB962C8B-B14F-4D97-AF65-F5344CB8AC3E}">
        <p14:creationId xmlns:p14="http://schemas.microsoft.com/office/powerpoint/2010/main" val="21681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participants had experiences of trauma – aside from the trauma of overdose itself, and many had mental health conditions that were not being treated or were not adequately managed</a:t>
            </a:r>
          </a:p>
          <a:p>
            <a:r>
              <a:rPr lang="en-US" dirty="0"/>
              <a:t>For some, SDOH</a:t>
            </a:r>
            <a:r>
              <a:rPr lang="en-US" baseline="0" dirty="0"/>
              <a:t> or the pandemic had made this worse, and some people talked about using drugs to cope with untreated mental health conditions</a:t>
            </a:r>
          </a:p>
          <a:p>
            <a:endParaRPr lang="en-US" baseline="0" dirty="0"/>
          </a:p>
          <a:p>
            <a:endParaRPr lang="en-US" baseline="0" dirty="0"/>
          </a:p>
          <a:p>
            <a:r>
              <a:rPr lang="en-US" baseline="0" dirty="0"/>
              <a:t>“I was supposed to be on bipolar meds. […] So, if I had like a place where I could definitely go </a:t>
            </a:r>
            <a:r>
              <a:rPr lang="en-US" baseline="0" dirty="0" err="1"/>
              <a:t>tosleep</a:t>
            </a:r>
            <a:r>
              <a:rPr lang="en-US" baseline="0" dirty="0"/>
              <a:t> to have structure in my day, like, if I know what's </a:t>
            </a:r>
            <a:r>
              <a:rPr lang="en-US" baseline="0" dirty="0" err="1"/>
              <a:t>gonna</a:t>
            </a:r>
            <a:r>
              <a:rPr lang="en-US" baseline="0" dirty="0"/>
              <a:t> […] happen tomorrow and I know I'm </a:t>
            </a:r>
            <a:r>
              <a:rPr lang="en-US" baseline="0" dirty="0" err="1"/>
              <a:t>gonna</a:t>
            </a:r>
            <a:r>
              <a:rPr lang="en-US" baseline="0" dirty="0"/>
              <a:t> eat and I know that type of stuff, so, it's like when I take pills, my stomach will </a:t>
            </a:r>
            <a:r>
              <a:rPr lang="en-US" baseline="0" dirty="0" err="1"/>
              <a:t>getupset</a:t>
            </a:r>
            <a:r>
              <a:rPr lang="en-US" baseline="0" dirty="0"/>
              <a:t> unless I'm eating meals.” - BR025 (White man)</a:t>
            </a:r>
          </a:p>
        </p:txBody>
      </p:sp>
      <p:sp>
        <p:nvSpPr>
          <p:cNvPr id="4" name="Slide Number Placeholder 3"/>
          <p:cNvSpPr>
            <a:spLocks noGrp="1"/>
          </p:cNvSpPr>
          <p:nvPr>
            <p:ph type="sldNum" sz="quarter" idx="10"/>
          </p:nvPr>
        </p:nvSpPr>
        <p:spPr/>
        <p:txBody>
          <a:bodyPr/>
          <a:lstStyle/>
          <a:p>
            <a:fld id="{7D90E501-68C9-41B9-A5BA-9DDD5CBE6B6E}" type="slidenum">
              <a:rPr lang="en-US" smtClean="0"/>
              <a:t>13</a:t>
            </a:fld>
            <a:endParaRPr lang="en-US"/>
          </a:p>
        </p:txBody>
      </p:sp>
    </p:spTree>
    <p:extLst>
      <p:ext uri="{BB962C8B-B14F-4D97-AF65-F5344CB8AC3E}">
        <p14:creationId xmlns:p14="http://schemas.microsoft.com/office/powerpoint/2010/main" val="409882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a lot of </a:t>
            </a:r>
            <a:r>
              <a:rPr lang="en-US" baseline="0" dirty="0" err="1"/>
              <a:t>theseclients</a:t>
            </a:r>
            <a:r>
              <a:rPr lang="en-US" baseline="0" dirty="0"/>
              <a:t> have trauma. Their trauma is what causes them to use these substances. And that trauma, them not dealing with that trauma is </a:t>
            </a:r>
            <a:r>
              <a:rPr lang="en-US" baseline="0" dirty="0" err="1"/>
              <a:t>gonnaalways</a:t>
            </a:r>
            <a:r>
              <a:rPr lang="en-US" baseline="0" dirty="0"/>
              <a:t> keep them in that circle, that never-ending circle that they're in. “ – KI17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Green box – KI35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Blue box – KI05</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D90E501-68C9-41B9-A5BA-9DDD5CBE6B6E}" type="slidenum">
              <a:rPr lang="en-US" smtClean="0"/>
              <a:t>14</a:t>
            </a:fld>
            <a:endParaRPr lang="en-US"/>
          </a:p>
        </p:txBody>
      </p:sp>
    </p:spTree>
    <p:extLst>
      <p:ext uri="{BB962C8B-B14F-4D97-AF65-F5344CB8AC3E}">
        <p14:creationId xmlns:p14="http://schemas.microsoft.com/office/powerpoint/2010/main" val="3097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Semilight" panose="020B0402040204020203" pitchFamily="34" charset="0"/>
                <a:cs typeface="Segoe UI Semilight" panose="020B0402040204020203" pitchFamily="34" charset="0"/>
              </a:rPr>
              <a:t>Guilt, shame, embarrassment</a:t>
            </a:r>
          </a:p>
          <a:p>
            <a:r>
              <a:rPr lang="en-US" sz="1200" dirty="0">
                <a:latin typeface="Segoe UI Semilight" panose="020B0402040204020203" pitchFamily="34" charset="0"/>
                <a:cs typeface="Segoe UI Semilight" panose="020B0402040204020203" pitchFamily="34" charset="0"/>
              </a:rPr>
              <a:t>The</a:t>
            </a:r>
            <a:r>
              <a:rPr lang="en-US" sz="1200" baseline="0" dirty="0">
                <a:latin typeface="Segoe UI Semilight" panose="020B0402040204020203" pitchFamily="34" charset="0"/>
                <a:cs typeface="Segoe UI Semilight" panose="020B0402040204020203" pitchFamily="34" charset="0"/>
              </a:rPr>
              <a:t> last thing I want to highlight about the overdose response process is that some people described strong emotional reactions after the overdose, and I think this highlights that there is a need for some kind of mental health and emotional support in overdose response, in addition to the medical monitoring which is of course also critical </a:t>
            </a:r>
          </a:p>
          <a:p>
            <a:r>
              <a:rPr lang="en-US" sz="1200" dirty="0">
                <a:latin typeface="Segoe UI Semilight" panose="020B0402040204020203" pitchFamily="34" charset="0"/>
                <a:cs typeface="Segoe UI Semilight" panose="020B0402040204020203" pitchFamily="34" charset="0"/>
              </a:rPr>
              <a:t>			</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15</a:t>
            </a:fld>
            <a:endParaRPr lang="en-US"/>
          </a:p>
        </p:txBody>
      </p:sp>
    </p:spTree>
    <p:extLst>
      <p:ext uri="{BB962C8B-B14F-4D97-AF65-F5344CB8AC3E}">
        <p14:creationId xmlns:p14="http://schemas.microsoft.com/office/powerpoint/2010/main" val="49261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latin typeface="Segoe UI Semilight" panose="020B0402040204020203" pitchFamily="34" charset="0"/>
              <a:cs typeface="Segoe UI Semilight" panose="020B0402040204020203" pitchFamily="34" charset="0"/>
            </a:endParaRPr>
          </a:p>
          <a:p>
            <a:r>
              <a:rPr lang="en-US" sz="1200" dirty="0">
                <a:latin typeface="Segoe UI Semilight" panose="020B0402040204020203" pitchFamily="34" charset="0"/>
                <a:cs typeface="Segoe UI Semilight" panose="020B0402040204020203" pitchFamily="34" charset="0"/>
              </a:rPr>
              <a:t>KI40			</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16</a:t>
            </a:fld>
            <a:endParaRPr lang="en-US"/>
          </a:p>
        </p:txBody>
      </p:sp>
    </p:spTree>
    <p:extLst>
      <p:ext uri="{BB962C8B-B14F-4D97-AF65-F5344CB8AC3E}">
        <p14:creationId xmlns:p14="http://schemas.microsoft.com/office/powerpoint/2010/main" val="3538910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Untreated mental health conditions were a barrier to substance use disorder treatment, and vice versa – I think this relates to insufficient access to mental health treatment in general, and also to mental health care and SUD treatment being </a:t>
            </a:r>
            <a:r>
              <a:rPr lang="en-US" baseline="0" dirty="0" err="1"/>
              <a:t>siloed</a:t>
            </a:r>
            <a:r>
              <a:rPr lang="en-US" baseline="0" dirty="0"/>
              <a:t>, leaving people with limited options to have both of those treated effectively together</a:t>
            </a:r>
          </a:p>
          <a:p>
            <a:r>
              <a:rPr lang="en-US" baseline="0" dirty="0"/>
              <a:t>The quote here is from a person who didn’t have access to the MH medication he needed, and didn’t want to go to SUD treatment because he felt that he wouldn’t be successful due to his mental health disorders</a:t>
            </a:r>
          </a:p>
        </p:txBody>
      </p:sp>
      <p:sp>
        <p:nvSpPr>
          <p:cNvPr id="4" name="Slide Number Placeholder 3"/>
          <p:cNvSpPr>
            <a:spLocks noGrp="1"/>
          </p:cNvSpPr>
          <p:nvPr>
            <p:ph type="sldNum" sz="quarter" idx="10"/>
          </p:nvPr>
        </p:nvSpPr>
        <p:spPr/>
        <p:txBody>
          <a:bodyPr/>
          <a:lstStyle/>
          <a:p>
            <a:fld id="{7D90E501-68C9-41B9-A5BA-9DDD5CBE6B6E}" type="slidenum">
              <a:rPr lang="en-US" smtClean="0"/>
              <a:t>17</a:t>
            </a:fld>
            <a:endParaRPr lang="en-US"/>
          </a:p>
        </p:txBody>
      </p:sp>
    </p:spTree>
    <p:extLst>
      <p:ext uri="{BB962C8B-B14F-4D97-AF65-F5344CB8AC3E}">
        <p14:creationId xmlns:p14="http://schemas.microsoft.com/office/powerpoint/2010/main" val="259785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access to the treatment, so that </a:t>
            </a:r>
            <a:r>
              <a:rPr lang="en-US" baseline="0" dirty="0" err="1"/>
              <a:t>theespecially</a:t>
            </a:r>
            <a:r>
              <a:rPr lang="en-US" baseline="0" dirty="0"/>
              <a:t> for mental health, that that is a big barrier. So, if there were more resources around that as well because I think medication tends </a:t>
            </a:r>
            <a:r>
              <a:rPr lang="en-US" baseline="0" dirty="0" err="1"/>
              <a:t>tobe</a:t>
            </a:r>
            <a:r>
              <a:rPr lang="en-US" baseline="0" dirty="0"/>
              <a:t> one of the biggest reasons that the Black, Latinos don't go to programs if they don't have the medications or you know, they're dealing with their mental health –KI10</a:t>
            </a:r>
          </a:p>
          <a:p>
            <a:endParaRPr lang="en-US" baseline="0" dirty="0"/>
          </a:p>
          <a:p>
            <a:r>
              <a:rPr lang="en-US" baseline="0" dirty="0"/>
              <a:t>Blue box – KI29</a:t>
            </a:r>
          </a:p>
          <a:p>
            <a:r>
              <a:rPr lang="en-US" baseline="0" dirty="0"/>
              <a:t>Green box – KI27</a:t>
            </a:r>
          </a:p>
        </p:txBody>
      </p:sp>
      <p:sp>
        <p:nvSpPr>
          <p:cNvPr id="4" name="Slide Number Placeholder 3"/>
          <p:cNvSpPr>
            <a:spLocks noGrp="1"/>
          </p:cNvSpPr>
          <p:nvPr>
            <p:ph type="sldNum" sz="quarter" idx="10"/>
          </p:nvPr>
        </p:nvSpPr>
        <p:spPr/>
        <p:txBody>
          <a:bodyPr/>
          <a:lstStyle/>
          <a:p>
            <a:fld id="{7D90E501-68C9-41B9-A5BA-9DDD5CBE6B6E}" type="slidenum">
              <a:rPr lang="en-US" smtClean="0"/>
              <a:t>18</a:t>
            </a:fld>
            <a:endParaRPr lang="en-US"/>
          </a:p>
        </p:txBody>
      </p:sp>
    </p:spTree>
    <p:extLst>
      <p:ext uri="{BB962C8B-B14F-4D97-AF65-F5344CB8AC3E}">
        <p14:creationId xmlns:p14="http://schemas.microsoft.com/office/powerpoint/2010/main" val="151022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Green box – KI05</a:t>
            </a:r>
          </a:p>
          <a:p>
            <a:r>
              <a:rPr lang="en-US" baseline="0" dirty="0"/>
              <a:t>Blue box on right – KI06</a:t>
            </a:r>
          </a:p>
          <a:p>
            <a:r>
              <a:rPr lang="en-US" baseline="0" dirty="0"/>
              <a:t>Blue box on bottom – KI14</a:t>
            </a:r>
          </a:p>
        </p:txBody>
      </p:sp>
      <p:sp>
        <p:nvSpPr>
          <p:cNvPr id="4" name="Slide Number Placeholder 3"/>
          <p:cNvSpPr>
            <a:spLocks noGrp="1"/>
          </p:cNvSpPr>
          <p:nvPr>
            <p:ph type="sldNum" sz="quarter" idx="10"/>
          </p:nvPr>
        </p:nvSpPr>
        <p:spPr/>
        <p:txBody>
          <a:bodyPr/>
          <a:lstStyle/>
          <a:p>
            <a:fld id="{7D90E501-68C9-41B9-A5BA-9DDD5CBE6B6E}" type="slidenum">
              <a:rPr lang="en-US" smtClean="0"/>
              <a:t>19</a:t>
            </a:fld>
            <a:endParaRPr lang="en-US"/>
          </a:p>
        </p:txBody>
      </p:sp>
    </p:spTree>
    <p:extLst>
      <p:ext uri="{BB962C8B-B14F-4D97-AF65-F5344CB8AC3E}">
        <p14:creationId xmlns:p14="http://schemas.microsoft.com/office/powerpoint/2010/main" val="52386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close out the presentation here, I want to take the themes from BOLTS and highlight opportunities for moving forward</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20</a:t>
            </a:fld>
            <a:endParaRPr lang="en-US"/>
          </a:p>
        </p:txBody>
      </p:sp>
    </p:spTree>
    <p:extLst>
      <p:ext uri="{BB962C8B-B14F-4D97-AF65-F5344CB8AC3E}">
        <p14:creationId xmlns:p14="http://schemas.microsoft.com/office/powerpoint/2010/main" val="306137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disclosures</a:t>
            </a:r>
          </a:p>
        </p:txBody>
      </p:sp>
      <p:sp>
        <p:nvSpPr>
          <p:cNvPr id="4" name="Slide Number Placeholder 3"/>
          <p:cNvSpPr>
            <a:spLocks noGrp="1"/>
          </p:cNvSpPr>
          <p:nvPr>
            <p:ph type="sldNum" sz="quarter" idx="10"/>
          </p:nvPr>
        </p:nvSpPr>
        <p:spPr/>
        <p:txBody>
          <a:bodyPr/>
          <a:lstStyle/>
          <a:p>
            <a:fld id="{7D90E501-68C9-41B9-A5BA-9DDD5CBE6B6E}" type="slidenum">
              <a:rPr lang="en-US" smtClean="0"/>
              <a:t>2</a:t>
            </a:fld>
            <a:endParaRPr lang="en-US"/>
          </a:p>
        </p:txBody>
      </p:sp>
    </p:spTree>
    <p:extLst>
      <p:ext uri="{BB962C8B-B14F-4D97-AF65-F5344CB8AC3E}">
        <p14:creationId xmlns:p14="http://schemas.microsoft.com/office/powerpoint/2010/main" val="357580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27</a:t>
            </a:fld>
            <a:endParaRPr lang="en-US"/>
          </a:p>
        </p:txBody>
      </p:sp>
    </p:spTree>
    <p:extLst>
      <p:ext uri="{BB962C8B-B14F-4D97-AF65-F5344CB8AC3E}">
        <p14:creationId xmlns:p14="http://schemas.microsoft.com/office/powerpoint/2010/main" val="244554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3</a:t>
            </a:fld>
            <a:endParaRPr lang="en-US"/>
          </a:p>
        </p:txBody>
      </p:sp>
    </p:spTree>
    <p:extLst>
      <p:ext uri="{BB962C8B-B14F-4D97-AF65-F5344CB8AC3E}">
        <p14:creationId xmlns:p14="http://schemas.microsoft.com/office/powerpoint/2010/main" val="377580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Starting with some brief background, overdose deaths continue to increase, with nearly 107 thousand drug overdose deaths</a:t>
            </a:r>
            <a:r>
              <a:rPr lang="en-US" baseline="0" dirty="0"/>
              <a:t> in the US in 2021. In Massachusetts, the latest overdose mortality reports also show an increase, with the opioid-related overdose death rate reaching the highest level ever in 2022. </a:t>
            </a:r>
          </a:p>
          <a:p>
            <a:pPr lvl="1"/>
            <a:r>
              <a:rPr lang="en-US" baseline="0" dirty="0"/>
              <a:t>We also know that co-occurring mental illness and substance use disorders are common – these statistics are from the 2021 National Survey on Drug Use and Health, which estimates that nearly 20 million adults in the US had a co-occurring mental illness and SUD, and that almost half of adults with a SUD also had a mental illness. Serious mental illness co-occurring with SUD is also common. </a:t>
            </a:r>
            <a:endParaRPr lang="en-US" dirty="0"/>
          </a:p>
          <a:p>
            <a:pPr lvl="1"/>
            <a:endParaRPr lang="en-US" dirty="0"/>
          </a:p>
          <a:p>
            <a:pPr lvl="1"/>
            <a:r>
              <a:rPr lang="en-US" dirty="0"/>
              <a:t>MA data:</a:t>
            </a:r>
          </a:p>
          <a:p>
            <a:pPr lvl="1"/>
            <a:r>
              <a:rPr lang="en-US" dirty="0"/>
              <a:t>Overall rate is 33.5 per 100,000 (2.5% increase from 2021) – not age adjusted</a:t>
            </a:r>
          </a:p>
          <a:p>
            <a:pPr lvl="1"/>
            <a:r>
              <a:rPr lang="en-US" dirty="0"/>
              <a:t>42% increase among non-Hispanic Black residents</a:t>
            </a:r>
          </a:p>
          <a:p>
            <a:pPr lvl="1"/>
            <a:r>
              <a:rPr lang="en-US" dirty="0"/>
              <a:t>16.4% increase among Hispanic or Latino/a/x residents</a:t>
            </a:r>
          </a:p>
          <a:p>
            <a:pPr lvl="1"/>
            <a:r>
              <a:rPr lang="en-US" dirty="0"/>
              <a:t>Slight decrease among White non-Hispanic residents</a:t>
            </a:r>
          </a:p>
          <a:p>
            <a:pPr lvl="1"/>
            <a:r>
              <a:rPr lang="en-US" dirty="0"/>
              <a:t>Death rate among non-Hispanic American Indian residents far surpasses any other racial group</a:t>
            </a:r>
          </a:p>
          <a:p>
            <a:pPr lvl="1"/>
            <a:endParaRPr lang="en-US" dirty="0"/>
          </a:p>
          <a:p>
            <a:pPr lvl="1"/>
            <a:r>
              <a:rPr lang="en-US" dirty="0"/>
              <a:t>National</a:t>
            </a:r>
            <a:r>
              <a:rPr lang="en-US" baseline="0" dirty="0"/>
              <a:t> data – age-adjusted rate increased by more than 14% from 2020 to 2021</a:t>
            </a:r>
          </a:p>
          <a:p>
            <a:pPr lvl="1"/>
            <a:endParaRPr lang="en-US" baseline="0" dirty="0"/>
          </a:p>
          <a:p>
            <a:pPr lvl="1"/>
            <a:r>
              <a:rPr lang="en-US" dirty="0"/>
              <a:t>NSDUH: Adults aged 18 or older were classified as having AMI if they had any mental, behavioral, or emotional disorder in the past year of sufficient duration to meet criteria from the Diagnostic and Statistical Manual of Mental Disorders, 4th edition (DSM-IV), excluding developmental disorders and SUDs. </a:t>
            </a:r>
          </a:p>
          <a:p>
            <a:pPr lvl="1"/>
            <a:r>
              <a:rPr lang="en-US" dirty="0"/>
              <a:t>Adults aged 18 or older who were classified as having AMI were classified as having SMI if they had any mental, behavioral, or emotional disorder that substantially interfered with or limited one or more major life activities. </a:t>
            </a:r>
          </a:p>
          <a:p>
            <a:pPr lvl="1"/>
            <a:r>
              <a:rPr lang="en-US" dirty="0"/>
              <a:t>Substance use disorders (SUDs) are characterized by impairment caused by the recurrent use of alcohol or other drugs (or both), including health problems, disability, and failure to meet major responsibilities at work, school, or home. The 2021 NSDUH included a series of questions to estimate the percentage of the population aged 12 or older who had at least one SUD in the past 12 months (subsequently referred to as “an SUD” or “a past year SUD”). The SUD questions assess the presence of an SUD in the past 12 months based on criteria specified in the Diagnostic and Statistical Manual of Mental Disorders, 5th edition (DSM-5)</a:t>
            </a:r>
          </a:p>
          <a:p>
            <a:pPr lvl="1"/>
            <a:endParaRPr lang="en-US" dirty="0"/>
          </a:p>
          <a:p>
            <a:pPr lvl="1"/>
            <a:r>
              <a:rPr lang="en-US" dirty="0"/>
              <a:t>These</a:t>
            </a:r>
            <a:r>
              <a:rPr lang="en-US" baseline="0" dirty="0"/>
              <a:t> data are any SUD: </a:t>
            </a:r>
            <a:r>
              <a:rPr lang="en-US" dirty="0"/>
              <a:t>Any SUD in the past year includes data from past year users of alcohol, marijuana,67 cocaine (including crack), heroin, hallucinogens, inhalants, and methamphetamine, and any past year users of prescription psychotherapeutic drugs</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4</a:t>
            </a:fld>
            <a:endParaRPr lang="en-US"/>
          </a:p>
        </p:txBody>
      </p:sp>
    </p:spTree>
    <p:extLst>
      <p:ext uri="{BB962C8B-B14F-4D97-AF65-F5344CB8AC3E}">
        <p14:creationId xmlns:p14="http://schemas.microsoft.com/office/powerpoint/2010/main" val="151345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 also know that there is a substantial treatment gap for people with substance</a:t>
            </a:r>
            <a:r>
              <a:rPr lang="en-US" baseline="0" dirty="0"/>
              <a:t> use disorders. In Massachusetts, analysis of public health data sets showed that for people who were hospitalized for opioid overdose, less than a quarter had a SUD treatment episode in the 30 days following discharge. From the 2021 National Survey on Drug Use and Health, only a little over 6% of people in the US with a substance use disorder received treatment, and the numbers are similar for people with co-occurring mental illnesses</a:t>
            </a:r>
          </a:p>
          <a:p>
            <a:pPr lvl="1"/>
            <a:endParaRPr lang="en-US" baseline="0" dirty="0"/>
          </a:p>
          <a:p>
            <a:pPr lvl="1"/>
            <a:r>
              <a:rPr lang="en-US" baseline="0" dirty="0"/>
              <a:t>NSDUH SUD </a:t>
            </a:r>
            <a:r>
              <a:rPr lang="en-US" baseline="0" dirty="0" err="1"/>
              <a:t>tx</a:t>
            </a:r>
            <a:r>
              <a:rPr lang="en-US" baseline="0" dirty="0"/>
              <a:t> data are for people 12 and older, SUD = past year illicit drug use disorder or AUD</a:t>
            </a:r>
          </a:p>
          <a:p>
            <a:pPr lvl="1"/>
            <a:r>
              <a:rPr lang="en-US" baseline="0" dirty="0"/>
              <a:t>NSDUH data for people with co-occurring conditions are for 18 and older. Specialized SUD </a:t>
            </a:r>
            <a:r>
              <a:rPr lang="en-US" baseline="0" dirty="0" err="1"/>
              <a:t>tx</a:t>
            </a:r>
            <a:r>
              <a:rPr lang="en-US" baseline="0" dirty="0"/>
              <a:t> = substance use </a:t>
            </a:r>
            <a:r>
              <a:rPr lang="en-US" baseline="0" dirty="0" err="1"/>
              <a:t>tx</a:t>
            </a:r>
            <a:r>
              <a:rPr lang="en-US" baseline="0" dirty="0"/>
              <a:t> at a specialty facility</a:t>
            </a:r>
          </a:p>
          <a:p>
            <a:pPr lvl="1"/>
            <a:endParaRPr lang="en-US" baseline="0" dirty="0"/>
          </a:p>
          <a:p>
            <a:pPr lvl="1"/>
            <a:r>
              <a:rPr lang="en-US" baseline="0" dirty="0"/>
              <a:t>Illicit drug use disorder or AUD = </a:t>
            </a:r>
            <a:r>
              <a:rPr lang="en-US" dirty="0"/>
              <a:t>Illicit drug or alcohol use disorder includes data from past year users of alcohol, marijuana, cocaine, heroin, hallucinogens, inhalants, and methamphetamine, and past year misusers of prescription psychotherapeutic drugs. Major difference from any SUD, is that this only includes misusers</a:t>
            </a:r>
            <a:r>
              <a:rPr lang="en-US" baseline="0" dirty="0"/>
              <a:t> of prescription drugs. Any SUD includes users who aren’t misusers if they meet DSM criteria</a:t>
            </a:r>
            <a:endParaRPr lang="en-US" dirty="0"/>
          </a:p>
          <a:p>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5</a:t>
            </a:fld>
            <a:endParaRPr lang="en-US"/>
          </a:p>
        </p:txBody>
      </p:sp>
    </p:spTree>
    <p:extLst>
      <p:ext uri="{BB962C8B-B14F-4D97-AF65-F5344CB8AC3E}">
        <p14:creationId xmlns:p14="http://schemas.microsoft.com/office/powerpoint/2010/main" val="229947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data as context, the study I’m going to talk about today is the Boston Overdose Linkage</a:t>
            </a:r>
            <a:r>
              <a:rPr lang="en-US" baseline="0" dirty="0"/>
              <a:t> to Treatment Study, or BOLTS.</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6</a:t>
            </a:fld>
            <a:endParaRPr lang="en-US"/>
          </a:p>
        </p:txBody>
      </p:sp>
    </p:spTree>
    <p:extLst>
      <p:ext uri="{BB962C8B-B14F-4D97-AF65-F5344CB8AC3E}">
        <p14:creationId xmlns:p14="http://schemas.microsoft.com/office/powerpoint/2010/main" val="397152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data collection, we had two participant groups</a:t>
            </a:r>
          </a:p>
          <a:p>
            <a:r>
              <a:rPr lang="en-US" dirty="0"/>
              <a:t>The first was opioid overdose survivors, and we had 59 participants in this group. The criteria for inclusion</a:t>
            </a:r>
            <a:r>
              <a:rPr lang="en-US" baseline="0" dirty="0"/>
              <a:t> was that…</a:t>
            </a:r>
          </a:p>
          <a:p>
            <a:r>
              <a:rPr lang="en-US" baseline="0" dirty="0"/>
              <a:t>We did data collection in 2021</a:t>
            </a:r>
          </a:p>
          <a:p>
            <a:r>
              <a:rPr lang="en-US" dirty="0"/>
              <a:t>We also had 28</a:t>
            </a:r>
            <a:r>
              <a:rPr lang="en-US" baseline="0" dirty="0"/>
              <a:t> key informant participants, but I’m not going to be getting into that side of the work today - I will be just focusing on the findings from the overdose survivors</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7</a:t>
            </a:fld>
            <a:endParaRPr lang="en-US"/>
          </a:p>
        </p:txBody>
      </p:sp>
    </p:spTree>
    <p:extLst>
      <p:ext uri="{BB962C8B-B14F-4D97-AF65-F5344CB8AC3E}">
        <p14:creationId xmlns:p14="http://schemas.microsoft.com/office/powerpoint/2010/main" val="135954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overdose survivors, we had a fairly detailed demographic and drug use survey</a:t>
            </a:r>
          </a:p>
          <a:p>
            <a:r>
              <a:rPr lang="en-US" baseline="0" dirty="0"/>
              <a:t>And a qualitative interview guide exploring a range of topics relevant to the research questions</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8</a:t>
            </a:fld>
            <a:endParaRPr lang="en-US"/>
          </a:p>
        </p:txBody>
      </p:sp>
    </p:spTree>
    <p:extLst>
      <p:ext uri="{BB962C8B-B14F-4D97-AF65-F5344CB8AC3E}">
        <p14:creationId xmlns:p14="http://schemas.microsoft.com/office/powerpoint/2010/main" val="98932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 lot of time today so I’m going to jump right into the findings, and I just want</a:t>
            </a:r>
            <a:r>
              <a:rPr lang="en-US" baseline="0" dirty="0"/>
              <a:t> to give the caveat that I will be touching on a number of themes and I won’t be able to do a deep dive on any of them today but I am happy to follow up with anyone who wants to talk more</a:t>
            </a:r>
            <a:endParaRPr lang="en-US" dirty="0"/>
          </a:p>
        </p:txBody>
      </p:sp>
      <p:sp>
        <p:nvSpPr>
          <p:cNvPr id="4" name="Slide Number Placeholder 3"/>
          <p:cNvSpPr>
            <a:spLocks noGrp="1"/>
          </p:cNvSpPr>
          <p:nvPr>
            <p:ph type="sldNum" sz="quarter" idx="10"/>
          </p:nvPr>
        </p:nvSpPr>
        <p:spPr/>
        <p:txBody>
          <a:bodyPr/>
          <a:lstStyle/>
          <a:p>
            <a:fld id="{7D90E501-68C9-41B9-A5BA-9DDD5CBE6B6E}" type="slidenum">
              <a:rPr lang="en-US" smtClean="0"/>
              <a:t>10</a:t>
            </a:fld>
            <a:endParaRPr lang="en-US"/>
          </a:p>
        </p:txBody>
      </p:sp>
    </p:spTree>
    <p:extLst>
      <p:ext uri="{BB962C8B-B14F-4D97-AF65-F5344CB8AC3E}">
        <p14:creationId xmlns:p14="http://schemas.microsoft.com/office/powerpoint/2010/main" val="146374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Date</a:t>
            </a:r>
          </a:p>
        </p:txBody>
      </p:sp>
    </p:spTree>
    <p:extLst>
      <p:ext uri="{BB962C8B-B14F-4D97-AF65-F5344CB8AC3E}">
        <p14:creationId xmlns:p14="http://schemas.microsoft.com/office/powerpoint/2010/main" val="327083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1">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771077164"/>
              </p:ext>
            </p:extLst>
          </p:nvPr>
        </p:nvGraphicFramePr>
        <p:xfrm>
          <a:off x="0" y="1809516"/>
          <a:ext cx="12192000" cy="270205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774615650"/>
                    </a:ext>
                  </a:extLst>
                </a:gridCol>
              </a:tblGrid>
              <a:tr h="693052">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accent1">
                        <a:lumMod val="20000"/>
                        <a:lumOff val="80000"/>
                      </a:schemeClr>
                    </a:solidFill>
                  </a:tcPr>
                </a:tc>
                <a:extLst>
                  <a:ext uri="{0D108BD9-81ED-4DB2-BD59-A6C34878D82A}">
                    <a16:rowId xmlns:a16="http://schemas.microsoft.com/office/drawing/2014/main" val="1036564144"/>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accent2">
                        <a:lumMod val="40000"/>
                        <a:lumOff val="60000"/>
                      </a:schemeClr>
                    </a:solidFill>
                  </a:tcPr>
                </a:tc>
                <a:extLst>
                  <a:ext uri="{0D108BD9-81ED-4DB2-BD59-A6C34878D82A}">
                    <a16:rowId xmlns:a16="http://schemas.microsoft.com/office/drawing/2014/main" val="1483689293"/>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accent3">
                        <a:lumMod val="40000"/>
                        <a:lumOff val="60000"/>
                      </a:schemeClr>
                    </a:solidFill>
                  </a:tcPr>
                </a:tc>
                <a:extLst>
                  <a:ext uri="{0D108BD9-81ED-4DB2-BD59-A6C34878D82A}">
                    <a16:rowId xmlns:a16="http://schemas.microsoft.com/office/drawing/2014/main" val="433149343"/>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accent4">
                        <a:lumMod val="40000"/>
                        <a:lumOff val="60000"/>
                      </a:schemeClr>
                    </a:solidFill>
                  </a:tcPr>
                </a:tc>
                <a:extLst>
                  <a:ext uri="{0D108BD9-81ED-4DB2-BD59-A6C34878D82A}">
                    <a16:rowId xmlns:a16="http://schemas.microsoft.com/office/drawing/2014/main" val="3324284807"/>
                  </a:ext>
                </a:extLst>
              </a:tr>
            </a:tbl>
          </a:graphicData>
        </a:graphic>
      </p:graphicFrame>
      <p:sp>
        <p:nvSpPr>
          <p:cNvPr id="4" name="Title 1"/>
          <p:cNvSpPr>
            <a:spLocks noGrp="1"/>
          </p:cNvSpPr>
          <p:nvPr>
            <p:ph type="title"/>
          </p:nvPr>
        </p:nvSpPr>
        <p:spPr>
          <a:xfrm>
            <a:off x="0" y="0"/>
            <a:ext cx="12192000" cy="1029768"/>
          </a:xfrm>
          <a:solidFill>
            <a:schemeClr val="tx2"/>
          </a:solidFill>
        </p:spPr>
        <p:txBody>
          <a:bodyPr/>
          <a:lstStyle>
            <a:lvl1pPr marL="0" indent="228600" algn="l">
              <a:defRPr b="1" spc="-150">
                <a:solidFill>
                  <a:schemeClr val="bg1"/>
                </a:solidFill>
              </a:defRPr>
            </a:lvl1pPr>
          </a:lstStyle>
          <a:p>
            <a:r>
              <a:rPr lang="en-US" dirty="0"/>
              <a:t>Click to edit Master title style</a:t>
            </a:r>
          </a:p>
        </p:txBody>
      </p:sp>
      <p:sp>
        <p:nvSpPr>
          <p:cNvPr id="16" name="Text Placeholder 15"/>
          <p:cNvSpPr>
            <a:spLocks noGrp="1"/>
          </p:cNvSpPr>
          <p:nvPr>
            <p:ph type="body" sz="quarter" idx="10" hasCustomPrompt="1"/>
          </p:nvPr>
        </p:nvSpPr>
        <p:spPr>
          <a:xfrm>
            <a:off x="1016000" y="1822216"/>
            <a:ext cx="10210800" cy="654284"/>
          </a:xfrm>
        </p:spPr>
        <p:txBody>
          <a:bodyPr/>
          <a:lstStyle>
            <a:lvl1pPr marL="0" indent="0">
              <a:buFontTx/>
              <a:buNone/>
              <a:defRPr b="1">
                <a:solidFill>
                  <a:schemeClr val="tx2"/>
                </a:solidFill>
              </a:defRPr>
            </a:lvl1pPr>
          </a:lstStyle>
          <a:p>
            <a:pPr lvl="0"/>
            <a:r>
              <a:rPr lang="en-US" dirty="0"/>
              <a:t>Section description</a:t>
            </a:r>
          </a:p>
        </p:txBody>
      </p:sp>
      <p:sp>
        <p:nvSpPr>
          <p:cNvPr id="17" name="Text Placeholder 15"/>
          <p:cNvSpPr>
            <a:spLocks noGrp="1"/>
          </p:cNvSpPr>
          <p:nvPr>
            <p:ph type="body" sz="quarter" idx="11" hasCustomPrompt="1"/>
          </p:nvPr>
        </p:nvSpPr>
        <p:spPr>
          <a:xfrm>
            <a:off x="1016000" y="2512156"/>
            <a:ext cx="10210800" cy="654284"/>
          </a:xfrm>
        </p:spPr>
        <p:txBody>
          <a:bodyPr/>
          <a:lstStyle>
            <a:lvl1pPr marL="0" indent="0">
              <a:buFontTx/>
              <a:buNone/>
              <a:defRPr b="1">
                <a:solidFill>
                  <a:schemeClr val="tx2"/>
                </a:solidFill>
              </a:defRPr>
            </a:lvl1pPr>
          </a:lstStyle>
          <a:p>
            <a:pPr lvl="0"/>
            <a:r>
              <a:rPr lang="en-US" dirty="0"/>
              <a:t>Section description</a:t>
            </a:r>
          </a:p>
        </p:txBody>
      </p:sp>
      <p:sp>
        <p:nvSpPr>
          <p:cNvPr id="18" name="Text Placeholder 15"/>
          <p:cNvSpPr>
            <a:spLocks noGrp="1"/>
          </p:cNvSpPr>
          <p:nvPr>
            <p:ph type="body" sz="quarter" idx="12" hasCustomPrompt="1"/>
          </p:nvPr>
        </p:nvSpPr>
        <p:spPr>
          <a:xfrm>
            <a:off x="1016000" y="3182412"/>
            <a:ext cx="10210800" cy="654284"/>
          </a:xfrm>
        </p:spPr>
        <p:txBody>
          <a:bodyPr/>
          <a:lstStyle>
            <a:lvl1pPr marL="0" indent="0">
              <a:buFontTx/>
              <a:buNone/>
              <a:defRPr b="1">
                <a:solidFill>
                  <a:schemeClr val="tx2"/>
                </a:solidFill>
              </a:defRPr>
            </a:lvl1pPr>
          </a:lstStyle>
          <a:p>
            <a:pPr lvl="0"/>
            <a:r>
              <a:rPr lang="en-US" dirty="0"/>
              <a:t>Section description</a:t>
            </a:r>
          </a:p>
        </p:txBody>
      </p:sp>
      <p:sp>
        <p:nvSpPr>
          <p:cNvPr id="19" name="Text Placeholder 15"/>
          <p:cNvSpPr>
            <a:spLocks noGrp="1"/>
          </p:cNvSpPr>
          <p:nvPr>
            <p:ph type="body" sz="quarter" idx="13" hasCustomPrompt="1"/>
          </p:nvPr>
        </p:nvSpPr>
        <p:spPr>
          <a:xfrm>
            <a:off x="1016000" y="3852588"/>
            <a:ext cx="10210800" cy="654284"/>
          </a:xfrm>
        </p:spPr>
        <p:txBody>
          <a:bodyPr/>
          <a:lstStyle>
            <a:lvl1pPr marL="0" indent="0">
              <a:buFontTx/>
              <a:buNone/>
              <a:defRPr b="1">
                <a:solidFill>
                  <a:schemeClr val="tx2"/>
                </a:solidFill>
              </a:defRPr>
            </a:lvl1pPr>
          </a:lstStyle>
          <a:p>
            <a:pPr lvl="0"/>
            <a:r>
              <a:rPr lang="en-US" dirty="0"/>
              <a:t>Section description</a:t>
            </a:r>
          </a:p>
        </p:txBody>
      </p:sp>
    </p:spTree>
    <p:extLst>
      <p:ext uri="{BB962C8B-B14F-4D97-AF65-F5344CB8AC3E}">
        <p14:creationId xmlns:p14="http://schemas.microsoft.com/office/powerpoint/2010/main" val="296519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_1">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1029768"/>
          </a:xfrm>
          <a:solidFill>
            <a:schemeClr val="tx2"/>
          </a:solidFill>
        </p:spPr>
        <p:txBody>
          <a:bodyPr/>
          <a:lstStyle>
            <a:lvl1pPr marL="0" indent="228600" algn="l">
              <a:defRPr b="1" spc="-150">
                <a:solidFill>
                  <a:schemeClr val="bg1"/>
                </a:solidFill>
              </a:defRPr>
            </a:lvl1pPr>
          </a:lstStyle>
          <a:p>
            <a:r>
              <a:rPr lang="en-US" dirty="0"/>
              <a:t>Click to edit Master title style</a:t>
            </a:r>
          </a:p>
        </p:txBody>
      </p:sp>
      <p:sp>
        <p:nvSpPr>
          <p:cNvPr id="9" name="Rectangle 8">
            <a:extLst>
              <a:ext uri="{FF2B5EF4-FFF2-40B4-BE49-F238E27FC236}">
                <a16:creationId xmlns:a16="http://schemas.microsoft.com/office/drawing/2014/main" id="{A8F66C1A-75E1-6734-B202-34DAD9A15FC9}"/>
              </a:ext>
            </a:extLst>
          </p:cNvPr>
          <p:cNvSpPr/>
          <p:nvPr userDrawn="1"/>
        </p:nvSpPr>
        <p:spPr>
          <a:xfrm>
            <a:off x="-4722" y="1628774"/>
            <a:ext cx="3045626" cy="4286251"/>
          </a:xfrm>
          <a:prstGeom prst="rect">
            <a:avLst/>
          </a:prstGeom>
          <a:solidFill>
            <a:schemeClr val="tx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44396F-58A4-D0D9-02B2-47535ED191BE}"/>
              </a:ext>
            </a:extLst>
          </p:cNvPr>
          <p:cNvSpPr/>
          <p:nvPr userDrawn="1"/>
        </p:nvSpPr>
        <p:spPr>
          <a:xfrm>
            <a:off x="6067367" y="1628774"/>
            <a:ext cx="3090988" cy="4286251"/>
          </a:xfrm>
          <a:prstGeom prst="rect">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087D9-C342-6523-B35F-867DA1FE50C8}"/>
              </a:ext>
            </a:extLst>
          </p:cNvPr>
          <p:cNvSpPr/>
          <p:nvPr userDrawn="1"/>
        </p:nvSpPr>
        <p:spPr>
          <a:xfrm>
            <a:off x="3031322" y="1628774"/>
            <a:ext cx="3045628" cy="4286251"/>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F6FEC-C1E8-0D4F-B359-28A567459ED1}"/>
              </a:ext>
            </a:extLst>
          </p:cNvPr>
          <p:cNvSpPr/>
          <p:nvPr userDrawn="1"/>
        </p:nvSpPr>
        <p:spPr>
          <a:xfrm>
            <a:off x="9160677" y="1628774"/>
            <a:ext cx="3033645" cy="4286251"/>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5">
            <a:extLst>
              <a:ext uri="{FF2B5EF4-FFF2-40B4-BE49-F238E27FC236}">
                <a16:creationId xmlns:a16="http://schemas.microsoft.com/office/drawing/2014/main" id="{E0495B24-829E-851E-951B-4B38209849D0}"/>
              </a:ext>
            </a:extLst>
          </p:cNvPr>
          <p:cNvSpPr>
            <a:spLocks noGrp="1"/>
          </p:cNvSpPr>
          <p:nvPr>
            <p:ph type="body" sz="quarter" idx="11" hasCustomPrompt="1"/>
          </p:nvPr>
        </p:nvSpPr>
        <p:spPr>
          <a:xfrm>
            <a:off x="500848" y="2268589"/>
            <a:ext cx="2024904" cy="1227086"/>
          </a:xfrm>
        </p:spPr>
        <p:txBody>
          <a:bodyPr>
            <a:normAutofit/>
          </a:bodyPr>
          <a:lstStyle>
            <a:lvl1pPr marL="0" indent="0">
              <a:buFontTx/>
              <a:buNone/>
              <a:defRPr sz="2800" b="1">
                <a:solidFill>
                  <a:schemeClr val="tx2"/>
                </a:solidFill>
              </a:defRPr>
            </a:lvl1pPr>
          </a:lstStyle>
          <a:p>
            <a:pPr lvl="0"/>
            <a:r>
              <a:rPr lang="en-US" dirty="0"/>
              <a:t>Section description</a:t>
            </a:r>
          </a:p>
        </p:txBody>
      </p:sp>
      <p:sp>
        <p:nvSpPr>
          <p:cNvPr id="14" name="Text Placeholder 15">
            <a:extLst>
              <a:ext uri="{FF2B5EF4-FFF2-40B4-BE49-F238E27FC236}">
                <a16:creationId xmlns:a16="http://schemas.microsoft.com/office/drawing/2014/main" id="{670F582D-3C44-CB22-82A5-CEF8F9241965}"/>
              </a:ext>
            </a:extLst>
          </p:cNvPr>
          <p:cNvSpPr>
            <a:spLocks noGrp="1"/>
          </p:cNvSpPr>
          <p:nvPr>
            <p:ph type="body" sz="quarter" idx="12" hasCustomPrompt="1"/>
          </p:nvPr>
        </p:nvSpPr>
        <p:spPr>
          <a:xfrm>
            <a:off x="3558401" y="2268589"/>
            <a:ext cx="2024904" cy="1227086"/>
          </a:xfrm>
        </p:spPr>
        <p:txBody>
          <a:bodyPr>
            <a:normAutofit/>
          </a:bodyPr>
          <a:lstStyle>
            <a:lvl1pPr marL="0" indent="0">
              <a:buFontTx/>
              <a:buNone/>
              <a:defRPr sz="2800" b="1">
                <a:solidFill>
                  <a:schemeClr val="tx2"/>
                </a:solidFill>
              </a:defRPr>
            </a:lvl1pPr>
          </a:lstStyle>
          <a:p>
            <a:pPr lvl="0"/>
            <a:r>
              <a:rPr lang="en-US" dirty="0"/>
              <a:t>Section description</a:t>
            </a:r>
          </a:p>
        </p:txBody>
      </p:sp>
      <p:sp>
        <p:nvSpPr>
          <p:cNvPr id="15" name="Text Placeholder 15">
            <a:extLst>
              <a:ext uri="{FF2B5EF4-FFF2-40B4-BE49-F238E27FC236}">
                <a16:creationId xmlns:a16="http://schemas.microsoft.com/office/drawing/2014/main" id="{FB6E6D39-4B3D-1DD8-F735-8EA17BA879D6}"/>
              </a:ext>
            </a:extLst>
          </p:cNvPr>
          <p:cNvSpPr>
            <a:spLocks noGrp="1"/>
          </p:cNvSpPr>
          <p:nvPr>
            <p:ph type="body" sz="quarter" idx="13" hasCustomPrompt="1"/>
          </p:nvPr>
        </p:nvSpPr>
        <p:spPr>
          <a:xfrm>
            <a:off x="6615954" y="2268589"/>
            <a:ext cx="2024904" cy="1227086"/>
          </a:xfrm>
        </p:spPr>
        <p:txBody>
          <a:bodyPr>
            <a:normAutofit/>
          </a:bodyPr>
          <a:lstStyle>
            <a:lvl1pPr marL="0" indent="0">
              <a:buFontTx/>
              <a:buNone/>
              <a:defRPr sz="2800" b="1">
                <a:solidFill>
                  <a:schemeClr val="tx2"/>
                </a:solidFill>
              </a:defRPr>
            </a:lvl1pPr>
          </a:lstStyle>
          <a:p>
            <a:pPr lvl="0"/>
            <a:r>
              <a:rPr lang="en-US" dirty="0"/>
              <a:t>Section description</a:t>
            </a:r>
          </a:p>
        </p:txBody>
      </p:sp>
      <p:sp>
        <p:nvSpPr>
          <p:cNvPr id="20" name="Text Placeholder 15">
            <a:extLst>
              <a:ext uri="{FF2B5EF4-FFF2-40B4-BE49-F238E27FC236}">
                <a16:creationId xmlns:a16="http://schemas.microsoft.com/office/drawing/2014/main" id="{FC1A6626-11FA-B665-43FE-C49402EE6F41}"/>
              </a:ext>
            </a:extLst>
          </p:cNvPr>
          <p:cNvSpPr>
            <a:spLocks noGrp="1"/>
          </p:cNvSpPr>
          <p:nvPr>
            <p:ph type="body" sz="quarter" idx="14" hasCustomPrompt="1"/>
          </p:nvPr>
        </p:nvSpPr>
        <p:spPr>
          <a:xfrm>
            <a:off x="9673507" y="2268589"/>
            <a:ext cx="2024904" cy="1227086"/>
          </a:xfrm>
        </p:spPr>
        <p:txBody>
          <a:bodyPr>
            <a:normAutofit/>
          </a:bodyPr>
          <a:lstStyle>
            <a:lvl1pPr marL="0" indent="0">
              <a:buFontTx/>
              <a:buNone/>
              <a:defRPr sz="2800" b="1">
                <a:solidFill>
                  <a:schemeClr val="tx2"/>
                </a:solidFill>
              </a:defRPr>
            </a:lvl1pPr>
          </a:lstStyle>
          <a:p>
            <a:pPr lvl="0"/>
            <a:r>
              <a:rPr lang="en-US" dirty="0"/>
              <a:t>Section description</a:t>
            </a:r>
          </a:p>
        </p:txBody>
      </p:sp>
      <p:sp>
        <p:nvSpPr>
          <p:cNvPr id="3" name="Picture Placeholder 2">
            <a:extLst>
              <a:ext uri="{FF2B5EF4-FFF2-40B4-BE49-F238E27FC236}">
                <a16:creationId xmlns:a16="http://schemas.microsoft.com/office/drawing/2014/main" id="{B373FA89-4752-69B9-A4DD-DFE87D32DEA5}"/>
              </a:ext>
            </a:extLst>
          </p:cNvPr>
          <p:cNvSpPr>
            <a:spLocks noGrp="1"/>
          </p:cNvSpPr>
          <p:nvPr>
            <p:ph type="pic" sz="quarter" idx="15"/>
          </p:nvPr>
        </p:nvSpPr>
        <p:spPr>
          <a:xfrm>
            <a:off x="533440" y="3771899"/>
            <a:ext cx="1992312" cy="1227138"/>
          </a:xfrm>
        </p:spPr>
        <p:txBody>
          <a:bodyPr/>
          <a:lstStyle/>
          <a:p>
            <a:endParaRPr lang="en-US"/>
          </a:p>
        </p:txBody>
      </p:sp>
      <p:sp>
        <p:nvSpPr>
          <p:cNvPr id="5" name="Picture Placeholder 2">
            <a:extLst>
              <a:ext uri="{FF2B5EF4-FFF2-40B4-BE49-F238E27FC236}">
                <a16:creationId xmlns:a16="http://schemas.microsoft.com/office/drawing/2014/main" id="{9F200336-45D1-79ED-E9F2-A5181F0B9CED}"/>
              </a:ext>
            </a:extLst>
          </p:cNvPr>
          <p:cNvSpPr>
            <a:spLocks noGrp="1"/>
          </p:cNvSpPr>
          <p:nvPr>
            <p:ph type="pic" sz="quarter" idx="16"/>
          </p:nvPr>
        </p:nvSpPr>
        <p:spPr>
          <a:xfrm>
            <a:off x="3557980" y="3771899"/>
            <a:ext cx="1992312" cy="1227138"/>
          </a:xfrm>
        </p:spPr>
        <p:txBody>
          <a:bodyPr/>
          <a:lstStyle/>
          <a:p>
            <a:endParaRPr lang="en-US"/>
          </a:p>
        </p:txBody>
      </p:sp>
      <p:sp>
        <p:nvSpPr>
          <p:cNvPr id="6" name="Picture Placeholder 2">
            <a:extLst>
              <a:ext uri="{FF2B5EF4-FFF2-40B4-BE49-F238E27FC236}">
                <a16:creationId xmlns:a16="http://schemas.microsoft.com/office/drawing/2014/main" id="{7FE5924D-E680-94A0-86A0-AA20A2E4C79F}"/>
              </a:ext>
            </a:extLst>
          </p:cNvPr>
          <p:cNvSpPr>
            <a:spLocks noGrp="1"/>
          </p:cNvSpPr>
          <p:nvPr>
            <p:ph type="pic" sz="quarter" idx="17"/>
          </p:nvPr>
        </p:nvSpPr>
        <p:spPr>
          <a:xfrm>
            <a:off x="6616705" y="3771899"/>
            <a:ext cx="1992312" cy="1227138"/>
          </a:xfrm>
        </p:spPr>
        <p:txBody>
          <a:bodyPr/>
          <a:lstStyle/>
          <a:p>
            <a:endParaRPr lang="en-US"/>
          </a:p>
        </p:txBody>
      </p:sp>
      <p:sp>
        <p:nvSpPr>
          <p:cNvPr id="7" name="Picture Placeholder 2">
            <a:extLst>
              <a:ext uri="{FF2B5EF4-FFF2-40B4-BE49-F238E27FC236}">
                <a16:creationId xmlns:a16="http://schemas.microsoft.com/office/drawing/2014/main" id="{D2B218C4-F7FF-E146-5CD4-60692967D991}"/>
              </a:ext>
            </a:extLst>
          </p:cNvPr>
          <p:cNvSpPr>
            <a:spLocks noGrp="1"/>
          </p:cNvSpPr>
          <p:nvPr>
            <p:ph type="pic" sz="quarter" idx="18"/>
          </p:nvPr>
        </p:nvSpPr>
        <p:spPr>
          <a:xfrm>
            <a:off x="9673507" y="3771899"/>
            <a:ext cx="1992312" cy="1227138"/>
          </a:xfrm>
        </p:spPr>
        <p:txBody>
          <a:bodyPr/>
          <a:lstStyle/>
          <a:p>
            <a:endParaRPr lang="en-US"/>
          </a:p>
        </p:txBody>
      </p:sp>
    </p:spTree>
    <p:extLst>
      <p:ext uri="{BB962C8B-B14F-4D97-AF65-F5344CB8AC3E}">
        <p14:creationId xmlns:p14="http://schemas.microsoft.com/office/powerpoint/2010/main" val="418390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_1_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solidFill>
            <a:schemeClr val="tx2"/>
          </a:soli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lvl4pPr>
            <a:lvl5pPr>
              <a:buClr>
                <a:srgbClr val="00437B"/>
              </a:buClr>
              <a:buFont typeface="Arial" pitchFamily="34" charset="0"/>
              <a:buChar char="›"/>
              <a:defRPr spc="-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77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Body_1_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tx2">
                  <a:lumMod val="75000"/>
                </a:schemeClr>
              </a:gs>
              <a:gs pos="100000">
                <a:schemeClr val="tx2">
                  <a:lumMod val="60000"/>
                  <a:lumOff val="40000"/>
                  <a:alpha val="5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lvl4pPr>
            <a:lvl5pPr>
              <a:buClr>
                <a:srgbClr val="00437B"/>
              </a:buClr>
              <a:buFont typeface="Arial" pitchFamily="34" charset="0"/>
              <a:buChar char="›"/>
              <a:defRPr spc="-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367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Body_1_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1000">
                <a:schemeClr val="tx2">
                  <a:lumMod val="60000"/>
                  <a:lumOff val="40000"/>
                </a:schemeClr>
              </a:gs>
              <a:gs pos="100000">
                <a:schemeClr val="accent2"/>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lvl4pPr>
            <a:lvl5pPr>
              <a:buClr>
                <a:srgbClr val="00437B"/>
              </a:buClr>
              <a:buFont typeface="Arial" pitchFamily="34" charset="0"/>
              <a:buChar char="›"/>
              <a:defRPr spc="-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784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_1_2">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solidFill>
            <a:schemeClr val="accent2"/>
          </a:soli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359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Body_1_2">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accent2">
                  <a:lumMod val="75000"/>
                </a:schemeClr>
              </a:gs>
              <a:gs pos="100000">
                <a:schemeClr val="accent2">
                  <a:lumMod val="60000"/>
                  <a:lumOff val="4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492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Body_1_2">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accent2"/>
              </a:gs>
              <a:gs pos="100000">
                <a:schemeClr val="accent3">
                  <a:alpha val="5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950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_1_3">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solidFill>
            <a:schemeClr val="accent3"/>
          </a:soli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30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Body_1_3">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accent3">
                  <a:lumMod val="75000"/>
                </a:schemeClr>
              </a:gs>
              <a:gs pos="100000">
                <a:schemeClr val="accent3">
                  <a:lumMod val="60000"/>
                  <a:lumOff val="40000"/>
                  <a:alpha val="5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95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Date</a:t>
            </a:r>
          </a:p>
        </p:txBody>
      </p:sp>
      <p:grpSp>
        <p:nvGrpSpPr>
          <p:cNvPr id="14" name="Group 13"/>
          <p:cNvGrpSpPr/>
          <p:nvPr userDrawn="1"/>
        </p:nvGrpSpPr>
        <p:grpSpPr>
          <a:xfrm>
            <a:off x="3835274" y="6215131"/>
            <a:ext cx="4502595" cy="647568"/>
            <a:chOff x="4019104" y="6182752"/>
            <a:chExt cx="4502595" cy="647568"/>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2259" t="-45063" r="23589" b="-6174"/>
            <a:stretch/>
          </p:blipFill>
          <p:spPr>
            <a:xfrm>
              <a:off x="4537295" y="6504705"/>
              <a:ext cx="3466214" cy="325615"/>
            </a:xfrm>
            <a:prstGeom prst="rect">
              <a:avLst/>
            </a:prstGeom>
          </p:spPr>
        </p:pic>
        <p:sp>
          <p:nvSpPr>
            <p:cNvPr id="16" name="Rectangle 15"/>
            <p:cNvSpPr/>
            <p:nvPr/>
          </p:nvSpPr>
          <p:spPr>
            <a:xfrm>
              <a:off x="4019104" y="6182752"/>
              <a:ext cx="4502595" cy="461665"/>
            </a:xfrm>
            <a:prstGeom prst="rect">
              <a:avLst/>
            </a:prstGeom>
          </p:spPr>
          <p:txBody>
            <a:bodyPr wrap="square">
              <a:spAutoFit/>
            </a:bodyPr>
            <a:lstStyle/>
            <a:p>
              <a:pPr algn="ctr"/>
              <a:r>
                <a:rPr lang="en-US" sz="1200" dirty="0">
                  <a:solidFill>
                    <a:schemeClr val="tx2"/>
                  </a:solidFill>
                  <a:latin typeface="Segoe UI" panose="020B0502040204020203" pitchFamily="34" charset="0"/>
                  <a:cs typeface="Segoe UI" panose="020B0502040204020203" pitchFamily="34" charset="0"/>
                </a:rPr>
                <a:t>Institute for Community Health (https://icommunityhealth.org/)</a:t>
              </a:r>
            </a:p>
            <a:p>
              <a:pPr algn="ctr"/>
              <a:r>
                <a:rPr lang="en-US" sz="1200" dirty="0">
                  <a:solidFill>
                    <a:schemeClr val="tx2"/>
                  </a:solidFill>
                  <a:latin typeface="Segoe UI" panose="020B0502040204020203" pitchFamily="34" charset="0"/>
                  <a:cs typeface="Segoe UI" panose="020B0502040204020203" pitchFamily="34" charset="0"/>
                </a:rPr>
                <a:t>Email ich@icommunityhealth.org</a:t>
              </a:r>
            </a:p>
          </p:txBody>
        </p:sp>
      </p:grpSp>
      <p:sp>
        <p:nvSpPr>
          <p:cNvPr id="37" name="Isosceles Triangle 36">
            <a:extLst>
              <a:ext uri="{FF2B5EF4-FFF2-40B4-BE49-F238E27FC236}">
                <a16:creationId xmlns:a16="http://schemas.microsoft.com/office/drawing/2014/main" id="{A8C2CC0D-4C3E-7F08-6D89-3A129B0227CD}"/>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6C4B19-EFAE-FABB-3089-28EFD731CE47}"/>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3BA1178-10F9-9AAE-713F-4C1B36EBA114}"/>
              </a:ext>
            </a:extLst>
          </p:cNvPr>
          <p:cNvSpPr/>
          <p:nvPr userDrawn="1"/>
        </p:nvSpPr>
        <p:spPr>
          <a:xfrm>
            <a:off x="0" y="2346964"/>
            <a:ext cx="3937000" cy="786761"/>
          </a:xfrm>
          <a:prstGeom prst="rect">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8875F28-CB50-390B-637A-C45C85A1926D}"/>
              </a:ext>
            </a:extLst>
          </p:cNvPr>
          <p:cNvSpPr/>
          <p:nvPr userDrawn="1"/>
        </p:nvSpPr>
        <p:spPr>
          <a:xfrm>
            <a:off x="1" y="1628776"/>
            <a:ext cx="5175250" cy="701046"/>
          </a:xfrm>
          <a:prstGeom prst="rect">
            <a:avLst/>
          </a:prstGeom>
          <a:solidFill>
            <a:schemeClr val="accent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F4CA0AE-873A-479A-3F14-87B07463A479}"/>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EADC883-BF08-05C2-70A1-F10D7F63DD4E}"/>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0078018-CBDE-8357-17CE-7354102A07BF}"/>
              </a:ext>
            </a:extLst>
          </p:cNvPr>
          <p:cNvGrpSpPr/>
          <p:nvPr userDrawn="1"/>
        </p:nvGrpSpPr>
        <p:grpSpPr>
          <a:xfrm>
            <a:off x="2885438" y="1635125"/>
            <a:ext cx="9306561" cy="1498600"/>
            <a:chOff x="2863214" y="1628775"/>
            <a:chExt cx="3994786" cy="1504950"/>
          </a:xfrm>
          <a:solidFill>
            <a:schemeClr val="tx2">
              <a:lumMod val="60000"/>
              <a:lumOff val="40000"/>
            </a:schemeClr>
          </a:solidFill>
        </p:grpSpPr>
        <p:sp>
          <p:nvSpPr>
            <p:cNvPr id="58" name="Rectangle 57">
              <a:extLst>
                <a:ext uri="{FF2B5EF4-FFF2-40B4-BE49-F238E27FC236}">
                  <a16:creationId xmlns:a16="http://schemas.microsoft.com/office/drawing/2014/main" id="{E95B7F05-D3C1-D12B-1327-B8A3ADEDFA9A}"/>
                </a:ext>
              </a:extLst>
            </p:cNvPr>
            <p:cNvSpPr/>
            <p:nvPr/>
          </p:nvSpPr>
          <p:spPr>
            <a:xfrm>
              <a:off x="3900487" y="1628775"/>
              <a:ext cx="2957513" cy="1504950"/>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0563A2F9-51A5-608E-1DBE-2A7FED0510B9}"/>
                </a:ext>
              </a:extLst>
            </p:cNvPr>
            <p:cNvSpPr/>
            <p:nvPr/>
          </p:nvSpPr>
          <p:spPr>
            <a:xfrm>
              <a:off x="2863214" y="1628775"/>
              <a:ext cx="2074545" cy="1504950"/>
            </a:xfrm>
            <a:prstGeom prst="triangl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3D30A17C-E6C2-49B5-4F2C-0279334EE591}"/>
              </a:ext>
            </a:extLst>
          </p:cNvPr>
          <p:cNvSpPr/>
          <p:nvPr userDrawn="1"/>
        </p:nvSpPr>
        <p:spPr>
          <a:xfrm>
            <a:off x="0" y="3213735"/>
            <a:ext cx="12192000" cy="150495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Segoe UI Semibold" panose="020B0702040204020203" pitchFamily="34" charset="0"/>
              <a:cs typeface="Segoe UI Semibold" panose="020B0702040204020203" pitchFamily="34" charset="0"/>
            </a:endParaRPr>
          </a:p>
        </p:txBody>
      </p:sp>
      <p:sp>
        <p:nvSpPr>
          <p:cNvPr id="7" name="Text Placeholder 6">
            <a:extLst>
              <a:ext uri="{FF2B5EF4-FFF2-40B4-BE49-F238E27FC236}">
                <a16:creationId xmlns:a16="http://schemas.microsoft.com/office/drawing/2014/main" id="{7222B27B-6488-684A-1B13-B84BAD0E91DB}"/>
              </a:ext>
            </a:extLst>
          </p:cNvPr>
          <p:cNvSpPr>
            <a:spLocks noGrp="1"/>
          </p:cNvSpPr>
          <p:nvPr>
            <p:ph type="body" sz="quarter" idx="11" hasCustomPrompt="1"/>
          </p:nvPr>
        </p:nvSpPr>
        <p:spPr>
          <a:xfrm>
            <a:off x="-1" y="3469952"/>
            <a:ext cx="12191999" cy="928688"/>
          </a:xfrm>
        </p:spPr>
        <p:txBody>
          <a:bodyPr/>
          <a:lstStyle>
            <a:lvl1pPr marL="0" indent="0" algn="ctr">
              <a:buFontTx/>
              <a:buNone/>
              <a:defRPr sz="6000" b="1">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Title</a:t>
            </a:r>
          </a:p>
        </p:txBody>
      </p:sp>
      <p:sp>
        <p:nvSpPr>
          <p:cNvPr id="9" name="Text Placeholder 8">
            <a:extLst>
              <a:ext uri="{FF2B5EF4-FFF2-40B4-BE49-F238E27FC236}">
                <a16:creationId xmlns:a16="http://schemas.microsoft.com/office/drawing/2014/main" id="{0C5F998E-C1A1-8E1E-019F-AFB622C4F25E}"/>
              </a:ext>
            </a:extLst>
          </p:cNvPr>
          <p:cNvSpPr>
            <a:spLocks noGrp="1"/>
          </p:cNvSpPr>
          <p:nvPr>
            <p:ph type="body" sz="quarter" idx="12" hasCustomPrompt="1"/>
          </p:nvPr>
        </p:nvSpPr>
        <p:spPr>
          <a:xfrm>
            <a:off x="-1588" y="4398963"/>
            <a:ext cx="12192001" cy="319087"/>
          </a:xfrm>
        </p:spPr>
        <p:txBody>
          <a:bodyPr>
            <a:noAutofit/>
          </a:bodyPr>
          <a:lstStyle>
            <a:lvl1pPr marL="0" indent="0" algn="ctr">
              <a:buFontTx/>
              <a:buNone/>
              <a:defRPr sz="1600">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
        <p:nvSpPr>
          <p:cNvPr id="11" name="Text Placeholder 10">
            <a:extLst>
              <a:ext uri="{FF2B5EF4-FFF2-40B4-BE49-F238E27FC236}">
                <a16:creationId xmlns:a16="http://schemas.microsoft.com/office/drawing/2014/main" id="{9982F625-2686-F664-29B7-EC363AD07391}"/>
              </a:ext>
            </a:extLst>
          </p:cNvPr>
          <p:cNvSpPr>
            <a:spLocks noGrp="1"/>
          </p:cNvSpPr>
          <p:nvPr>
            <p:ph type="body" sz="quarter" idx="13" hasCustomPrompt="1"/>
          </p:nvPr>
        </p:nvSpPr>
        <p:spPr>
          <a:xfrm>
            <a:off x="1514475" y="4735512"/>
            <a:ext cx="9201150" cy="318139"/>
          </a:xfrm>
        </p:spPr>
        <p:txBody>
          <a:bodyPr>
            <a:noAutofit/>
          </a:bodyPr>
          <a:lstStyle>
            <a:lvl1pPr marL="0" indent="0" algn="ctr">
              <a:buFontTx/>
              <a:buNone/>
              <a:defRPr sz="1600" b="1" i="0">
                <a:solidFill>
                  <a:schemeClr val="tx2"/>
                </a:solidFill>
                <a:latin typeface="Segoe UI" panose="020B0502040204020203" pitchFamily="34" charset="0"/>
                <a:cs typeface="Segoe UI" panose="020B0502040204020203" pitchFamily="34" charset="0"/>
              </a:defRPr>
            </a:lvl1pPr>
          </a:lstStyle>
          <a:p>
            <a:pPr lvl="0"/>
            <a:r>
              <a:rPr lang="en-US" dirty="0"/>
              <a:t>Presenter 1, Info. Position at ICH. </a:t>
            </a:r>
          </a:p>
        </p:txBody>
      </p:sp>
      <p:sp>
        <p:nvSpPr>
          <p:cNvPr id="66" name="Text Placeholder 10">
            <a:extLst>
              <a:ext uri="{FF2B5EF4-FFF2-40B4-BE49-F238E27FC236}">
                <a16:creationId xmlns:a16="http://schemas.microsoft.com/office/drawing/2014/main" id="{7FA9C138-931C-4576-0542-3CFB93376577}"/>
              </a:ext>
            </a:extLst>
          </p:cNvPr>
          <p:cNvSpPr>
            <a:spLocks noGrp="1"/>
          </p:cNvSpPr>
          <p:nvPr>
            <p:ph type="body" sz="quarter" idx="14" hasCustomPrompt="1"/>
          </p:nvPr>
        </p:nvSpPr>
        <p:spPr>
          <a:xfrm>
            <a:off x="1514475" y="5101498"/>
            <a:ext cx="9201150" cy="318139"/>
          </a:xfrm>
        </p:spPr>
        <p:txBody>
          <a:bodyPr>
            <a:noAutofit/>
          </a:bodyPr>
          <a:lstStyle>
            <a:lvl1pPr marL="0" indent="0" algn="ctr">
              <a:buFontTx/>
              <a:buNone/>
              <a:defRPr lang="en-US" sz="1600" b="1" i="0" kern="1200" spc="-150" dirty="0">
                <a:solidFill>
                  <a:schemeClr val="tx2"/>
                </a:solidFill>
                <a:latin typeface="Segoe UI" panose="020B0502040204020203" pitchFamily="34" charset="0"/>
                <a:ea typeface="+mn-ea"/>
                <a:cs typeface="Segoe UI" panose="020B0502040204020203" pitchFamily="34" charset="0"/>
              </a:defRPr>
            </a:lvl1pPr>
          </a:lstStyle>
          <a:p>
            <a:pPr marL="0" lvl="0" indent="0" algn="ctr" defTabSz="914400" rtl="0" eaLnBrk="1" latinLnBrk="0" hangingPunct="1">
              <a:spcBef>
                <a:spcPct val="20000"/>
              </a:spcBef>
              <a:buClr>
                <a:srgbClr val="00437B"/>
              </a:buClr>
              <a:buFontTx/>
              <a:buNone/>
            </a:pPr>
            <a:r>
              <a:rPr lang="en-US" dirty="0"/>
              <a:t>Presenter 2, Info. Position at ICH. </a:t>
            </a:r>
          </a:p>
        </p:txBody>
      </p:sp>
      <p:sp>
        <p:nvSpPr>
          <p:cNvPr id="67" name="Text Placeholder 10">
            <a:extLst>
              <a:ext uri="{FF2B5EF4-FFF2-40B4-BE49-F238E27FC236}">
                <a16:creationId xmlns:a16="http://schemas.microsoft.com/office/drawing/2014/main" id="{20501CC6-3CE6-6848-34F9-43E45B99F655}"/>
              </a:ext>
            </a:extLst>
          </p:cNvPr>
          <p:cNvSpPr>
            <a:spLocks noGrp="1"/>
          </p:cNvSpPr>
          <p:nvPr>
            <p:ph type="body" sz="quarter" idx="15" hasCustomPrompt="1"/>
          </p:nvPr>
        </p:nvSpPr>
        <p:spPr>
          <a:xfrm>
            <a:off x="1514475" y="5504808"/>
            <a:ext cx="9201150" cy="318139"/>
          </a:xfrm>
        </p:spPr>
        <p:txBody>
          <a:bodyPr>
            <a:noAutofit/>
          </a:bodyPr>
          <a:lstStyle>
            <a:lvl1pPr marL="0" indent="0" algn="ctr">
              <a:buFontTx/>
              <a:buNone/>
              <a:defRPr lang="en-US" sz="1600" b="1" i="0" kern="1200" spc="-150" dirty="0">
                <a:solidFill>
                  <a:schemeClr val="tx2"/>
                </a:solidFill>
                <a:latin typeface="Segoe UI" panose="020B0502040204020203" pitchFamily="34" charset="0"/>
                <a:ea typeface="+mn-ea"/>
                <a:cs typeface="Segoe UI" panose="020B0502040204020203" pitchFamily="34" charset="0"/>
              </a:defRPr>
            </a:lvl1pPr>
          </a:lstStyle>
          <a:p>
            <a:pPr marL="0" lvl="0" indent="0" algn="ctr" defTabSz="914400" rtl="0" eaLnBrk="1" latinLnBrk="0" hangingPunct="1">
              <a:spcBef>
                <a:spcPct val="20000"/>
              </a:spcBef>
              <a:buClr>
                <a:srgbClr val="00437B"/>
              </a:buClr>
              <a:buFontTx/>
              <a:buNone/>
            </a:pPr>
            <a:r>
              <a:rPr lang="en-US" dirty="0"/>
              <a:t>Presenter 3, Info. Position at ICH. </a:t>
            </a:r>
          </a:p>
        </p:txBody>
      </p:sp>
    </p:spTree>
    <p:extLst>
      <p:ext uri="{BB962C8B-B14F-4D97-AF65-F5344CB8AC3E}">
        <p14:creationId xmlns:p14="http://schemas.microsoft.com/office/powerpoint/2010/main" val="1290915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Body_1_3">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accent3"/>
              </a:gs>
              <a:gs pos="100000">
                <a:schemeClr val="accent4">
                  <a:lumMod val="20000"/>
                  <a:lumOff val="8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5495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_1_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solidFill>
            <a:schemeClr val="accent4"/>
          </a:soli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6969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Body_1_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accent4">
                  <a:lumMod val="75000"/>
                </a:schemeClr>
              </a:gs>
              <a:gs pos="100000">
                <a:schemeClr val="accent4">
                  <a:lumMod val="60000"/>
                  <a:lumOff val="40000"/>
                  <a:alpha val="5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724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Body_1_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gradFill>
            <a:gsLst>
              <a:gs pos="0">
                <a:schemeClr val="accent4"/>
              </a:gs>
              <a:gs pos="100000">
                <a:schemeClr val="accent5">
                  <a:lumMod val="20000"/>
                  <a:lumOff val="80000"/>
                </a:schemeClr>
              </a:gs>
            </a:gsLst>
            <a:lin ang="0" scaled="1"/>
          </a:gra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139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ody_1_5">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solidFill>
            <a:schemeClr val="accent5">
              <a:lumMod val="60000"/>
              <a:lumOff val="40000"/>
            </a:schemeClr>
          </a:soli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367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_1_6">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9768"/>
          </a:xfrm>
          <a:solidFill>
            <a:schemeClr val="accent6"/>
          </a:solidFill>
        </p:spPr>
        <p:txBody>
          <a:bodyPr/>
          <a:lstStyle>
            <a:lvl1pPr marL="0" indent="228600" algn="l">
              <a:defRPr b="1"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97650"/>
            <a:ext cx="10972800" cy="4663868"/>
          </a:xfrm>
        </p:spPr>
        <p:txBody>
          <a:bodyPr/>
          <a:lstStyle>
            <a:lvl1pPr>
              <a:buClr>
                <a:srgbClr val="00437B"/>
              </a:buClr>
              <a:buFont typeface="Wingdings" pitchFamily="2" charset="2"/>
              <a:buChar char="§"/>
              <a:defRPr spc="-150">
                <a:solidFill>
                  <a:schemeClr val="tx1">
                    <a:lumMod val="75000"/>
                    <a:lumOff val="25000"/>
                  </a:schemeClr>
                </a:solidFill>
              </a:defRPr>
            </a:lvl1pPr>
            <a:lvl2pPr>
              <a:buClr>
                <a:srgbClr val="00437B"/>
              </a:buClr>
              <a:buFont typeface="Arial" pitchFamily="34" charset="0"/>
              <a:buChar char="•"/>
              <a:defRPr spc="-150">
                <a:solidFill>
                  <a:schemeClr val="tx1">
                    <a:lumMod val="75000"/>
                    <a:lumOff val="25000"/>
                  </a:schemeClr>
                </a:solidFill>
              </a:defRPr>
            </a:lvl2pPr>
            <a:lvl3pPr>
              <a:buClr>
                <a:srgbClr val="00437B"/>
              </a:buClr>
              <a:buFont typeface="Calibri" pitchFamily="34" charset="0"/>
              <a:buChar char="–"/>
              <a:defRPr spc="-150">
                <a:solidFill>
                  <a:schemeClr val="tx1">
                    <a:lumMod val="75000"/>
                    <a:lumOff val="25000"/>
                  </a:schemeClr>
                </a:solidFill>
              </a:defRPr>
            </a:lvl3pPr>
            <a:lvl4pPr>
              <a:buClr>
                <a:srgbClr val="00437B"/>
              </a:buClr>
              <a:buFont typeface="Arial" pitchFamily="34" charset="0"/>
              <a:buChar char="»"/>
              <a:defRPr spc="-150">
                <a:solidFill>
                  <a:schemeClr val="tx1">
                    <a:lumMod val="75000"/>
                    <a:lumOff val="25000"/>
                  </a:schemeClr>
                </a:solidFill>
              </a:defRPr>
            </a:lvl4pPr>
            <a:lvl5pPr>
              <a:buClr>
                <a:srgbClr val="00437B"/>
              </a:buClr>
              <a:buFont typeface="Arial" pitchFamily="34" charset="0"/>
              <a:buChar char="›"/>
              <a:defRPr spc="-15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65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_2_1">
    <p:spTree>
      <p:nvGrpSpPr>
        <p:cNvPr id="1" name=""/>
        <p:cNvGrpSpPr/>
        <p:nvPr/>
      </p:nvGrpSpPr>
      <p:grpSpPr>
        <a:xfrm>
          <a:off x="0" y="0"/>
          <a:ext cx="0" cy="0"/>
          <a:chOff x="0" y="0"/>
          <a:chExt cx="0" cy="0"/>
        </a:xfrm>
      </p:grpSpPr>
      <p:graphicFrame>
        <p:nvGraphicFramePr>
          <p:cNvPr id="3" name="Content Placeholder 3"/>
          <p:cNvGraphicFramePr>
            <a:graphicFrameLocks/>
          </p:cNvGraphicFramePr>
          <p:nvPr userDrawn="1">
            <p:extLst>
              <p:ext uri="{D42A27DB-BD31-4B8C-83A1-F6EECF244321}">
                <p14:modId xmlns:p14="http://schemas.microsoft.com/office/powerpoint/2010/main" val="324128344"/>
              </p:ext>
            </p:extLst>
          </p:nvPr>
        </p:nvGraphicFramePr>
        <p:xfrm>
          <a:off x="0" y="1888"/>
          <a:ext cx="12192000" cy="518160"/>
        </p:xfrm>
        <a:graphic>
          <a:graphicData uri="http://schemas.openxmlformats.org/drawingml/2006/table">
            <a:tbl>
              <a:tblPr firstRow="1" bandRow="1">
                <a:effectLst>
                  <a:outerShdw blurRad="50800" dist="38100" dir="5400000" sx="88000" sy="88000" algn="t"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318009612"/>
                    </a:ext>
                  </a:extLst>
                </a:gridCol>
                <a:gridCol w="3048000">
                  <a:extLst>
                    <a:ext uri="{9D8B030D-6E8A-4147-A177-3AD203B41FA5}">
                      <a16:colId xmlns:a16="http://schemas.microsoft.com/office/drawing/2014/main" val="1985919424"/>
                    </a:ext>
                  </a:extLst>
                </a:gridCol>
                <a:gridCol w="3048000">
                  <a:extLst>
                    <a:ext uri="{9D8B030D-6E8A-4147-A177-3AD203B41FA5}">
                      <a16:colId xmlns:a16="http://schemas.microsoft.com/office/drawing/2014/main" val="3279464505"/>
                    </a:ext>
                  </a:extLst>
                </a:gridCol>
                <a:gridCol w="3048000">
                  <a:extLst>
                    <a:ext uri="{9D8B030D-6E8A-4147-A177-3AD203B41FA5}">
                      <a16:colId xmlns:a16="http://schemas.microsoft.com/office/drawing/2014/main" val="1406876335"/>
                    </a:ext>
                  </a:extLst>
                </a:gridCol>
              </a:tblGrid>
              <a:tr h="304800">
                <a:tc>
                  <a:txBody>
                    <a:bodyPr/>
                    <a:lstStyle/>
                    <a:p>
                      <a:pPr marL="0" algn="ctr" defTabSz="914400" rtl="0" eaLnBrk="1" latinLnBrk="0" hangingPunct="1"/>
                      <a:endParaRPr lang="en-US" sz="2800" b="1" kern="1200" spc="-150" dirty="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endParaRPr lang="en-US" sz="2800" b="0" kern="1200" spc="-150" dirty="0">
                        <a:solidFill>
                          <a:schemeClr val="bg1">
                            <a:lumMod val="85000"/>
                          </a:schemeClr>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427308"/>
                  </a:ext>
                </a:extLst>
              </a:tr>
            </a:tbl>
          </a:graphicData>
        </a:graphic>
      </p:graphicFrame>
      <p:sp>
        <p:nvSpPr>
          <p:cNvPr id="5" name="Text Placeholder 4"/>
          <p:cNvSpPr>
            <a:spLocks noGrp="1"/>
          </p:cNvSpPr>
          <p:nvPr>
            <p:ph type="body" sz="quarter" idx="11" hasCustomPrompt="1"/>
          </p:nvPr>
        </p:nvSpPr>
        <p:spPr>
          <a:xfrm>
            <a:off x="0" y="-12700"/>
            <a:ext cx="3060700" cy="530860"/>
          </a:xfrm>
        </p:spPr>
        <p:txBody>
          <a:bodyPr>
            <a:noAutofit/>
          </a:bodyPr>
          <a:lstStyle>
            <a:lvl1pPr marL="0" indent="0" algn="ctr">
              <a:buFontTx/>
              <a:buNone/>
              <a:defRPr sz="3000" b="1" baseline="0">
                <a:solidFill>
                  <a:schemeClr val="bg1"/>
                </a:solidFill>
              </a:defRPr>
            </a:lvl1pPr>
          </a:lstStyle>
          <a:p>
            <a:pPr lvl="0"/>
            <a:r>
              <a:rPr lang="en-US" dirty="0"/>
              <a:t>Section 1</a:t>
            </a:r>
          </a:p>
        </p:txBody>
      </p:sp>
      <p:sp>
        <p:nvSpPr>
          <p:cNvPr id="6" name="Text Placeholder 4"/>
          <p:cNvSpPr>
            <a:spLocks noGrp="1"/>
          </p:cNvSpPr>
          <p:nvPr>
            <p:ph type="body" sz="quarter" idx="12" hasCustomPrompt="1"/>
          </p:nvPr>
        </p:nvSpPr>
        <p:spPr>
          <a:xfrm>
            <a:off x="3060700" y="-12700"/>
            <a:ext cx="3035300" cy="530860"/>
          </a:xfrm>
        </p:spPr>
        <p:txBody>
          <a:bodyPr/>
          <a:lstStyle>
            <a:lvl1pPr marL="0" indent="0" algn="ctr">
              <a:buFontTx/>
              <a:buNone/>
              <a:defRPr sz="2800" b="0" baseline="0">
                <a:solidFill>
                  <a:schemeClr val="bg1">
                    <a:lumMod val="85000"/>
                  </a:schemeClr>
                </a:solidFill>
              </a:defRPr>
            </a:lvl1pPr>
          </a:lstStyle>
          <a:p>
            <a:pPr lvl="0"/>
            <a:r>
              <a:rPr lang="en-US" dirty="0"/>
              <a:t>Section 2</a:t>
            </a:r>
          </a:p>
        </p:txBody>
      </p:sp>
      <p:sp>
        <p:nvSpPr>
          <p:cNvPr id="8" name="Text Placeholder 4"/>
          <p:cNvSpPr>
            <a:spLocks noGrp="1"/>
          </p:cNvSpPr>
          <p:nvPr>
            <p:ph type="body" sz="quarter" idx="13" hasCustomPrompt="1"/>
          </p:nvPr>
        </p:nvSpPr>
        <p:spPr>
          <a:xfrm>
            <a:off x="6121400" y="-12700"/>
            <a:ext cx="3035300" cy="530860"/>
          </a:xfrm>
        </p:spPr>
        <p:txBody>
          <a:bodyPr>
            <a:normAutofit/>
          </a:bodyPr>
          <a:lstStyle>
            <a:lvl1pPr marL="0" indent="0" algn="ctr">
              <a:buFontTx/>
              <a:buNone/>
              <a:defRPr sz="2800" b="0" baseline="0">
                <a:solidFill>
                  <a:schemeClr val="bg1">
                    <a:lumMod val="85000"/>
                  </a:schemeClr>
                </a:solidFill>
              </a:defRPr>
            </a:lvl1pPr>
          </a:lstStyle>
          <a:p>
            <a:pPr lvl="0"/>
            <a:r>
              <a:rPr lang="en-US" dirty="0"/>
              <a:t>Section 3</a:t>
            </a:r>
          </a:p>
        </p:txBody>
      </p:sp>
      <p:sp>
        <p:nvSpPr>
          <p:cNvPr id="9" name="Text Placeholder 4"/>
          <p:cNvSpPr>
            <a:spLocks noGrp="1"/>
          </p:cNvSpPr>
          <p:nvPr>
            <p:ph type="body" sz="quarter" idx="14" hasCustomPrompt="1"/>
          </p:nvPr>
        </p:nvSpPr>
        <p:spPr>
          <a:xfrm>
            <a:off x="9156700" y="-12700"/>
            <a:ext cx="3035300" cy="530860"/>
          </a:xfrm>
        </p:spPr>
        <p:txBody>
          <a:bodyPr>
            <a:normAutofit/>
          </a:bodyPr>
          <a:lstStyle>
            <a:lvl1pPr marL="0" indent="0" algn="ctr">
              <a:buFontTx/>
              <a:buNone/>
              <a:defRPr sz="2800" b="0" baseline="0">
                <a:solidFill>
                  <a:schemeClr val="bg1">
                    <a:lumMod val="85000"/>
                  </a:schemeClr>
                </a:solidFill>
              </a:defRPr>
            </a:lvl1pPr>
          </a:lstStyle>
          <a:p>
            <a:pPr lvl="0"/>
            <a:r>
              <a:rPr lang="en-US" dirty="0"/>
              <a:t>Section 4</a:t>
            </a:r>
          </a:p>
        </p:txBody>
      </p:sp>
    </p:spTree>
    <p:extLst>
      <p:ext uri="{BB962C8B-B14F-4D97-AF65-F5344CB8AC3E}">
        <p14:creationId xmlns:p14="http://schemas.microsoft.com/office/powerpoint/2010/main" val="412732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_2_2">
    <p:spTree>
      <p:nvGrpSpPr>
        <p:cNvPr id="1" name=""/>
        <p:cNvGrpSpPr/>
        <p:nvPr/>
      </p:nvGrpSpPr>
      <p:grpSpPr>
        <a:xfrm>
          <a:off x="0" y="0"/>
          <a:ext cx="0" cy="0"/>
          <a:chOff x="0" y="0"/>
          <a:chExt cx="0" cy="0"/>
        </a:xfrm>
      </p:grpSpPr>
      <p:graphicFrame>
        <p:nvGraphicFramePr>
          <p:cNvPr id="3" name="Content Placeholder 3"/>
          <p:cNvGraphicFramePr>
            <a:graphicFrameLocks/>
          </p:cNvGraphicFramePr>
          <p:nvPr userDrawn="1">
            <p:extLst>
              <p:ext uri="{D42A27DB-BD31-4B8C-83A1-F6EECF244321}">
                <p14:modId xmlns:p14="http://schemas.microsoft.com/office/powerpoint/2010/main" val="1165685334"/>
              </p:ext>
            </p:extLst>
          </p:nvPr>
        </p:nvGraphicFramePr>
        <p:xfrm>
          <a:off x="0" y="0"/>
          <a:ext cx="12192000" cy="518160"/>
        </p:xfrm>
        <a:graphic>
          <a:graphicData uri="http://schemas.openxmlformats.org/drawingml/2006/table">
            <a:tbl>
              <a:tblPr firstRow="1" bandRow="1">
                <a:effectLst>
                  <a:outerShdw blurRad="50800" dist="38100" dir="5400000" sx="88000" sy="88000" algn="t"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318009612"/>
                    </a:ext>
                  </a:extLst>
                </a:gridCol>
                <a:gridCol w="3048000">
                  <a:extLst>
                    <a:ext uri="{9D8B030D-6E8A-4147-A177-3AD203B41FA5}">
                      <a16:colId xmlns:a16="http://schemas.microsoft.com/office/drawing/2014/main" val="1985919424"/>
                    </a:ext>
                  </a:extLst>
                </a:gridCol>
                <a:gridCol w="3048000">
                  <a:extLst>
                    <a:ext uri="{9D8B030D-6E8A-4147-A177-3AD203B41FA5}">
                      <a16:colId xmlns:a16="http://schemas.microsoft.com/office/drawing/2014/main" val="3279464505"/>
                    </a:ext>
                  </a:extLst>
                </a:gridCol>
                <a:gridCol w="3048000">
                  <a:extLst>
                    <a:ext uri="{9D8B030D-6E8A-4147-A177-3AD203B41FA5}">
                      <a16:colId xmlns:a16="http://schemas.microsoft.com/office/drawing/2014/main" val="1406876335"/>
                    </a:ext>
                  </a:extLst>
                </a:gridCol>
              </a:tblGrid>
              <a:tr h="304800">
                <a:tc>
                  <a:txBody>
                    <a:bodyPr/>
                    <a:lstStyle/>
                    <a:p>
                      <a:pPr marL="0" algn="ctr" defTabSz="914400" rtl="0" eaLnBrk="1" latinLnBrk="0" hangingPunct="1"/>
                      <a:endParaRPr lang="en-US" sz="2800" b="1" kern="1200" spc="-150" dirty="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latinLnBrk="0" hangingPunct="1"/>
                      <a:endParaRPr lang="en-US" sz="2800" b="0" kern="1200" spc="-150" dirty="0">
                        <a:solidFill>
                          <a:schemeClr val="bg1">
                            <a:lumMod val="85000"/>
                          </a:schemeClr>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427308"/>
                  </a:ext>
                </a:extLst>
              </a:tr>
            </a:tbl>
          </a:graphicData>
        </a:graphic>
      </p:graphicFrame>
      <p:sp>
        <p:nvSpPr>
          <p:cNvPr id="5" name="Text Placeholder 4"/>
          <p:cNvSpPr>
            <a:spLocks noGrp="1"/>
          </p:cNvSpPr>
          <p:nvPr>
            <p:ph type="body" sz="quarter" idx="11" hasCustomPrompt="1"/>
          </p:nvPr>
        </p:nvSpPr>
        <p:spPr>
          <a:xfrm>
            <a:off x="0" y="-12700"/>
            <a:ext cx="3035300" cy="530860"/>
          </a:xfrm>
        </p:spPr>
        <p:txBody>
          <a:bodyPr>
            <a:noAutofit/>
          </a:bodyPr>
          <a:lstStyle>
            <a:lvl1pPr marL="0" indent="0" algn="ctr">
              <a:buFontTx/>
              <a:buNone/>
              <a:defRPr sz="2800" b="0" baseline="0">
                <a:solidFill>
                  <a:schemeClr val="bg1">
                    <a:lumMod val="85000"/>
                  </a:schemeClr>
                </a:solidFill>
              </a:defRPr>
            </a:lvl1pPr>
          </a:lstStyle>
          <a:p>
            <a:pPr lvl="0"/>
            <a:r>
              <a:rPr lang="en-US" dirty="0"/>
              <a:t>Section 1</a:t>
            </a:r>
          </a:p>
        </p:txBody>
      </p:sp>
      <p:sp>
        <p:nvSpPr>
          <p:cNvPr id="6" name="Text Placeholder 4"/>
          <p:cNvSpPr>
            <a:spLocks noGrp="1"/>
          </p:cNvSpPr>
          <p:nvPr>
            <p:ph type="body" sz="quarter" idx="12" hasCustomPrompt="1"/>
          </p:nvPr>
        </p:nvSpPr>
        <p:spPr>
          <a:xfrm>
            <a:off x="3060700" y="-12700"/>
            <a:ext cx="3035300" cy="530860"/>
          </a:xfrm>
        </p:spPr>
        <p:txBody>
          <a:bodyPr>
            <a:noAutofit/>
          </a:bodyPr>
          <a:lstStyle>
            <a:lvl1pPr marL="0" indent="0" algn="ctr">
              <a:buFontTx/>
              <a:buNone/>
              <a:defRPr sz="3200" b="1" baseline="0">
                <a:solidFill>
                  <a:schemeClr val="bg1"/>
                </a:solidFill>
              </a:defRPr>
            </a:lvl1pPr>
          </a:lstStyle>
          <a:p>
            <a:pPr lvl="0"/>
            <a:r>
              <a:rPr lang="en-US" dirty="0"/>
              <a:t>Section 2</a:t>
            </a:r>
          </a:p>
        </p:txBody>
      </p:sp>
      <p:sp>
        <p:nvSpPr>
          <p:cNvPr id="8" name="Text Placeholder 4"/>
          <p:cNvSpPr>
            <a:spLocks noGrp="1"/>
          </p:cNvSpPr>
          <p:nvPr>
            <p:ph type="body" sz="quarter" idx="13" hasCustomPrompt="1"/>
          </p:nvPr>
        </p:nvSpPr>
        <p:spPr>
          <a:xfrm>
            <a:off x="6121400" y="-12700"/>
            <a:ext cx="3035300" cy="530860"/>
          </a:xfrm>
        </p:spPr>
        <p:txBody>
          <a:bodyPr>
            <a:normAutofit/>
          </a:bodyPr>
          <a:lstStyle>
            <a:lvl1pPr marL="0" indent="0" algn="ctr">
              <a:buFontTx/>
              <a:buNone/>
              <a:defRPr sz="2800" b="0" baseline="0">
                <a:solidFill>
                  <a:schemeClr val="bg1">
                    <a:lumMod val="85000"/>
                  </a:schemeClr>
                </a:solidFill>
              </a:defRPr>
            </a:lvl1pPr>
          </a:lstStyle>
          <a:p>
            <a:pPr lvl="0"/>
            <a:r>
              <a:rPr lang="en-US" dirty="0"/>
              <a:t>Section 3</a:t>
            </a:r>
          </a:p>
        </p:txBody>
      </p:sp>
      <p:sp>
        <p:nvSpPr>
          <p:cNvPr id="9" name="Text Placeholder 4"/>
          <p:cNvSpPr>
            <a:spLocks noGrp="1"/>
          </p:cNvSpPr>
          <p:nvPr>
            <p:ph type="body" sz="quarter" idx="14" hasCustomPrompt="1"/>
          </p:nvPr>
        </p:nvSpPr>
        <p:spPr>
          <a:xfrm>
            <a:off x="9156700" y="-12700"/>
            <a:ext cx="3035300" cy="530860"/>
          </a:xfrm>
        </p:spPr>
        <p:txBody>
          <a:bodyPr>
            <a:normAutofit/>
          </a:bodyPr>
          <a:lstStyle>
            <a:lvl1pPr marL="0" indent="0" algn="ctr">
              <a:buFontTx/>
              <a:buNone/>
              <a:defRPr sz="2800" b="0" baseline="0">
                <a:solidFill>
                  <a:schemeClr val="bg1">
                    <a:lumMod val="85000"/>
                  </a:schemeClr>
                </a:solidFill>
              </a:defRPr>
            </a:lvl1pPr>
          </a:lstStyle>
          <a:p>
            <a:pPr lvl="0"/>
            <a:r>
              <a:rPr lang="en-US" dirty="0"/>
              <a:t>Section 4</a:t>
            </a:r>
          </a:p>
        </p:txBody>
      </p:sp>
    </p:spTree>
    <p:extLst>
      <p:ext uri="{BB962C8B-B14F-4D97-AF65-F5344CB8AC3E}">
        <p14:creationId xmlns:p14="http://schemas.microsoft.com/office/powerpoint/2010/main" val="1937702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_2_3">
    <p:spTree>
      <p:nvGrpSpPr>
        <p:cNvPr id="1" name=""/>
        <p:cNvGrpSpPr/>
        <p:nvPr/>
      </p:nvGrpSpPr>
      <p:grpSpPr>
        <a:xfrm>
          <a:off x="0" y="0"/>
          <a:ext cx="0" cy="0"/>
          <a:chOff x="0" y="0"/>
          <a:chExt cx="0" cy="0"/>
        </a:xfrm>
      </p:grpSpPr>
      <p:graphicFrame>
        <p:nvGraphicFramePr>
          <p:cNvPr id="3" name="Content Placeholder 3"/>
          <p:cNvGraphicFramePr>
            <a:graphicFrameLocks/>
          </p:cNvGraphicFramePr>
          <p:nvPr userDrawn="1">
            <p:extLst>
              <p:ext uri="{D42A27DB-BD31-4B8C-83A1-F6EECF244321}">
                <p14:modId xmlns:p14="http://schemas.microsoft.com/office/powerpoint/2010/main" val="3332313965"/>
              </p:ext>
            </p:extLst>
          </p:nvPr>
        </p:nvGraphicFramePr>
        <p:xfrm>
          <a:off x="0" y="0"/>
          <a:ext cx="12192000" cy="518160"/>
        </p:xfrm>
        <a:graphic>
          <a:graphicData uri="http://schemas.openxmlformats.org/drawingml/2006/table">
            <a:tbl>
              <a:tblPr firstRow="1" bandRow="1">
                <a:effectLst>
                  <a:outerShdw blurRad="50800" dist="38100" dir="5400000" sx="88000" sy="88000" algn="t"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318009612"/>
                    </a:ext>
                  </a:extLst>
                </a:gridCol>
                <a:gridCol w="3048000">
                  <a:extLst>
                    <a:ext uri="{9D8B030D-6E8A-4147-A177-3AD203B41FA5}">
                      <a16:colId xmlns:a16="http://schemas.microsoft.com/office/drawing/2014/main" val="1985919424"/>
                    </a:ext>
                  </a:extLst>
                </a:gridCol>
                <a:gridCol w="3048000">
                  <a:extLst>
                    <a:ext uri="{9D8B030D-6E8A-4147-A177-3AD203B41FA5}">
                      <a16:colId xmlns:a16="http://schemas.microsoft.com/office/drawing/2014/main" val="3279464505"/>
                    </a:ext>
                  </a:extLst>
                </a:gridCol>
                <a:gridCol w="3048000">
                  <a:extLst>
                    <a:ext uri="{9D8B030D-6E8A-4147-A177-3AD203B41FA5}">
                      <a16:colId xmlns:a16="http://schemas.microsoft.com/office/drawing/2014/main" val="1406876335"/>
                    </a:ext>
                  </a:extLst>
                </a:gridCol>
              </a:tblGrid>
              <a:tr h="304800">
                <a:tc>
                  <a:txBody>
                    <a:bodyPr/>
                    <a:lstStyle/>
                    <a:p>
                      <a:pPr marL="0" algn="ctr" defTabSz="914400" rtl="0" eaLnBrk="1" latinLnBrk="0" hangingPunct="1"/>
                      <a:endParaRPr lang="en-US" sz="2800" b="1" kern="1200" spc="-150" dirty="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latinLnBrk="0" hangingPunct="1"/>
                      <a:endParaRPr lang="en-US" sz="2800" b="0" kern="1200" spc="-150" dirty="0">
                        <a:solidFill>
                          <a:schemeClr val="bg1">
                            <a:lumMod val="85000"/>
                          </a:schemeClr>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427308"/>
                  </a:ext>
                </a:extLst>
              </a:tr>
            </a:tbl>
          </a:graphicData>
        </a:graphic>
      </p:graphicFrame>
      <p:sp>
        <p:nvSpPr>
          <p:cNvPr id="5" name="Text Placeholder 4"/>
          <p:cNvSpPr>
            <a:spLocks noGrp="1"/>
          </p:cNvSpPr>
          <p:nvPr>
            <p:ph type="body" sz="quarter" idx="11" hasCustomPrompt="1"/>
          </p:nvPr>
        </p:nvSpPr>
        <p:spPr>
          <a:xfrm>
            <a:off x="0" y="-12700"/>
            <a:ext cx="3035300" cy="530860"/>
          </a:xfrm>
        </p:spPr>
        <p:txBody>
          <a:bodyPr>
            <a:noAutofit/>
          </a:bodyPr>
          <a:lstStyle>
            <a:lvl1pPr marL="0" indent="0" algn="ctr">
              <a:buFontTx/>
              <a:buNone/>
              <a:defRPr sz="2800" b="0" baseline="0">
                <a:solidFill>
                  <a:schemeClr val="bg1">
                    <a:lumMod val="85000"/>
                  </a:schemeClr>
                </a:solidFill>
              </a:defRPr>
            </a:lvl1pPr>
          </a:lstStyle>
          <a:p>
            <a:pPr lvl="0"/>
            <a:r>
              <a:rPr lang="en-US" dirty="0"/>
              <a:t>Section 1</a:t>
            </a:r>
          </a:p>
        </p:txBody>
      </p:sp>
      <p:sp>
        <p:nvSpPr>
          <p:cNvPr id="6" name="Text Placeholder 4"/>
          <p:cNvSpPr>
            <a:spLocks noGrp="1"/>
          </p:cNvSpPr>
          <p:nvPr>
            <p:ph type="body" sz="quarter" idx="12" hasCustomPrompt="1"/>
          </p:nvPr>
        </p:nvSpPr>
        <p:spPr>
          <a:xfrm>
            <a:off x="3060700" y="-12700"/>
            <a:ext cx="3035300" cy="530860"/>
          </a:xfrm>
        </p:spPr>
        <p:txBody>
          <a:bodyPr>
            <a:noAutofit/>
          </a:bodyPr>
          <a:lstStyle>
            <a:lvl1pPr marL="0" indent="0" algn="ctr">
              <a:buFontTx/>
              <a:buNone/>
              <a:defRPr lang="en-US" sz="2800" b="0" kern="1200" spc="-150" baseline="0" dirty="0">
                <a:solidFill>
                  <a:schemeClr val="bg1">
                    <a:lumMod val="85000"/>
                  </a:schemeClr>
                </a:solidFill>
                <a:latin typeface="Segoe UI" panose="020B0502040204020203" pitchFamily="34" charset="0"/>
                <a:ea typeface="+mn-ea"/>
                <a:cs typeface="Segoe UI" panose="020B0502040204020203" pitchFamily="34" charset="0"/>
              </a:defRPr>
            </a:lvl1pPr>
          </a:lstStyle>
          <a:p>
            <a:pPr lvl="0"/>
            <a:r>
              <a:rPr lang="en-US" dirty="0"/>
              <a:t>Section 2</a:t>
            </a:r>
          </a:p>
        </p:txBody>
      </p:sp>
      <p:sp>
        <p:nvSpPr>
          <p:cNvPr id="8" name="Text Placeholder 4"/>
          <p:cNvSpPr>
            <a:spLocks noGrp="1"/>
          </p:cNvSpPr>
          <p:nvPr>
            <p:ph type="body" sz="quarter" idx="13" hasCustomPrompt="1"/>
          </p:nvPr>
        </p:nvSpPr>
        <p:spPr>
          <a:xfrm>
            <a:off x="6096000" y="0"/>
            <a:ext cx="3035300" cy="530860"/>
          </a:xfrm>
        </p:spPr>
        <p:txBody>
          <a:bodyPr>
            <a:normAutofit/>
          </a:bodyPr>
          <a:lstStyle>
            <a:lvl1pPr marL="0" indent="0" algn="ctr">
              <a:buFontTx/>
              <a:buNone/>
              <a:defRPr lang="en-US" sz="3200" b="1" kern="1200" spc="-150" baseline="0" dirty="0">
                <a:solidFill>
                  <a:schemeClr val="bg1"/>
                </a:solidFill>
                <a:latin typeface="Segoe UI" panose="020B0502040204020203" pitchFamily="34" charset="0"/>
                <a:ea typeface="+mn-ea"/>
                <a:cs typeface="Segoe UI" panose="020B0502040204020203" pitchFamily="34" charset="0"/>
              </a:defRPr>
            </a:lvl1pPr>
          </a:lstStyle>
          <a:p>
            <a:pPr marL="0" lvl="0" indent="0" algn="ctr" defTabSz="914400" rtl="0" eaLnBrk="1" latinLnBrk="0" hangingPunct="1">
              <a:spcBef>
                <a:spcPct val="20000"/>
              </a:spcBef>
              <a:buClr>
                <a:srgbClr val="00437B"/>
              </a:buClr>
              <a:buFontTx/>
              <a:buNone/>
            </a:pPr>
            <a:r>
              <a:rPr lang="en-US" dirty="0"/>
              <a:t>Section 3</a:t>
            </a:r>
          </a:p>
        </p:txBody>
      </p:sp>
      <p:sp>
        <p:nvSpPr>
          <p:cNvPr id="9" name="Text Placeholder 4"/>
          <p:cNvSpPr>
            <a:spLocks noGrp="1"/>
          </p:cNvSpPr>
          <p:nvPr>
            <p:ph type="body" sz="quarter" idx="14" hasCustomPrompt="1"/>
          </p:nvPr>
        </p:nvSpPr>
        <p:spPr>
          <a:xfrm>
            <a:off x="9156700" y="-12700"/>
            <a:ext cx="3035300" cy="530860"/>
          </a:xfrm>
        </p:spPr>
        <p:txBody>
          <a:bodyPr>
            <a:normAutofit/>
          </a:bodyPr>
          <a:lstStyle>
            <a:lvl1pPr marL="0" indent="0" algn="ctr">
              <a:buFontTx/>
              <a:buNone/>
              <a:defRPr sz="2800" b="0" baseline="0">
                <a:solidFill>
                  <a:schemeClr val="bg1">
                    <a:lumMod val="85000"/>
                  </a:schemeClr>
                </a:solidFill>
              </a:defRPr>
            </a:lvl1pPr>
          </a:lstStyle>
          <a:p>
            <a:pPr lvl="0"/>
            <a:r>
              <a:rPr lang="en-US" dirty="0"/>
              <a:t>Section 4</a:t>
            </a:r>
          </a:p>
        </p:txBody>
      </p:sp>
    </p:spTree>
    <p:extLst>
      <p:ext uri="{BB962C8B-B14F-4D97-AF65-F5344CB8AC3E}">
        <p14:creationId xmlns:p14="http://schemas.microsoft.com/office/powerpoint/2010/main" val="409630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_2_4">
    <p:spTree>
      <p:nvGrpSpPr>
        <p:cNvPr id="1" name=""/>
        <p:cNvGrpSpPr/>
        <p:nvPr/>
      </p:nvGrpSpPr>
      <p:grpSpPr>
        <a:xfrm>
          <a:off x="0" y="0"/>
          <a:ext cx="0" cy="0"/>
          <a:chOff x="0" y="0"/>
          <a:chExt cx="0" cy="0"/>
        </a:xfrm>
      </p:grpSpPr>
      <p:graphicFrame>
        <p:nvGraphicFramePr>
          <p:cNvPr id="3" name="Content Placeholder 3"/>
          <p:cNvGraphicFramePr>
            <a:graphicFrameLocks/>
          </p:cNvGraphicFramePr>
          <p:nvPr userDrawn="1">
            <p:extLst>
              <p:ext uri="{D42A27DB-BD31-4B8C-83A1-F6EECF244321}">
                <p14:modId xmlns:p14="http://schemas.microsoft.com/office/powerpoint/2010/main" val="3632951239"/>
              </p:ext>
            </p:extLst>
          </p:nvPr>
        </p:nvGraphicFramePr>
        <p:xfrm>
          <a:off x="0" y="1888"/>
          <a:ext cx="12192000" cy="518160"/>
        </p:xfrm>
        <a:graphic>
          <a:graphicData uri="http://schemas.openxmlformats.org/drawingml/2006/table">
            <a:tbl>
              <a:tblPr firstRow="1" bandRow="1">
                <a:effectLst>
                  <a:outerShdw blurRad="50800" dist="38100" dir="5400000" sx="88000" sy="88000" algn="t"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318009612"/>
                    </a:ext>
                  </a:extLst>
                </a:gridCol>
                <a:gridCol w="3048000">
                  <a:extLst>
                    <a:ext uri="{9D8B030D-6E8A-4147-A177-3AD203B41FA5}">
                      <a16:colId xmlns:a16="http://schemas.microsoft.com/office/drawing/2014/main" val="1985919424"/>
                    </a:ext>
                  </a:extLst>
                </a:gridCol>
                <a:gridCol w="3048000">
                  <a:extLst>
                    <a:ext uri="{9D8B030D-6E8A-4147-A177-3AD203B41FA5}">
                      <a16:colId xmlns:a16="http://schemas.microsoft.com/office/drawing/2014/main" val="3279464505"/>
                    </a:ext>
                  </a:extLst>
                </a:gridCol>
                <a:gridCol w="3048000">
                  <a:extLst>
                    <a:ext uri="{9D8B030D-6E8A-4147-A177-3AD203B41FA5}">
                      <a16:colId xmlns:a16="http://schemas.microsoft.com/office/drawing/2014/main" val="1406876335"/>
                    </a:ext>
                  </a:extLst>
                </a:gridCol>
              </a:tblGrid>
              <a:tr h="304800">
                <a:tc>
                  <a:txBody>
                    <a:bodyPr/>
                    <a:lstStyle/>
                    <a:p>
                      <a:pPr marL="0" algn="ctr" defTabSz="914400" rtl="0" eaLnBrk="1" latinLnBrk="0" hangingPunct="1"/>
                      <a:endParaRPr lang="en-US" sz="2800" b="1" kern="1200" spc="-150" dirty="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latinLnBrk="0" hangingPunct="1"/>
                      <a:endParaRPr lang="en-US" sz="2800" b="0" kern="1200" spc="-150" dirty="0">
                        <a:solidFill>
                          <a:schemeClr val="bg1">
                            <a:lumMod val="85000"/>
                          </a:schemeClr>
                        </a:solidFill>
                        <a:latin typeface="+mn-lt"/>
                        <a:ea typeface="+mn-ea"/>
                        <a:cs typeface="+mn-cs"/>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endParaRPr lang="en-US" sz="2800" b="0" spc="-150" dirty="0">
                        <a:solidFill>
                          <a:schemeClr val="bg1">
                            <a:lumMod val="85000"/>
                          </a:schemeClr>
                        </a:solidFill>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42427308"/>
                  </a:ext>
                </a:extLst>
              </a:tr>
            </a:tbl>
          </a:graphicData>
        </a:graphic>
      </p:graphicFrame>
      <p:sp>
        <p:nvSpPr>
          <p:cNvPr id="5" name="Text Placeholder 4"/>
          <p:cNvSpPr>
            <a:spLocks noGrp="1"/>
          </p:cNvSpPr>
          <p:nvPr>
            <p:ph type="body" sz="quarter" idx="11" hasCustomPrompt="1"/>
          </p:nvPr>
        </p:nvSpPr>
        <p:spPr>
          <a:xfrm>
            <a:off x="0" y="-12700"/>
            <a:ext cx="3035300" cy="530860"/>
          </a:xfrm>
        </p:spPr>
        <p:txBody>
          <a:bodyPr>
            <a:noAutofit/>
          </a:bodyPr>
          <a:lstStyle>
            <a:lvl1pPr marL="0" indent="0" algn="ctr">
              <a:buFontTx/>
              <a:buNone/>
              <a:defRPr sz="2800" b="0" baseline="0">
                <a:solidFill>
                  <a:schemeClr val="bg1">
                    <a:lumMod val="85000"/>
                  </a:schemeClr>
                </a:solidFill>
              </a:defRPr>
            </a:lvl1pPr>
          </a:lstStyle>
          <a:p>
            <a:pPr lvl="0"/>
            <a:r>
              <a:rPr lang="en-US" dirty="0"/>
              <a:t>Section 1</a:t>
            </a:r>
          </a:p>
        </p:txBody>
      </p:sp>
      <p:sp>
        <p:nvSpPr>
          <p:cNvPr id="6" name="Text Placeholder 4"/>
          <p:cNvSpPr>
            <a:spLocks noGrp="1"/>
          </p:cNvSpPr>
          <p:nvPr>
            <p:ph type="body" sz="quarter" idx="12" hasCustomPrompt="1"/>
          </p:nvPr>
        </p:nvSpPr>
        <p:spPr>
          <a:xfrm>
            <a:off x="3060700" y="-12700"/>
            <a:ext cx="3035300" cy="530860"/>
          </a:xfrm>
        </p:spPr>
        <p:txBody>
          <a:bodyPr>
            <a:noAutofit/>
          </a:bodyPr>
          <a:lstStyle>
            <a:lvl1pPr marL="0" indent="0" algn="ctr">
              <a:buFontTx/>
              <a:buNone/>
              <a:defRPr lang="en-US" sz="2800" b="0" kern="1200" spc="-150" baseline="0" dirty="0">
                <a:solidFill>
                  <a:schemeClr val="bg1">
                    <a:lumMod val="85000"/>
                  </a:schemeClr>
                </a:solidFill>
                <a:latin typeface="Segoe UI" panose="020B0502040204020203" pitchFamily="34" charset="0"/>
                <a:ea typeface="+mn-ea"/>
                <a:cs typeface="Segoe UI" panose="020B0502040204020203" pitchFamily="34" charset="0"/>
              </a:defRPr>
            </a:lvl1pPr>
          </a:lstStyle>
          <a:p>
            <a:pPr lvl="0"/>
            <a:r>
              <a:rPr lang="en-US" dirty="0"/>
              <a:t>Section 2</a:t>
            </a:r>
          </a:p>
        </p:txBody>
      </p:sp>
      <p:sp>
        <p:nvSpPr>
          <p:cNvPr id="8" name="Text Placeholder 4"/>
          <p:cNvSpPr>
            <a:spLocks noGrp="1"/>
          </p:cNvSpPr>
          <p:nvPr>
            <p:ph type="body" sz="quarter" idx="13" hasCustomPrompt="1"/>
          </p:nvPr>
        </p:nvSpPr>
        <p:spPr>
          <a:xfrm>
            <a:off x="6096000" y="-12700"/>
            <a:ext cx="3035300" cy="530860"/>
          </a:xfrm>
        </p:spPr>
        <p:txBody>
          <a:bodyPr>
            <a:normAutofit/>
          </a:bodyPr>
          <a:lstStyle>
            <a:lvl1pPr marL="0" indent="0" algn="ctr">
              <a:buFontTx/>
              <a:buNone/>
              <a:defRPr lang="en-US" sz="2800" b="0" kern="1200" spc="-150" baseline="0" dirty="0">
                <a:solidFill>
                  <a:schemeClr val="bg1">
                    <a:lumMod val="85000"/>
                  </a:schemeClr>
                </a:solidFill>
                <a:latin typeface="Segoe UI" panose="020B0502040204020203" pitchFamily="34" charset="0"/>
                <a:ea typeface="+mn-ea"/>
                <a:cs typeface="Segoe UI" panose="020B0502040204020203" pitchFamily="34" charset="0"/>
              </a:defRPr>
            </a:lvl1pPr>
          </a:lstStyle>
          <a:p>
            <a:pPr marL="0" lvl="0" indent="0" algn="ctr" defTabSz="914400" rtl="0" eaLnBrk="1" latinLnBrk="0" hangingPunct="1">
              <a:spcBef>
                <a:spcPct val="20000"/>
              </a:spcBef>
              <a:buClr>
                <a:srgbClr val="00437B"/>
              </a:buClr>
              <a:buFontTx/>
              <a:buNone/>
            </a:pPr>
            <a:r>
              <a:rPr lang="en-US" dirty="0"/>
              <a:t>Section 3</a:t>
            </a:r>
          </a:p>
        </p:txBody>
      </p:sp>
      <p:sp>
        <p:nvSpPr>
          <p:cNvPr id="9" name="Text Placeholder 4"/>
          <p:cNvSpPr>
            <a:spLocks noGrp="1"/>
          </p:cNvSpPr>
          <p:nvPr>
            <p:ph type="body" sz="quarter" idx="14" hasCustomPrompt="1"/>
          </p:nvPr>
        </p:nvSpPr>
        <p:spPr>
          <a:xfrm>
            <a:off x="9156700" y="-12700"/>
            <a:ext cx="3035300" cy="530860"/>
          </a:xfrm>
        </p:spPr>
        <p:txBody>
          <a:bodyPr>
            <a:noAutofit/>
          </a:bodyPr>
          <a:lstStyle>
            <a:lvl1pPr marL="0" indent="0" algn="ctr">
              <a:buFontTx/>
              <a:buNone/>
              <a:defRPr sz="3200" b="1" baseline="0">
                <a:solidFill>
                  <a:schemeClr val="bg1"/>
                </a:solidFill>
              </a:defRPr>
            </a:lvl1pPr>
          </a:lstStyle>
          <a:p>
            <a:pPr lvl="0"/>
            <a:r>
              <a:rPr lang="en-US" dirty="0"/>
              <a:t>Section 4</a:t>
            </a:r>
          </a:p>
        </p:txBody>
      </p:sp>
    </p:spTree>
    <p:extLst>
      <p:ext uri="{BB962C8B-B14F-4D97-AF65-F5344CB8AC3E}">
        <p14:creationId xmlns:p14="http://schemas.microsoft.com/office/powerpoint/2010/main" val="87670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Date</a:t>
            </a:r>
          </a:p>
        </p:txBody>
      </p:sp>
      <p:grpSp>
        <p:nvGrpSpPr>
          <p:cNvPr id="14" name="Group 13"/>
          <p:cNvGrpSpPr/>
          <p:nvPr userDrawn="1"/>
        </p:nvGrpSpPr>
        <p:grpSpPr>
          <a:xfrm>
            <a:off x="3835274" y="6215131"/>
            <a:ext cx="4502595" cy="647568"/>
            <a:chOff x="4019104" y="6182752"/>
            <a:chExt cx="4502595" cy="647568"/>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2259" t="-45063" r="23589" b="-6174"/>
            <a:stretch/>
          </p:blipFill>
          <p:spPr>
            <a:xfrm>
              <a:off x="4537295" y="6504705"/>
              <a:ext cx="3466214" cy="325615"/>
            </a:xfrm>
            <a:prstGeom prst="rect">
              <a:avLst/>
            </a:prstGeom>
          </p:spPr>
        </p:pic>
        <p:sp>
          <p:nvSpPr>
            <p:cNvPr id="16" name="Rectangle 15"/>
            <p:cNvSpPr/>
            <p:nvPr/>
          </p:nvSpPr>
          <p:spPr>
            <a:xfrm>
              <a:off x="4019104" y="6182752"/>
              <a:ext cx="4502595" cy="461665"/>
            </a:xfrm>
            <a:prstGeom prst="rect">
              <a:avLst/>
            </a:prstGeom>
          </p:spPr>
          <p:txBody>
            <a:bodyPr wrap="square">
              <a:spAutoFit/>
            </a:bodyPr>
            <a:lstStyle/>
            <a:p>
              <a:pPr algn="ctr"/>
              <a:r>
                <a:rPr lang="en-US" sz="1200" dirty="0">
                  <a:solidFill>
                    <a:schemeClr val="tx2"/>
                  </a:solidFill>
                  <a:latin typeface="Segoe UI" panose="020B0502040204020203" pitchFamily="34" charset="0"/>
                  <a:cs typeface="Segoe UI" panose="020B0502040204020203" pitchFamily="34" charset="0"/>
                </a:rPr>
                <a:t>Institute for Community Health (https://icommunityhealth.org/)</a:t>
              </a:r>
            </a:p>
            <a:p>
              <a:pPr algn="ctr"/>
              <a:r>
                <a:rPr lang="en-US" sz="1200" dirty="0">
                  <a:solidFill>
                    <a:schemeClr val="tx2"/>
                  </a:solidFill>
                  <a:latin typeface="Segoe UI" panose="020B0502040204020203" pitchFamily="34" charset="0"/>
                  <a:cs typeface="Segoe UI" panose="020B0502040204020203" pitchFamily="34" charset="0"/>
                </a:rPr>
                <a:t>Email ich@icommunityhealth.org</a:t>
              </a:r>
            </a:p>
          </p:txBody>
        </p:sp>
      </p:grpSp>
      <p:sp>
        <p:nvSpPr>
          <p:cNvPr id="37" name="Isosceles Triangle 36">
            <a:extLst>
              <a:ext uri="{FF2B5EF4-FFF2-40B4-BE49-F238E27FC236}">
                <a16:creationId xmlns:a16="http://schemas.microsoft.com/office/drawing/2014/main" id="{A8C2CC0D-4C3E-7F08-6D89-3A129B0227CD}"/>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6C4B19-EFAE-FABB-3089-28EFD731CE47}"/>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F4CA0AE-873A-479A-3F14-87B07463A479}"/>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EADC883-BF08-05C2-70A1-F10D7F63DD4E}"/>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D30A17C-E6C2-49B5-4F2C-0279334EE591}"/>
              </a:ext>
            </a:extLst>
          </p:cNvPr>
          <p:cNvSpPr/>
          <p:nvPr userDrawn="1"/>
        </p:nvSpPr>
        <p:spPr>
          <a:xfrm>
            <a:off x="0" y="3213735"/>
            <a:ext cx="12192000" cy="150495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Segoe UI Semibold" panose="020B0702040204020203" pitchFamily="34" charset="0"/>
              <a:cs typeface="Segoe UI Semibold" panose="020B0702040204020203" pitchFamily="34" charset="0"/>
            </a:endParaRPr>
          </a:p>
        </p:txBody>
      </p:sp>
      <p:sp>
        <p:nvSpPr>
          <p:cNvPr id="7" name="Text Placeholder 6">
            <a:extLst>
              <a:ext uri="{FF2B5EF4-FFF2-40B4-BE49-F238E27FC236}">
                <a16:creationId xmlns:a16="http://schemas.microsoft.com/office/drawing/2014/main" id="{7222B27B-6488-684A-1B13-B84BAD0E91DB}"/>
              </a:ext>
            </a:extLst>
          </p:cNvPr>
          <p:cNvSpPr>
            <a:spLocks noGrp="1"/>
          </p:cNvSpPr>
          <p:nvPr>
            <p:ph type="body" sz="quarter" idx="11" hasCustomPrompt="1"/>
          </p:nvPr>
        </p:nvSpPr>
        <p:spPr>
          <a:xfrm>
            <a:off x="-1" y="3469952"/>
            <a:ext cx="12191999" cy="928688"/>
          </a:xfrm>
        </p:spPr>
        <p:txBody>
          <a:bodyPr/>
          <a:lstStyle>
            <a:lvl1pPr marL="0" indent="0" algn="ctr">
              <a:buFontTx/>
              <a:buNone/>
              <a:defRPr sz="6000" b="1">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Title</a:t>
            </a:r>
          </a:p>
        </p:txBody>
      </p:sp>
      <p:sp>
        <p:nvSpPr>
          <p:cNvPr id="9" name="Text Placeholder 8">
            <a:extLst>
              <a:ext uri="{FF2B5EF4-FFF2-40B4-BE49-F238E27FC236}">
                <a16:creationId xmlns:a16="http://schemas.microsoft.com/office/drawing/2014/main" id="{0C5F998E-C1A1-8E1E-019F-AFB622C4F25E}"/>
              </a:ext>
            </a:extLst>
          </p:cNvPr>
          <p:cNvSpPr>
            <a:spLocks noGrp="1"/>
          </p:cNvSpPr>
          <p:nvPr>
            <p:ph type="body" sz="quarter" idx="12" hasCustomPrompt="1"/>
          </p:nvPr>
        </p:nvSpPr>
        <p:spPr>
          <a:xfrm>
            <a:off x="-1588" y="4398963"/>
            <a:ext cx="12192001" cy="319087"/>
          </a:xfrm>
        </p:spPr>
        <p:txBody>
          <a:bodyPr>
            <a:noAutofit/>
          </a:bodyPr>
          <a:lstStyle>
            <a:lvl1pPr marL="0" indent="0" algn="ctr">
              <a:buFontTx/>
              <a:buNone/>
              <a:defRPr sz="1600">
                <a:solidFill>
                  <a:schemeClr val="bg1"/>
                </a:solidFill>
              </a:defRPr>
            </a:lvl1pPr>
          </a:lstStyle>
          <a:p>
            <a:pPr lvl="0"/>
            <a:r>
              <a:rPr lang="en-US" dirty="0"/>
              <a:t>date</a:t>
            </a:r>
          </a:p>
        </p:txBody>
      </p:sp>
      <p:sp>
        <p:nvSpPr>
          <p:cNvPr id="11" name="Text Placeholder 10">
            <a:extLst>
              <a:ext uri="{FF2B5EF4-FFF2-40B4-BE49-F238E27FC236}">
                <a16:creationId xmlns:a16="http://schemas.microsoft.com/office/drawing/2014/main" id="{9982F625-2686-F664-29B7-EC363AD07391}"/>
              </a:ext>
            </a:extLst>
          </p:cNvPr>
          <p:cNvSpPr>
            <a:spLocks noGrp="1"/>
          </p:cNvSpPr>
          <p:nvPr>
            <p:ph type="body" sz="quarter" idx="13" hasCustomPrompt="1"/>
          </p:nvPr>
        </p:nvSpPr>
        <p:spPr>
          <a:xfrm>
            <a:off x="1514475" y="4735512"/>
            <a:ext cx="9201150" cy="318139"/>
          </a:xfrm>
        </p:spPr>
        <p:txBody>
          <a:bodyPr>
            <a:noAutofit/>
          </a:bodyPr>
          <a:lstStyle>
            <a:lvl1pPr marL="0" indent="0" algn="ctr">
              <a:buFontTx/>
              <a:buNone/>
              <a:defRPr sz="1600" b="1" i="0">
                <a:solidFill>
                  <a:schemeClr val="tx2"/>
                </a:solidFill>
              </a:defRPr>
            </a:lvl1pPr>
          </a:lstStyle>
          <a:p>
            <a:pPr lvl="0"/>
            <a:r>
              <a:rPr lang="en-US" dirty="0"/>
              <a:t>Presenter 1, Info. Position at ICH. </a:t>
            </a:r>
          </a:p>
        </p:txBody>
      </p:sp>
      <p:sp>
        <p:nvSpPr>
          <p:cNvPr id="66" name="Text Placeholder 10">
            <a:extLst>
              <a:ext uri="{FF2B5EF4-FFF2-40B4-BE49-F238E27FC236}">
                <a16:creationId xmlns:a16="http://schemas.microsoft.com/office/drawing/2014/main" id="{7FA9C138-931C-4576-0542-3CFB93376577}"/>
              </a:ext>
            </a:extLst>
          </p:cNvPr>
          <p:cNvSpPr>
            <a:spLocks noGrp="1"/>
          </p:cNvSpPr>
          <p:nvPr>
            <p:ph type="body" sz="quarter" idx="14" hasCustomPrompt="1"/>
          </p:nvPr>
        </p:nvSpPr>
        <p:spPr>
          <a:xfrm>
            <a:off x="1514475" y="5101498"/>
            <a:ext cx="9201150" cy="318139"/>
          </a:xfrm>
        </p:spPr>
        <p:txBody>
          <a:bodyPr>
            <a:noAutofit/>
          </a:bodyPr>
          <a:lstStyle>
            <a:lvl1pPr marL="0" indent="0" algn="ctr">
              <a:buFontTx/>
              <a:buNone/>
              <a:defRPr sz="1600" b="1" i="0">
                <a:solidFill>
                  <a:schemeClr val="tx2"/>
                </a:solidFill>
              </a:defRPr>
            </a:lvl1pPr>
          </a:lstStyle>
          <a:p>
            <a:pPr lvl="0"/>
            <a:r>
              <a:rPr lang="en-US" dirty="0"/>
              <a:t>Presenter 2, Info. Position at ICH. </a:t>
            </a:r>
          </a:p>
        </p:txBody>
      </p:sp>
      <p:sp>
        <p:nvSpPr>
          <p:cNvPr id="67" name="Text Placeholder 10">
            <a:extLst>
              <a:ext uri="{FF2B5EF4-FFF2-40B4-BE49-F238E27FC236}">
                <a16:creationId xmlns:a16="http://schemas.microsoft.com/office/drawing/2014/main" id="{20501CC6-3CE6-6848-34F9-43E45B99F655}"/>
              </a:ext>
            </a:extLst>
          </p:cNvPr>
          <p:cNvSpPr>
            <a:spLocks noGrp="1"/>
          </p:cNvSpPr>
          <p:nvPr>
            <p:ph type="body" sz="quarter" idx="15" hasCustomPrompt="1"/>
          </p:nvPr>
        </p:nvSpPr>
        <p:spPr>
          <a:xfrm>
            <a:off x="1514475" y="5504808"/>
            <a:ext cx="9201150" cy="318139"/>
          </a:xfrm>
        </p:spPr>
        <p:txBody>
          <a:bodyPr>
            <a:noAutofit/>
          </a:bodyPr>
          <a:lstStyle>
            <a:lvl1pPr marL="0" indent="0" algn="ctr">
              <a:buFontTx/>
              <a:buNone/>
              <a:defRPr sz="1600" b="1" i="0">
                <a:solidFill>
                  <a:schemeClr val="tx2"/>
                </a:solidFill>
              </a:defRPr>
            </a:lvl1pPr>
          </a:lstStyle>
          <a:p>
            <a:pPr lvl="0"/>
            <a:r>
              <a:rPr lang="en-US" dirty="0"/>
              <a:t>Presenter 3, Info. Position at ICH. </a:t>
            </a:r>
          </a:p>
        </p:txBody>
      </p:sp>
      <p:sp>
        <p:nvSpPr>
          <p:cNvPr id="21" name="Rectangle 20">
            <a:extLst>
              <a:ext uri="{FF2B5EF4-FFF2-40B4-BE49-F238E27FC236}">
                <a16:creationId xmlns:a16="http://schemas.microsoft.com/office/drawing/2014/main" id="{ABB31E74-2B1B-0973-88A5-B9CB55CF0B22}"/>
              </a:ext>
            </a:extLst>
          </p:cNvPr>
          <p:cNvSpPr/>
          <p:nvPr userDrawn="1"/>
        </p:nvSpPr>
        <p:spPr>
          <a:xfrm>
            <a:off x="-1903" y="1819276"/>
            <a:ext cx="12191998" cy="1394460"/>
          </a:xfrm>
          <a:prstGeom prst="rect">
            <a:avLst/>
          </a:prstGeom>
          <a:gradFill flip="none" rotWithShape="1">
            <a:gsLst>
              <a:gs pos="0">
                <a:schemeClr val="accent2">
                  <a:lumMod val="60000"/>
                  <a:lumOff val="40000"/>
                </a:schemeClr>
              </a:gs>
              <a:gs pos="100000">
                <a:schemeClr val="accent1">
                  <a:lumMod val="60000"/>
                  <a:lumOff val="40000"/>
                </a:schemeClr>
              </a:gs>
            </a:gsLst>
            <a:lin ang="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ABE4A1-7C13-CA85-3C02-FD24E8722CDC}"/>
              </a:ext>
            </a:extLst>
          </p:cNvPr>
          <p:cNvSpPr/>
          <p:nvPr userDrawn="1"/>
        </p:nvSpPr>
        <p:spPr>
          <a:xfrm>
            <a:off x="-1" y="1642898"/>
            <a:ext cx="12190095" cy="180503"/>
          </a:xfrm>
          <a:prstGeom prst="rect">
            <a:avLst/>
          </a:prstGeom>
          <a:gradFill flip="none" rotWithShape="1">
            <a:gsLst>
              <a:gs pos="0">
                <a:schemeClr val="accent3"/>
              </a:gs>
              <a:gs pos="100000">
                <a:schemeClr val="accent2">
                  <a:lumMod val="20000"/>
                  <a:lumOff val="80000"/>
                </a:schemeClr>
              </a:gs>
            </a:gsLst>
            <a:lin ang="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039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121226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3_del">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
        <p:nvSpPr>
          <p:cNvPr id="2" name="Rectangle 1">
            <a:extLst>
              <a:ext uri="{FF2B5EF4-FFF2-40B4-BE49-F238E27FC236}">
                <a16:creationId xmlns:a16="http://schemas.microsoft.com/office/drawing/2014/main" id="{70786E9A-5DEF-4316-729A-332E4B4E010D}"/>
              </a:ext>
            </a:extLst>
          </p:cNvPr>
          <p:cNvSpPr/>
          <p:nvPr userDrawn="1"/>
        </p:nvSpPr>
        <p:spPr>
          <a:xfrm>
            <a:off x="0" y="0"/>
            <a:ext cx="12192000" cy="50196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D114F8-F88B-FCEB-1466-7F07FBBB568D}"/>
              </a:ext>
            </a:extLst>
          </p:cNvPr>
          <p:cNvSpPr/>
          <p:nvPr userDrawn="1"/>
        </p:nvSpPr>
        <p:spPr>
          <a:xfrm>
            <a:off x="755375" y="-1"/>
            <a:ext cx="11436626" cy="5019675"/>
          </a:xfrm>
          <a:prstGeom prst="rect">
            <a:avLst/>
          </a:prstGeom>
          <a:solidFill>
            <a:srgbClr val="57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F452BB-2C9D-1F04-900E-40832C4735F7}"/>
              </a:ext>
            </a:extLst>
          </p:cNvPr>
          <p:cNvSpPr/>
          <p:nvPr userDrawn="1"/>
        </p:nvSpPr>
        <p:spPr>
          <a:xfrm>
            <a:off x="0" y="6083300"/>
            <a:ext cx="12192000" cy="8087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9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del">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rgbClr val="00437B"/>
                </a:solidFill>
              </a:defRPr>
            </a:lvl1pPr>
          </a:lstStyle>
          <a:p>
            <a:pPr lvl="0"/>
            <a:r>
              <a:rPr lang="en-US" dirty="0"/>
              <a:t>Section break format</a:t>
            </a:r>
          </a:p>
        </p:txBody>
      </p:sp>
    </p:spTree>
    <p:extLst>
      <p:ext uri="{BB962C8B-B14F-4D97-AF65-F5344CB8AC3E}">
        <p14:creationId xmlns:p14="http://schemas.microsoft.com/office/powerpoint/2010/main" val="428138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del">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3826117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4_del">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
        <p:nvSpPr>
          <p:cNvPr id="2" name="Rectangle 1">
            <a:extLst>
              <a:ext uri="{FF2B5EF4-FFF2-40B4-BE49-F238E27FC236}">
                <a16:creationId xmlns:a16="http://schemas.microsoft.com/office/drawing/2014/main" id="{70786E9A-5DEF-4316-729A-332E4B4E010D}"/>
              </a:ext>
            </a:extLst>
          </p:cNvPr>
          <p:cNvSpPr/>
          <p:nvPr userDrawn="1"/>
        </p:nvSpPr>
        <p:spPr>
          <a:xfrm>
            <a:off x="0" y="0"/>
            <a:ext cx="12192000" cy="50196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D114F8-F88B-FCEB-1466-7F07FBBB568D}"/>
              </a:ext>
            </a:extLst>
          </p:cNvPr>
          <p:cNvSpPr/>
          <p:nvPr userDrawn="1"/>
        </p:nvSpPr>
        <p:spPr>
          <a:xfrm>
            <a:off x="755375" y="-1"/>
            <a:ext cx="11436626" cy="50196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F452BB-2C9D-1F04-900E-40832C4735F7}"/>
              </a:ext>
            </a:extLst>
          </p:cNvPr>
          <p:cNvSpPr/>
          <p:nvPr userDrawn="1"/>
        </p:nvSpPr>
        <p:spPr>
          <a:xfrm>
            <a:off x="0" y="6083300"/>
            <a:ext cx="12192000" cy="8087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271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del">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accent2"/>
                </a:solidFill>
              </a:defRPr>
            </a:lvl1pPr>
          </a:lstStyle>
          <a:p>
            <a:pPr lvl="0"/>
            <a:r>
              <a:rPr lang="en-US" dirty="0"/>
              <a:t>Section break format</a:t>
            </a:r>
          </a:p>
        </p:txBody>
      </p:sp>
    </p:spTree>
    <p:extLst>
      <p:ext uri="{BB962C8B-B14F-4D97-AF65-F5344CB8AC3E}">
        <p14:creationId xmlns:p14="http://schemas.microsoft.com/office/powerpoint/2010/main" val="3067193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del">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856382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5_del">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
        <p:nvSpPr>
          <p:cNvPr id="2" name="Rectangle 1">
            <a:extLst>
              <a:ext uri="{FF2B5EF4-FFF2-40B4-BE49-F238E27FC236}">
                <a16:creationId xmlns:a16="http://schemas.microsoft.com/office/drawing/2014/main" id="{70786E9A-5DEF-4316-729A-332E4B4E010D}"/>
              </a:ext>
            </a:extLst>
          </p:cNvPr>
          <p:cNvSpPr/>
          <p:nvPr userDrawn="1"/>
        </p:nvSpPr>
        <p:spPr>
          <a:xfrm>
            <a:off x="0" y="0"/>
            <a:ext cx="12192000" cy="5019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D114F8-F88B-FCEB-1466-7F07FBBB568D}"/>
              </a:ext>
            </a:extLst>
          </p:cNvPr>
          <p:cNvSpPr/>
          <p:nvPr userDrawn="1"/>
        </p:nvSpPr>
        <p:spPr>
          <a:xfrm>
            <a:off x="755375" y="-1"/>
            <a:ext cx="11436626" cy="50196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F452BB-2C9D-1F04-900E-40832C4735F7}"/>
              </a:ext>
            </a:extLst>
          </p:cNvPr>
          <p:cNvSpPr/>
          <p:nvPr userDrawn="1"/>
        </p:nvSpPr>
        <p:spPr>
          <a:xfrm>
            <a:off x="0" y="6083300"/>
            <a:ext cx="12192000" cy="8087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499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del">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accent3"/>
                </a:solidFill>
              </a:defRPr>
            </a:lvl1pPr>
          </a:lstStyle>
          <a:p>
            <a:pPr lvl="0"/>
            <a:r>
              <a:rPr lang="en-US" dirty="0"/>
              <a:t>Section break format</a:t>
            </a:r>
          </a:p>
        </p:txBody>
      </p:sp>
    </p:spTree>
    <p:extLst>
      <p:ext uri="{BB962C8B-B14F-4D97-AF65-F5344CB8AC3E}">
        <p14:creationId xmlns:p14="http://schemas.microsoft.com/office/powerpoint/2010/main" val="2761215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del">
    <p:bg>
      <p:bgPr>
        <a:solidFill>
          <a:schemeClr val="accent4"/>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403562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Date</a:t>
            </a:r>
          </a:p>
        </p:txBody>
      </p:sp>
      <p:grpSp>
        <p:nvGrpSpPr>
          <p:cNvPr id="14" name="Group 13"/>
          <p:cNvGrpSpPr/>
          <p:nvPr userDrawn="1"/>
        </p:nvGrpSpPr>
        <p:grpSpPr>
          <a:xfrm>
            <a:off x="3835274" y="6215131"/>
            <a:ext cx="4502595" cy="647568"/>
            <a:chOff x="4019104" y="6182752"/>
            <a:chExt cx="4502595" cy="647568"/>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2259" t="-45063" r="23589" b="-6174"/>
            <a:stretch/>
          </p:blipFill>
          <p:spPr>
            <a:xfrm>
              <a:off x="4537295" y="6504705"/>
              <a:ext cx="3466214" cy="325615"/>
            </a:xfrm>
            <a:prstGeom prst="rect">
              <a:avLst/>
            </a:prstGeom>
          </p:spPr>
        </p:pic>
        <p:sp>
          <p:nvSpPr>
            <p:cNvPr id="16" name="Rectangle 15"/>
            <p:cNvSpPr/>
            <p:nvPr/>
          </p:nvSpPr>
          <p:spPr>
            <a:xfrm>
              <a:off x="4019104" y="6182752"/>
              <a:ext cx="4502595" cy="461665"/>
            </a:xfrm>
            <a:prstGeom prst="rect">
              <a:avLst/>
            </a:prstGeom>
          </p:spPr>
          <p:txBody>
            <a:bodyPr wrap="square">
              <a:spAutoFit/>
            </a:bodyPr>
            <a:lstStyle/>
            <a:p>
              <a:pPr algn="ctr"/>
              <a:r>
                <a:rPr lang="en-US" sz="1200" dirty="0">
                  <a:solidFill>
                    <a:schemeClr val="tx2"/>
                  </a:solidFill>
                  <a:latin typeface="Segoe UI" panose="020B0502040204020203" pitchFamily="34" charset="0"/>
                  <a:cs typeface="Segoe UI" panose="020B0502040204020203" pitchFamily="34" charset="0"/>
                </a:rPr>
                <a:t>Institute for Community Health (https://icommunityhealth.org/)</a:t>
              </a:r>
            </a:p>
            <a:p>
              <a:pPr algn="ctr"/>
              <a:r>
                <a:rPr lang="en-US" sz="1200" dirty="0">
                  <a:solidFill>
                    <a:schemeClr val="tx2"/>
                  </a:solidFill>
                  <a:latin typeface="Segoe UI" panose="020B0502040204020203" pitchFamily="34" charset="0"/>
                  <a:cs typeface="Segoe UI" panose="020B0502040204020203" pitchFamily="34" charset="0"/>
                </a:rPr>
                <a:t>Email ich@icommunityhealth.org</a:t>
              </a:r>
            </a:p>
          </p:txBody>
        </p:sp>
      </p:grpSp>
      <p:sp>
        <p:nvSpPr>
          <p:cNvPr id="37" name="Isosceles Triangle 36">
            <a:extLst>
              <a:ext uri="{FF2B5EF4-FFF2-40B4-BE49-F238E27FC236}">
                <a16:creationId xmlns:a16="http://schemas.microsoft.com/office/drawing/2014/main" id="{A8C2CC0D-4C3E-7F08-6D89-3A129B0227CD}"/>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6C4B19-EFAE-FABB-3089-28EFD731CE47}"/>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F4CA0AE-873A-479A-3F14-87B07463A479}"/>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EADC883-BF08-05C2-70A1-F10D7F63DD4E}"/>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D30A17C-E6C2-49B5-4F2C-0279334EE591}"/>
              </a:ext>
            </a:extLst>
          </p:cNvPr>
          <p:cNvSpPr/>
          <p:nvPr userDrawn="1"/>
        </p:nvSpPr>
        <p:spPr>
          <a:xfrm>
            <a:off x="0" y="3213735"/>
            <a:ext cx="12192000" cy="150495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Segoe UI Semibold" panose="020B0702040204020203" pitchFamily="34" charset="0"/>
              <a:cs typeface="Segoe UI Semibold" panose="020B0702040204020203" pitchFamily="34" charset="0"/>
            </a:endParaRPr>
          </a:p>
        </p:txBody>
      </p:sp>
      <p:sp>
        <p:nvSpPr>
          <p:cNvPr id="7" name="Text Placeholder 6">
            <a:extLst>
              <a:ext uri="{FF2B5EF4-FFF2-40B4-BE49-F238E27FC236}">
                <a16:creationId xmlns:a16="http://schemas.microsoft.com/office/drawing/2014/main" id="{7222B27B-6488-684A-1B13-B84BAD0E91DB}"/>
              </a:ext>
            </a:extLst>
          </p:cNvPr>
          <p:cNvSpPr>
            <a:spLocks noGrp="1"/>
          </p:cNvSpPr>
          <p:nvPr>
            <p:ph type="body" sz="quarter" idx="11" hasCustomPrompt="1"/>
          </p:nvPr>
        </p:nvSpPr>
        <p:spPr>
          <a:xfrm>
            <a:off x="-1" y="3469952"/>
            <a:ext cx="12191999" cy="928688"/>
          </a:xfrm>
        </p:spPr>
        <p:txBody>
          <a:bodyPr/>
          <a:lstStyle>
            <a:lvl1pPr marL="0" indent="0" algn="ctr">
              <a:buFontTx/>
              <a:buNone/>
              <a:defRPr sz="60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Title</a:t>
            </a:r>
          </a:p>
        </p:txBody>
      </p:sp>
      <p:sp>
        <p:nvSpPr>
          <p:cNvPr id="9" name="Text Placeholder 8">
            <a:extLst>
              <a:ext uri="{FF2B5EF4-FFF2-40B4-BE49-F238E27FC236}">
                <a16:creationId xmlns:a16="http://schemas.microsoft.com/office/drawing/2014/main" id="{0C5F998E-C1A1-8E1E-019F-AFB622C4F25E}"/>
              </a:ext>
            </a:extLst>
          </p:cNvPr>
          <p:cNvSpPr>
            <a:spLocks noGrp="1"/>
          </p:cNvSpPr>
          <p:nvPr>
            <p:ph type="body" sz="quarter" idx="12" hasCustomPrompt="1"/>
          </p:nvPr>
        </p:nvSpPr>
        <p:spPr>
          <a:xfrm>
            <a:off x="-1588" y="4398963"/>
            <a:ext cx="12192001" cy="319087"/>
          </a:xfrm>
        </p:spPr>
        <p:txBody>
          <a:bodyPr>
            <a:noAutofit/>
          </a:bodyPr>
          <a:lstStyle>
            <a:lvl1pPr marL="0" indent="0" algn="ctr">
              <a:buFontTx/>
              <a:buNone/>
              <a:defRPr sz="1600">
                <a:solidFill>
                  <a:schemeClr val="bg1"/>
                </a:solidFill>
              </a:defRPr>
            </a:lvl1pPr>
          </a:lstStyle>
          <a:p>
            <a:pPr lvl="0"/>
            <a:r>
              <a:rPr lang="en-US" dirty="0"/>
              <a:t>date</a:t>
            </a:r>
          </a:p>
        </p:txBody>
      </p:sp>
      <p:sp>
        <p:nvSpPr>
          <p:cNvPr id="11" name="Text Placeholder 10">
            <a:extLst>
              <a:ext uri="{FF2B5EF4-FFF2-40B4-BE49-F238E27FC236}">
                <a16:creationId xmlns:a16="http://schemas.microsoft.com/office/drawing/2014/main" id="{9982F625-2686-F664-29B7-EC363AD07391}"/>
              </a:ext>
            </a:extLst>
          </p:cNvPr>
          <p:cNvSpPr>
            <a:spLocks noGrp="1"/>
          </p:cNvSpPr>
          <p:nvPr>
            <p:ph type="body" sz="quarter" idx="13" hasCustomPrompt="1"/>
          </p:nvPr>
        </p:nvSpPr>
        <p:spPr>
          <a:xfrm>
            <a:off x="1514475" y="4735512"/>
            <a:ext cx="9201150" cy="318139"/>
          </a:xfrm>
        </p:spPr>
        <p:txBody>
          <a:bodyPr>
            <a:noAutofit/>
          </a:bodyPr>
          <a:lstStyle>
            <a:lvl1pPr marL="0" indent="0" algn="ctr">
              <a:buFontTx/>
              <a:buNone/>
              <a:defRPr sz="1600" b="1" i="0">
                <a:solidFill>
                  <a:schemeClr val="tx2"/>
                </a:solidFill>
              </a:defRPr>
            </a:lvl1pPr>
          </a:lstStyle>
          <a:p>
            <a:pPr lvl="0"/>
            <a:r>
              <a:rPr lang="en-US" dirty="0"/>
              <a:t>Presenter 1, Info. Position at ICH. </a:t>
            </a:r>
          </a:p>
        </p:txBody>
      </p:sp>
      <p:sp>
        <p:nvSpPr>
          <p:cNvPr id="66" name="Text Placeholder 10">
            <a:extLst>
              <a:ext uri="{FF2B5EF4-FFF2-40B4-BE49-F238E27FC236}">
                <a16:creationId xmlns:a16="http://schemas.microsoft.com/office/drawing/2014/main" id="{7FA9C138-931C-4576-0542-3CFB93376577}"/>
              </a:ext>
            </a:extLst>
          </p:cNvPr>
          <p:cNvSpPr>
            <a:spLocks noGrp="1"/>
          </p:cNvSpPr>
          <p:nvPr>
            <p:ph type="body" sz="quarter" idx="14" hasCustomPrompt="1"/>
          </p:nvPr>
        </p:nvSpPr>
        <p:spPr>
          <a:xfrm>
            <a:off x="1514475" y="5101498"/>
            <a:ext cx="9201150" cy="318139"/>
          </a:xfrm>
        </p:spPr>
        <p:txBody>
          <a:bodyPr>
            <a:noAutofit/>
          </a:bodyPr>
          <a:lstStyle>
            <a:lvl1pPr marL="0" indent="0" algn="ctr">
              <a:buFontTx/>
              <a:buNone/>
              <a:defRPr sz="1600" b="1" i="0">
                <a:solidFill>
                  <a:schemeClr val="tx2"/>
                </a:solidFill>
              </a:defRPr>
            </a:lvl1pPr>
          </a:lstStyle>
          <a:p>
            <a:pPr lvl="0"/>
            <a:r>
              <a:rPr lang="en-US" dirty="0"/>
              <a:t>Presenter 2, Info. Position at ICH. </a:t>
            </a:r>
          </a:p>
        </p:txBody>
      </p:sp>
      <p:sp>
        <p:nvSpPr>
          <p:cNvPr id="67" name="Text Placeholder 10">
            <a:extLst>
              <a:ext uri="{FF2B5EF4-FFF2-40B4-BE49-F238E27FC236}">
                <a16:creationId xmlns:a16="http://schemas.microsoft.com/office/drawing/2014/main" id="{20501CC6-3CE6-6848-34F9-43E45B99F655}"/>
              </a:ext>
            </a:extLst>
          </p:cNvPr>
          <p:cNvSpPr>
            <a:spLocks noGrp="1"/>
          </p:cNvSpPr>
          <p:nvPr>
            <p:ph type="body" sz="quarter" idx="15" hasCustomPrompt="1"/>
          </p:nvPr>
        </p:nvSpPr>
        <p:spPr>
          <a:xfrm>
            <a:off x="1514475" y="5504808"/>
            <a:ext cx="9201150" cy="318139"/>
          </a:xfrm>
        </p:spPr>
        <p:txBody>
          <a:bodyPr>
            <a:noAutofit/>
          </a:bodyPr>
          <a:lstStyle>
            <a:lvl1pPr marL="0" indent="0" algn="ctr">
              <a:buFontTx/>
              <a:buNone/>
              <a:defRPr sz="1600" b="1" i="0">
                <a:solidFill>
                  <a:schemeClr val="tx2"/>
                </a:solidFill>
              </a:defRPr>
            </a:lvl1pPr>
          </a:lstStyle>
          <a:p>
            <a:pPr lvl="0"/>
            <a:r>
              <a:rPr lang="en-US" dirty="0"/>
              <a:t>Presenter 3, Info. Position at ICH. </a:t>
            </a:r>
          </a:p>
        </p:txBody>
      </p:sp>
      <p:sp>
        <p:nvSpPr>
          <p:cNvPr id="18" name="Rectangle 17">
            <a:extLst>
              <a:ext uri="{FF2B5EF4-FFF2-40B4-BE49-F238E27FC236}">
                <a16:creationId xmlns:a16="http://schemas.microsoft.com/office/drawing/2014/main" id="{16223BE3-7FE8-2FF2-1463-975EEBF47F25}"/>
              </a:ext>
            </a:extLst>
          </p:cNvPr>
          <p:cNvSpPr/>
          <p:nvPr userDrawn="1"/>
        </p:nvSpPr>
        <p:spPr>
          <a:xfrm>
            <a:off x="-4722" y="1628774"/>
            <a:ext cx="3045626" cy="1595909"/>
          </a:xfrm>
          <a:prstGeom prst="rect">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3FBA89-BBEF-856D-EB32-B9F434ABA9A1}"/>
              </a:ext>
            </a:extLst>
          </p:cNvPr>
          <p:cNvSpPr/>
          <p:nvPr userDrawn="1"/>
        </p:nvSpPr>
        <p:spPr>
          <a:xfrm>
            <a:off x="6067367" y="1628774"/>
            <a:ext cx="3090988" cy="1595909"/>
          </a:xfrm>
          <a:prstGeom prst="rect">
            <a:avLst/>
          </a:prstGeom>
          <a:solidFill>
            <a:schemeClr val="accent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475C0B-E541-92A8-E1E7-16DB917A19EA}"/>
              </a:ext>
            </a:extLst>
          </p:cNvPr>
          <p:cNvSpPr/>
          <p:nvPr userDrawn="1"/>
        </p:nvSpPr>
        <p:spPr>
          <a:xfrm>
            <a:off x="3031322" y="1628774"/>
            <a:ext cx="3045628" cy="1595909"/>
          </a:xfrm>
          <a:prstGeom prst="rect">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E07535-F984-3ED5-0F94-E54CC9F6E9B1}"/>
              </a:ext>
            </a:extLst>
          </p:cNvPr>
          <p:cNvSpPr/>
          <p:nvPr userDrawn="1"/>
        </p:nvSpPr>
        <p:spPr>
          <a:xfrm>
            <a:off x="9160677" y="1628774"/>
            <a:ext cx="3033645" cy="1595909"/>
          </a:xfrm>
          <a:prstGeom prst="rect">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A738D15-988D-5F0D-6B91-6B9A68CCBE1B}"/>
              </a:ext>
            </a:extLst>
          </p:cNvPr>
          <p:cNvSpPr>
            <a:spLocks noGrp="1"/>
          </p:cNvSpPr>
          <p:nvPr>
            <p:ph type="pic" sz="quarter" idx="16"/>
          </p:nvPr>
        </p:nvSpPr>
        <p:spPr>
          <a:xfrm>
            <a:off x="161925" y="1801893"/>
            <a:ext cx="2676525" cy="1276270"/>
          </a:xfrm>
        </p:spPr>
        <p:txBody>
          <a:bodyPr/>
          <a:lstStyle/>
          <a:p>
            <a:endParaRPr lang="en-US" dirty="0"/>
          </a:p>
        </p:txBody>
      </p:sp>
      <p:sp>
        <p:nvSpPr>
          <p:cNvPr id="28" name="Picture Placeholder 3">
            <a:extLst>
              <a:ext uri="{FF2B5EF4-FFF2-40B4-BE49-F238E27FC236}">
                <a16:creationId xmlns:a16="http://schemas.microsoft.com/office/drawing/2014/main" id="{7B2DAED5-8E46-5A06-6CAB-6759E4E7A4F5}"/>
              </a:ext>
            </a:extLst>
          </p:cNvPr>
          <p:cNvSpPr>
            <a:spLocks noGrp="1"/>
          </p:cNvSpPr>
          <p:nvPr>
            <p:ph type="pic" sz="quarter" idx="17"/>
          </p:nvPr>
        </p:nvSpPr>
        <p:spPr>
          <a:xfrm>
            <a:off x="3225800" y="1801893"/>
            <a:ext cx="2676525" cy="1276270"/>
          </a:xfrm>
        </p:spPr>
        <p:txBody>
          <a:bodyPr/>
          <a:lstStyle/>
          <a:p>
            <a:endParaRPr lang="en-US" dirty="0"/>
          </a:p>
        </p:txBody>
      </p:sp>
      <p:sp>
        <p:nvSpPr>
          <p:cNvPr id="29" name="Picture Placeholder 3">
            <a:extLst>
              <a:ext uri="{FF2B5EF4-FFF2-40B4-BE49-F238E27FC236}">
                <a16:creationId xmlns:a16="http://schemas.microsoft.com/office/drawing/2014/main" id="{AD544675-5CBF-32F3-F8AA-9D1CF5A60746}"/>
              </a:ext>
            </a:extLst>
          </p:cNvPr>
          <p:cNvSpPr>
            <a:spLocks noGrp="1"/>
          </p:cNvSpPr>
          <p:nvPr>
            <p:ph type="pic" sz="quarter" idx="18"/>
          </p:nvPr>
        </p:nvSpPr>
        <p:spPr>
          <a:xfrm>
            <a:off x="6261100" y="1801893"/>
            <a:ext cx="2676525" cy="1276270"/>
          </a:xfrm>
        </p:spPr>
        <p:txBody>
          <a:bodyPr/>
          <a:lstStyle/>
          <a:p>
            <a:endParaRPr lang="en-US" dirty="0"/>
          </a:p>
        </p:txBody>
      </p:sp>
      <p:sp>
        <p:nvSpPr>
          <p:cNvPr id="30" name="Picture Placeholder 3">
            <a:extLst>
              <a:ext uri="{FF2B5EF4-FFF2-40B4-BE49-F238E27FC236}">
                <a16:creationId xmlns:a16="http://schemas.microsoft.com/office/drawing/2014/main" id="{EC8503FC-D193-6A8F-FA4A-3F5D7B292438}"/>
              </a:ext>
            </a:extLst>
          </p:cNvPr>
          <p:cNvSpPr>
            <a:spLocks noGrp="1"/>
          </p:cNvSpPr>
          <p:nvPr>
            <p:ph type="pic" sz="quarter" idx="19"/>
          </p:nvPr>
        </p:nvSpPr>
        <p:spPr>
          <a:xfrm>
            <a:off x="9363075" y="1801893"/>
            <a:ext cx="2676525" cy="1276270"/>
          </a:xfrm>
        </p:spPr>
        <p:txBody>
          <a:bodyPr/>
          <a:lstStyle/>
          <a:p>
            <a:endParaRPr lang="en-US" dirty="0"/>
          </a:p>
        </p:txBody>
      </p:sp>
    </p:spTree>
    <p:extLst>
      <p:ext uri="{BB962C8B-B14F-4D97-AF65-F5344CB8AC3E}">
        <p14:creationId xmlns:p14="http://schemas.microsoft.com/office/powerpoint/2010/main" val="3913379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6_del">
    <p:bg>
      <p:bgPr>
        <a:solidFill>
          <a:schemeClr val="accent4"/>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
        <p:nvSpPr>
          <p:cNvPr id="2" name="Rectangle 1">
            <a:extLst>
              <a:ext uri="{FF2B5EF4-FFF2-40B4-BE49-F238E27FC236}">
                <a16:creationId xmlns:a16="http://schemas.microsoft.com/office/drawing/2014/main" id="{70786E9A-5DEF-4316-729A-332E4B4E010D}"/>
              </a:ext>
            </a:extLst>
          </p:cNvPr>
          <p:cNvSpPr/>
          <p:nvPr userDrawn="1"/>
        </p:nvSpPr>
        <p:spPr>
          <a:xfrm>
            <a:off x="0" y="0"/>
            <a:ext cx="12192000" cy="50196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D114F8-F88B-FCEB-1466-7F07FBBB568D}"/>
              </a:ext>
            </a:extLst>
          </p:cNvPr>
          <p:cNvSpPr/>
          <p:nvPr userDrawn="1"/>
        </p:nvSpPr>
        <p:spPr>
          <a:xfrm>
            <a:off x="755375" y="-1"/>
            <a:ext cx="11436626" cy="501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F452BB-2C9D-1F04-900E-40832C4735F7}"/>
              </a:ext>
            </a:extLst>
          </p:cNvPr>
          <p:cNvSpPr/>
          <p:nvPr userDrawn="1"/>
        </p:nvSpPr>
        <p:spPr>
          <a:xfrm>
            <a:off x="0" y="6083300"/>
            <a:ext cx="12192000" cy="8087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442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del">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accent4"/>
                </a:solidFill>
              </a:defRPr>
            </a:lvl1pPr>
          </a:lstStyle>
          <a:p>
            <a:pPr lvl="0"/>
            <a:r>
              <a:rPr lang="en-US" dirty="0"/>
              <a:t>Section break format</a:t>
            </a:r>
          </a:p>
        </p:txBody>
      </p:sp>
    </p:spTree>
    <p:extLst>
      <p:ext uri="{BB962C8B-B14F-4D97-AF65-F5344CB8AC3E}">
        <p14:creationId xmlns:p14="http://schemas.microsoft.com/office/powerpoint/2010/main" val="2597529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del">
    <p:bg>
      <p:bgPr>
        <a:blipFill dpi="0" rotWithShape="1">
          <a:blip r:embed="rId2">
            <a:lum/>
          </a:blip>
          <a:srcRect/>
          <a:stretch>
            <a:fillRect l="-4000" t="-84000" r="-4000" b="-95000"/>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a:solidFill>
            <a:schemeClr val="accent1"/>
          </a:solidFill>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960256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9_del">
    <p:bg>
      <p:bgPr>
        <a:gradFill flip="none" rotWithShape="1">
          <a:gsLst>
            <a:gs pos="0">
              <a:schemeClr val="tx2">
                <a:lumMod val="75000"/>
              </a:schemeClr>
            </a:gs>
            <a:gs pos="53000">
              <a:schemeClr val="accent4"/>
            </a:gs>
            <a:gs pos="100000">
              <a:schemeClr val="accent2"/>
            </a:gs>
          </a:gsLst>
          <a:lin ang="0" scaled="1"/>
          <a:tileRect/>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4244118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0_del">
    <p:bg>
      <p:bgPr>
        <a:gradFill flip="none" rotWithShape="1">
          <a:gsLst>
            <a:gs pos="0">
              <a:schemeClr val="accent2"/>
            </a:gs>
            <a:gs pos="53000">
              <a:schemeClr val="accent2">
                <a:lumMod val="60000"/>
                <a:lumOff val="40000"/>
              </a:schemeClr>
            </a:gs>
            <a:gs pos="100000">
              <a:schemeClr val="accent3">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4253011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1_del">
    <p:bg>
      <p:bgPr>
        <a:gradFill flip="none" rotWithShape="1">
          <a:gsLst>
            <a:gs pos="0">
              <a:schemeClr val="accent3">
                <a:lumMod val="60000"/>
                <a:lumOff val="40000"/>
              </a:schemeClr>
            </a:gs>
            <a:gs pos="53000">
              <a:schemeClr val="accent4">
                <a:lumMod val="60000"/>
                <a:lumOff val="40000"/>
              </a:schemeClr>
            </a:gs>
            <a:gs pos="100000">
              <a:schemeClr val="accent4"/>
            </a:gs>
          </a:gsLst>
          <a:lin ang="0" scaled="1"/>
          <a:tileRect/>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1405805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_del">
    <p:bg>
      <p:bgPr>
        <a:gradFill flip="none" rotWithShape="1">
          <a:gsLst>
            <a:gs pos="0">
              <a:schemeClr val="accent4"/>
            </a:gs>
            <a:gs pos="53000">
              <a:schemeClr val="accent5">
                <a:lumMod val="20000"/>
                <a:lumOff val="80000"/>
                <a:alpha val="83000"/>
              </a:schemeClr>
            </a:gs>
            <a:gs pos="100000">
              <a:schemeClr val="accent5">
                <a:lumMod val="40000"/>
                <a:lumOff val="60000"/>
                <a:alpha val="61000"/>
              </a:schemeClr>
            </a:gs>
          </a:gsLst>
          <a:lin ang="0" scaled="1"/>
          <a:tileRect/>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5FC9-5466-BF05-5EF2-A25B19D96EB5}"/>
              </a:ext>
            </a:extLst>
          </p:cNvPr>
          <p:cNvSpPr>
            <a:spLocks noGrp="1"/>
          </p:cNvSpPr>
          <p:nvPr>
            <p:ph type="body" sz="quarter" idx="10" hasCustomPrompt="1"/>
          </p:nvPr>
        </p:nvSpPr>
        <p:spPr>
          <a:xfrm>
            <a:off x="1" y="5019675"/>
            <a:ext cx="12192000" cy="1063625"/>
          </a:xfrm>
        </p:spPr>
        <p:txBody>
          <a:bodyPr>
            <a:normAutofit/>
          </a:bodyPr>
          <a:lstStyle>
            <a:lvl1pPr marL="0" indent="457200">
              <a:buNone/>
              <a:defRPr sz="6000" b="1">
                <a:solidFill>
                  <a:schemeClr val="bg1"/>
                </a:solidFill>
              </a:defRPr>
            </a:lvl1pPr>
          </a:lstStyle>
          <a:p>
            <a:pPr lvl="0"/>
            <a:r>
              <a:rPr lang="en-US" dirty="0"/>
              <a:t>Section break format</a:t>
            </a:r>
          </a:p>
        </p:txBody>
      </p:sp>
    </p:spTree>
    <p:extLst>
      <p:ext uri="{BB962C8B-B14F-4D97-AF65-F5344CB8AC3E}">
        <p14:creationId xmlns:p14="http://schemas.microsoft.com/office/powerpoint/2010/main" val="399097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_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2C53F3-FC6C-F0C5-F1D6-DCD7E06FAC80}"/>
              </a:ext>
            </a:extLst>
          </p:cNvPr>
          <p:cNvSpPr/>
          <p:nvPr userDrawn="1"/>
        </p:nvSpPr>
        <p:spPr>
          <a:xfrm>
            <a:off x="0" y="3428915"/>
            <a:ext cx="12192000" cy="310817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Segoe UI Semibold" panose="020B0702040204020203" pitchFamily="34" charset="0"/>
              <a:cs typeface="Segoe UI Semibold" panose="020B0702040204020203" pitchFamily="34" charset="0"/>
            </a:endParaRPr>
          </a:p>
        </p:txBody>
      </p:sp>
      <p:sp>
        <p:nvSpPr>
          <p:cNvPr id="2" name="Date Placeholder 1"/>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Date</a:t>
            </a:r>
          </a:p>
        </p:txBody>
      </p:sp>
      <p:sp>
        <p:nvSpPr>
          <p:cNvPr id="37" name="Isosceles Triangle 36">
            <a:extLst>
              <a:ext uri="{FF2B5EF4-FFF2-40B4-BE49-F238E27FC236}">
                <a16:creationId xmlns:a16="http://schemas.microsoft.com/office/drawing/2014/main" id="{A8C2CC0D-4C3E-7F08-6D89-3A129B0227CD}"/>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6C4B19-EFAE-FABB-3089-28EFD731CE47}"/>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F4CA0AE-873A-479A-3F14-87B07463A479}"/>
              </a:ext>
            </a:extLst>
          </p:cNvPr>
          <p:cNvSpPr/>
          <p:nvPr userDrawn="1"/>
        </p:nvSpPr>
        <p:spPr>
          <a:xfrm>
            <a:off x="2698116" y="1624008"/>
            <a:ext cx="4433791" cy="1526859"/>
          </a:xfrm>
          <a:prstGeom prst="triangle">
            <a:avLst>
              <a:gd name="adj" fmla="val 56135"/>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EADC883-BF08-05C2-70A1-F10D7F63DD4E}"/>
              </a:ext>
            </a:extLst>
          </p:cNvPr>
          <p:cNvSpPr/>
          <p:nvPr userDrawn="1"/>
        </p:nvSpPr>
        <p:spPr>
          <a:xfrm>
            <a:off x="-1903" y="2296324"/>
            <a:ext cx="4395597" cy="9636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D30A17C-E6C2-49B5-4F2C-0279334EE591}"/>
              </a:ext>
            </a:extLst>
          </p:cNvPr>
          <p:cNvSpPr/>
          <p:nvPr userDrawn="1"/>
        </p:nvSpPr>
        <p:spPr>
          <a:xfrm>
            <a:off x="0" y="3213735"/>
            <a:ext cx="12192000" cy="150495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Segoe UI Semibold" panose="020B0702040204020203" pitchFamily="34" charset="0"/>
              <a:cs typeface="Segoe UI Semibold" panose="020B0702040204020203" pitchFamily="34" charset="0"/>
            </a:endParaRPr>
          </a:p>
        </p:txBody>
      </p:sp>
      <p:sp>
        <p:nvSpPr>
          <p:cNvPr id="7" name="Text Placeholder 6">
            <a:extLst>
              <a:ext uri="{FF2B5EF4-FFF2-40B4-BE49-F238E27FC236}">
                <a16:creationId xmlns:a16="http://schemas.microsoft.com/office/drawing/2014/main" id="{7222B27B-6488-684A-1B13-B84BAD0E91DB}"/>
              </a:ext>
            </a:extLst>
          </p:cNvPr>
          <p:cNvSpPr>
            <a:spLocks noGrp="1"/>
          </p:cNvSpPr>
          <p:nvPr>
            <p:ph type="body" sz="quarter" idx="11" hasCustomPrompt="1"/>
          </p:nvPr>
        </p:nvSpPr>
        <p:spPr>
          <a:xfrm>
            <a:off x="-1" y="3469952"/>
            <a:ext cx="12191999" cy="928688"/>
          </a:xfrm>
        </p:spPr>
        <p:txBody>
          <a:bodyPr/>
          <a:lstStyle>
            <a:lvl1pPr marL="0" indent="0" algn="ctr">
              <a:buFontTx/>
              <a:buNone/>
              <a:defRPr sz="60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Title</a:t>
            </a:r>
          </a:p>
        </p:txBody>
      </p:sp>
      <p:sp>
        <p:nvSpPr>
          <p:cNvPr id="9" name="Text Placeholder 8">
            <a:extLst>
              <a:ext uri="{FF2B5EF4-FFF2-40B4-BE49-F238E27FC236}">
                <a16:creationId xmlns:a16="http://schemas.microsoft.com/office/drawing/2014/main" id="{0C5F998E-C1A1-8E1E-019F-AFB622C4F25E}"/>
              </a:ext>
            </a:extLst>
          </p:cNvPr>
          <p:cNvSpPr>
            <a:spLocks noGrp="1"/>
          </p:cNvSpPr>
          <p:nvPr>
            <p:ph type="body" sz="quarter" idx="12" hasCustomPrompt="1"/>
          </p:nvPr>
        </p:nvSpPr>
        <p:spPr>
          <a:xfrm>
            <a:off x="-1588" y="4398963"/>
            <a:ext cx="12192001" cy="319087"/>
          </a:xfrm>
        </p:spPr>
        <p:txBody>
          <a:bodyPr>
            <a:noAutofit/>
          </a:bodyPr>
          <a:lstStyle>
            <a:lvl1pPr marL="0" indent="0" algn="ctr">
              <a:buFontTx/>
              <a:buNone/>
              <a:defRPr sz="1600">
                <a:solidFill>
                  <a:schemeClr val="bg1"/>
                </a:solidFill>
              </a:defRPr>
            </a:lvl1pPr>
          </a:lstStyle>
          <a:p>
            <a:pPr lvl="0"/>
            <a:r>
              <a:rPr lang="en-US" dirty="0"/>
              <a:t>date</a:t>
            </a:r>
          </a:p>
        </p:txBody>
      </p:sp>
      <p:sp>
        <p:nvSpPr>
          <p:cNvPr id="11" name="Text Placeholder 10">
            <a:extLst>
              <a:ext uri="{FF2B5EF4-FFF2-40B4-BE49-F238E27FC236}">
                <a16:creationId xmlns:a16="http://schemas.microsoft.com/office/drawing/2014/main" id="{9982F625-2686-F664-29B7-EC363AD07391}"/>
              </a:ext>
            </a:extLst>
          </p:cNvPr>
          <p:cNvSpPr>
            <a:spLocks noGrp="1"/>
          </p:cNvSpPr>
          <p:nvPr>
            <p:ph type="body" sz="quarter" idx="13" hasCustomPrompt="1"/>
          </p:nvPr>
        </p:nvSpPr>
        <p:spPr>
          <a:xfrm>
            <a:off x="1514475" y="4735512"/>
            <a:ext cx="9201150" cy="318139"/>
          </a:xfrm>
        </p:spPr>
        <p:txBody>
          <a:bodyPr>
            <a:noAutofit/>
          </a:bodyPr>
          <a:lstStyle>
            <a:lvl1pPr marL="0" indent="0" algn="ctr">
              <a:buFontTx/>
              <a:buNone/>
              <a:defRPr sz="1600" b="1" i="0">
                <a:solidFill>
                  <a:schemeClr val="tx2"/>
                </a:solidFill>
              </a:defRPr>
            </a:lvl1pPr>
          </a:lstStyle>
          <a:p>
            <a:pPr lvl="0"/>
            <a:r>
              <a:rPr lang="en-US" dirty="0"/>
              <a:t>Presenter 1, Info. Position at ICH. </a:t>
            </a:r>
          </a:p>
        </p:txBody>
      </p:sp>
      <p:sp>
        <p:nvSpPr>
          <p:cNvPr id="66" name="Text Placeholder 10">
            <a:extLst>
              <a:ext uri="{FF2B5EF4-FFF2-40B4-BE49-F238E27FC236}">
                <a16:creationId xmlns:a16="http://schemas.microsoft.com/office/drawing/2014/main" id="{7FA9C138-931C-4576-0542-3CFB93376577}"/>
              </a:ext>
            </a:extLst>
          </p:cNvPr>
          <p:cNvSpPr>
            <a:spLocks noGrp="1"/>
          </p:cNvSpPr>
          <p:nvPr>
            <p:ph type="body" sz="quarter" idx="14" hasCustomPrompt="1"/>
          </p:nvPr>
        </p:nvSpPr>
        <p:spPr>
          <a:xfrm>
            <a:off x="1514475" y="5101498"/>
            <a:ext cx="9201150" cy="318139"/>
          </a:xfrm>
        </p:spPr>
        <p:txBody>
          <a:bodyPr>
            <a:noAutofit/>
          </a:bodyPr>
          <a:lstStyle>
            <a:lvl1pPr marL="0" indent="0" algn="ctr">
              <a:buFontTx/>
              <a:buNone/>
              <a:defRPr sz="1600" b="1" i="0">
                <a:solidFill>
                  <a:schemeClr val="tx2"/>
                </a:solidFill>
              </a:defRPr>
            </a:lvl1pPr>
          </a:lstStyle>
          <a:p>
            <a:pPr lvl="0"/>
            <a:r>
              <a:rPr lang="en-US" dirty="0"/>
              <a:t>Presenter 2, Info. Position at ICH. </a:t>
            </a:r>
          </a:p>
        </p:txBody>
      </p:sp>
      <p:sp>
        <p:nvSpPr>
          <p:cNvPr id="67" name="Text Placeholder 10">
            <a:extLst>
              <a:ext uri="{FF2B5EF4-FFF2-40B4-BE49-F238E27FC236}">
                <a16:creationId xmlns:a16="http://schemas.microsoft.com/office/drawing/2014/main" id="{20501CC6-3CE6-6848-34F9-43E45B99F655}"/>
              </a:ext>
            </a:extLst>
          </p:cNvPr>
          <p:cNvSpPr>
            <a:spLocks noGrp="1"/>
          </p:cNvSpPr>
          <p:nvPr>
            <p:ph type="body" sz="quarter" idx="15" hasCustomPrompt="1"/>
          </p:nvPr>
        </p:nvSpPr>
        <p:spPr>
          <a:xfrm>
            <a:off x="1514475" y="5504808"/>
            <a:ext cx="9201150" cy="318139"/>
          </a:xfrm>
        </p:spPr>
        <p:txBody>
          <a:bodyPr>
            <a:noAutofit/>
          </a:bodyPr>
          <a:lstStyle>
            <a:lvl1pPr marL="0" indent="0" algn="ctr">
              <a:buFontTx/>
              <a:buNone/>
              <a:defRPr sz="1600" b="1" i="0">
                <a:solidFill>
                  <a:schemeClr val="tx2"/>
                </a:solidFill>
              </a:defRPr>
            </a:lvl1pPr>
          </a:lstStyle>
          <a:p>
            <a:pPr lvl="0"/>
            <a:r>
              <a:rPr lang="en-US" dirty="0"/>
              <a:t>Presenter 3, Info. Position at ICH. </a:t>
            </a:r>
          </a:p>
        </p:txBody>
      </p:sp>
      <p:pic>
        <p:nvPicPr>
          <p:cNvPr id="25" name="Picture 24" descr="Icon&#10;&#10;Description automatically generated">
            <a:extLst>
              <a:ext uri="{FF2B5EF4-FFF2-40B4-BE49-F238E27FC236}">
                <a16:creationId xmlns:a16="http://schemas.microsoft.com/office/drawing/2014/main" id="{8A26AF46-0C96-1075-9E78-41407E5968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22882" y="6046440"/>
            <a:ext cx="461618" cy="746861"/>
          </a:xfrm>
          <a:prstGeom prst="rect">
            <a:avLst/>
          </a:prstGeom>
        </p:spPr>
      </p:pic>
      <p:sp>
        <p:nvSpPr>
          <p:cNvPr id="26" name="Rectangle 25">
            <a:extLst>
              <a:ext uri="{FF2B5EF4-FFF2-40B4-BE49-F238E27FC236}">
                <a16:creationId xmlns:a16="http://schemas.microsoft.com/office/drawing/2014/main" id="{694788D1-28E2-47B2-C4C6-518EB98028FF}"/>
              </a:ext>
            </a:extLst>
          </p:cNvPr>
          <p:cNvSpPr/>
          <p:nvPr userDrawn="1"/>
        </p:nvSpPr>
        <p:spPr>
          <a:xfrm>
            <a:off x="-1903" y="0"/>
            <a:ext cx="12191998" cy="3213736"/>
          </a:xfrm>
          <a:prstGeom prst="rect">
            <a:avLst/>
          </a:prstGeom>
          <a:gradFill flip="none" rotWithShape="1">
            <a:gsLst>
              <a:gs pos="51000">
                <a:schemeClr val="accent3">
                  <a:alpha val="50000"/>
                </a:schemeClr>
              </a:gs>
              <a:gs pos="0">
                <a:schemeClr val="accent2">
                  <a:lumMod val="60000"/>
                  <a:lumOff val="40000"/>
                  <a:alpha val="50000"/>
                </a:schemeClr>
              </a:gs>
              <a:gs pos="100000">
                <a:schemeClr val="accent1">
                  <a:lumMod val="60000"/>
                  <a:lumOff val="40000"/>
                  <a:alpha val="50000"/>
                </a:schemeClr>
              </a:gs>
            </a:gsLst>
            <a:lin ang="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72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grpSp>
        <p:nvGrpSpPr>
          <p:cNvPr id="3" name="Group 2"/>
          <p:cNvGrpSpPr/>
          <p:nvPr userDrawn="1"/>
        </p:nvGrpSpPr>
        <p:grpSpPr>
          <a:xfrm>
            <a:off x="8172150" y="2689767"/>
            <a:ext cx="4019849" cy="416333"/>
            <a:chOff x="8172150" y="2689767"/>
            <a:chExt cx="4019849" cy="416333"/>
          </a:xfrm>
        </p:grpSpPr>
        <p:sp>
          <p:nvSpPr>
            <p:cNvPr id="4" name="Rectangle 3"/>
            <p:cNvSpPr>
              <a:spLocks/>
            </p:cNvSpPr>
            <p:nvPr/>
          </p:nvSpPr>
          <p:spPr>
            <a:xfrm>
              <a:off x="10342879" y="2689767"/>
              <a:ext cx="1849120" cy="416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a:spLocks/>
            </p:cNvSpPr>
            <p:nvPr/>
          </p:nvSpPr>
          <p:spPr>
            <a:xfrm>
              <a:off x="8172150" y="2689767"/>
              <a:ext cx="2170729" cy="4163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 name="Picture Placeholder 20"/>
          <p:cNvSpPr>
            <a:spLocks noGrp="1"/>
          </p:cNvSpPr>
          <p:nvPr>
            <p:ph type="pic" sz="quarter" idx="12"/>
          </p:nvPr>
        </p:nvSpPr>
        <p:spPr>
          <a:xfrm>
            <a:off x="0" y="447675"/>
            <a:ext cx="3940175" cy="2686263"/>
          </a:xfrm>
        </p:spPr>
        <p:txBody>
          <a:bodyPr/>
          <a:lstStyle/>
          <a:p>
            <a:endParaRPr lang="en-US"/>
          </a:p>
        </p:txBody>
      </p:sp>
      <p:sp>
        <p:nvSpPr>
          <p:cNvPr id="23" name="Picture Placeholder 22"/>
          <p:cNvSpPr>
            <a:spLocks noGrp="1"/>
          </p:cNvSpPr>
          <p:nvPr>
            <p:ph type="pic" sz="quarter" idx="13"/>
          </p:nvPr>
        </p:nvSpPr>
        <p:spPr>
          <a:xfrm>
            <a:off x="3940175" y="0"/>
            <a:ext cx="4232275" cy="3106738"/>
          </a:xfrm>
        </p:spPr>
        <p:txBody>
          <a:bodyPr/>
          <a:lstStyle/>
          <a:p>
            <a:endParaRPr lang="en-US"/>
          </a:p>
        </p:txBody>
      </p:sp>
      <p:sp>
        <p:nvSpPr>
          <p:cNvPr id="25" name="Picture Placeholder 24"/>
          <p:cNvSpPr>
            <a:spLocks noGrp="1"/>
          </p:cNvSpPr>
          <p:nvPr>
            <p:ph type="pic" sz="quarter" idx="14"/>
          </p:nvPr>
        </p:nvSpPr>
        <p:spPr>
          <a:xfrm>
            <a:off x="8172450" y="0"/>
            <a:ext cx="4019550" cy="2689225"/>
          </a:xfrm>
        </p:spPr>
        <p:txBody>
          <a:bodyPr/>
          <a:lstStyle/>
          <a:p>
            <a:endParaRPr lang="en-US"/>
          </a:p>
        </p:txBody>
      </p:sp>
      <p:grpSp>
        <p:nvGrpSpPr>
          <p:cNvPr id="32" name="Group 31"/>
          <p:cNvGrpSpPr/>
          <p:nvPr userDrawn="1"/>
        </p:nvGrpSpPr>
        <p:grpSpPr>
          <a:xfrm>
            <a:off x="0" y="0"/>
            <a:ext cx="3940475" cy="502508"/>
            <a:chOff x="0" y="0"/>
            <a:chExt cx="3940475" cy="447040"/>
          </a:xfrm>
        </p:grpSpPr>
        <p:sp>
          <p:nvSpPr>
            <p:cNvPr id="33" name="Rectangle 32"/>
            <p:cNvSpPr>
              <a:spLocks/>
            </p:cNvSpPr>
            <p:nvPr/>
          </p:nvSpPr>
          <p:spPr>
            <a:xfrm>
              <a:off x="0" y="0"/>
              <a:ext cx="2032000" cy="4470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ectangle 33"/>
            <p:cNvSpPr>
              <a:spLocks/>
            </p:cNvSpPr>
            <p:nvPr/>
          </p:nvSpPr>
          <p:spPr>
            <a:xfrm>
              <a:off x="1940561" y="1"/>
              <a:ext cx="1999914" cy="447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Rectangle 7">
            <a:extLst>
              <a:ext uri="{FF2B5EF4-FFF2-40B4-BE49-F238E27FC236}">
                <a16:creationId xmlns:a16="http://schemas.microsoft.com/office/drawing/2014/main" id="{501F46D7-BB21-EAB9-A002-E5917179876F}"/>
              </a:ext>
            </a:extLst>
          </p:cNvPr>
          <p:cNvSpPr/>
          <p:nvPr userDrawn="1"/>
        </p:nvSpPr>
        <p:spPr>
          <a:xfrm>
            <a:off x="0" y="3213735"/>
            <a:ext cx="12192000" cy="150495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Segoe UI Semibold" panose="020B0702040204020203" pitchFamily="34" charset="0"/>
              <a:cs typeface="Segoe UI Semibold" panose="020B0702040204020203" pitchFamily="34" charset="0"/>
            </a:endParaRPr>
          </a:p>
        </p:txBody>
      </p:sp>
      <p:sp>
        <p:nvSpPr>
          <p:cNvPr id="9" name="Text Placeholder 8">
            <a:extLst>
              <a:ext uri="{FF2B5EF4-FFF2-40B4-BE49-F238E27FC236}">
                <a16:creationId xmlns:a16="http://schemas.microsoft.com/office/drawing/2014/main" id="{8EDEA099-5FE5-1D22-AA4A-B270B31ACE57}"/>
              </a:ext>
            </a:extLst>
          </p:cNvPr>
          <p:cNvSpPr>
            <a:spLocks noGrp="1"/>
          </p:cNvSpPr>
          <p:nvPr>
            <p:ph type="body" sz="quarter" idx="15" hasCustomPrompt="1"/>
          </p:nvPr>
        </p:nvSpPr>
        <p:spPr>
          <a:xfrm>
            <a:off x="-1588" y="4398963"/>
            <a:ext cx="12192001" cy="319087"/>
          </a:xfrm>
        </p:spPr>
        <p:txBody>
          <a:bodyPr>
            <a:noAutofit/>
          </a:bodyPr>
          <a:lstStyle>
            <a:lvl1pPr marL="0" indent="0" algn="ctr">
              <a:buFontTx/>
              <a:buNone/>
              <a:defRPr sz="1600">
                <a:solidFill>
                  <a:schemeClr val="bg1"/>
                </a:solidFill>
              </a:defRPr>
            </a:lvl1pPr>
          </a:lstStyle>
          <a:p>
            <a:pPr lvl="0"/>
            <a:r>
              <a:rPr lang="en-US" dirty="0"/>
              <a:t>date</a:t>
            </a:r>
          </a:p>
        </p:txBody>
      </p:sp>
      <p:sp>
        <p:nvSpPr>
          <p:cNvPr id="10" name="Text Placeholder 6">
            <a:extLst>
              <a:ext uri="{FF2B5EF4-FFF2-40B4-BE49-F238E27FC236}">
                <a16:creationId xmlns:a16="http://schemas.microsoft.com/office/drawing/2014/main" id="{8E8814C9-C414-683A-7348-D3A8D0EE206E}"/>
              </a:ext>
            </a:extLst>
          </p:cNvPr>
          <p:cNvSpPr>
            <a:spLocks noGrp="1"/>
          </p:cNvSpPr>
          <p:nvPr>
            <p:ph type="body" sz="quarter" idx="11" hasCustomPrompt="1"/>
          </p:nvPr>
        </p:nvSpPr>
        <p:spPr>
          <a:xfrm>
            <a:off x="-1" y="3469952"/>
            <a:ext cx="12191999" cy="928688"/>
          </a:xfrm>
        </p:spPr>
        <p:txBody>
          <a:bodyPr/>
          <a:lstStyle>
            <a:lvl1pPr marL="0" indent="0" algn="ctr">
              <a:buFontTx/>
              <a:buNone/>
              <a:defRPr sz="60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Title</a:t>
            </a:r>
          </a:p>
        </p:txBody>
      </p:sp>
      <p:sp>
        <p:nvSpPr>
          <p:cNvPr id="24" name="Date Placeholder 1">
            <a:extLst>
              <a:ext uri="{FF2B5EF4-FFF2-40B4-BE49-F238E27FC236}">
                <a16:creationId xmlns:a16="http://schemas.microsoft.com/office/drawing/2014/main" id="{4B3124DA-3598-4D5A-A2DC-EEB8B57335FF}"/>
              </a:ext>
            </a:extLst>
          </p:cNvPr>
          <p:cNvSpPr>
            <a:spLocks noGrp="1"/>
          </p:cNvSpPr>
          <p:nvPr>
            <p:ph type="dt" sz="half" idx="10"/>
          </p:nvPr>
        </p:nvSpPr>
        <p:spPr>
          <a:xfrm>
            <a:off x="609600" y="6356353"/>
            <a:ext cx="2844800" cy="365125"/>
          </a:xfrm>
        </p:spPr>
        <p:txBody>
          <a:bodyPr/>
          <a:lstStyle>
            <a:lvl1pPr>
              <a:defRPr>
                <a:latin typeface="Segoe UI" panose="020B0502040204020203" pitchFamily="34" charset="0"/>
                <a:cs typeface="Segoe UI" panose="020B0502040204020203" pitchFamily="34" charset="0"/>
              </a:defRPr>
            </a:lvl1pPr>
          </a:lstStyle>
          <a:p>
            <a:r>
              <a:rPr lang="en-US" dirty="0"/>
              <a:t>Date</a:t>
            </a:r>
          </a:p>
        </p:txBody>
      </p:sp>
      <p:grpSp>
        <p:nvGrpSpPr>
          <p:cNvPr id="28" name="Group 27">
            <a:extLst>
              <a:ext uri="{FF2B5EF4-FFF2-40B4-BE49-F238E27FC236}">
                <a16:creationId xmlns:a16="http://schemas.microsoft.com/office/drawing/2014/main" id="{D82E927E-E946-11C0-D9E8-4ACC0AE3FAE7}"/>
              </a:ext>
            </a:extLst>
          </p:cNvPr>
          <p:cNvGrpSpPr/>
          <p:nvPr userDrawn="1"/>
        </p:nvGrpSpPr>
        <p:grpSpPr>
          <a:xfrm>
            <a:off x="3835274" y="6215131"/>
            <a:ext cx="4502595" cy="647568"/>
            <a:chOff x="4019104" y="6182752"/>
            <a:chExt cx="4502595" cy="647568"/>
          </a:xfrm>
        </p:grpSpPr>
        <p:pic>
          <p:nvPicPr>
            <p:cNvPr id="30" name="Picture 29">
              <a:extLst>
                <a:ext uri="{FF2B5EF4-FFF2-40B4-BE49-F238E27FC236}">
                  <a16:creationId xmlns:a16="http://schemas.microsoft.com/office/drawing/2014/main" id="{6B7EA00D-F1BC-146F-1B23-641D8C4595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259" t="-45063" r="23589" b="-6174"/>
            <a:stretch/>
          </p:blipFill>
          <p:spPr>
            <a:xfrm>
              <a:off x="4537295" y="6504705"/>
              <a:ext cx="3466214" cy="325615"/>
            </a:xfrm>
            <a:prstGeom prst="rect">
              <a:avLst/>
            </a:prstGeom>
          </p:spPr>
        </p:pic>
        <p:sp>
          <p:nvSpPr>
            <p:cNvPr id="35" name="Rectangle 34">
              <a:extLst>
                <a:ext uri="{FF2B5EF4-FFF2-40B4-BE49-F238E27FC236}">
                  <a16:creationId xmlns:a16="http://schemas.microsoft.com/office/drawing/2014/main" id="{0D2CE313-FA1E-4DAE-A6C4-7E5B15312233}"/>
                </a:ext>
              </a:extLst>
            </p:cNvPr>
            <p:cNvSpPr/>
            <p:nvPr/>
          </p:nvSpPr>
          <p:spPr>
            <a:xfrm>
              <a:off x="4019104" y="6182752"/>
              <a:ext cx="4502595" cy="461665"/>
            </a:xfrm>
            <a:prstGeom prst="rect">
              <a:avLst/>
            </a:prstGeom>
          </p:spPr>
          <p:txBody>
            <a:bodyPr wrap="square">
              <a:spAutoFit/>
            </a:bodyPr>
            <a:lstStyle/>
            <a:p>
              <a:pPr algn="ctr"/>
              <a:r>
                <a:rPr lang="en-US" sz="1200" dirty="0">
                  <a:solidFill>
                    <a:schemeClr val="tx2"/>
                  </a:solidFill>
                  <a:latin typeface="Segoe UI" panose="020B0502040204020203" pitchFamily="34" charset="0"/>
                  <a:cs typeface="Segoe UI" panose="020B0502040204020203" pitchFamily="34" charset="0"/>
                </a:rPr>
                <a:t>Institute for Community Health (https://icommunityhealth.org/)</a:t>
              </a:r>
            </a:p>
            <a:p>
              <a:pPr algn="ctr"/>
              <a:r>
                <a:rPr lang="en-US" sz="1200" dirty="0">
                  <a:solidFill>
                    <a:schemeClr val="tx2"/>
                  </a:solidFill>
                  <a:latin typeface="Segoe UI" panose="020B0502040204020203" pitchFamily="34" charset="0"/>
                  <a:cs typeface="Segoe UI" panose="020B0502040204020203" pitchFamily="34" charset="0"/>
                </a:rPr>
                <a:t>Email ich@icommunityhealth.org</a:t>
              </a:r>
            </a:p>
          </p:txBody>
        </p:sp>
      </p:grpSp>
      <p:sp>
        <p:nvSpPr>
          <p:cNvPr id="36" name="Text Placeholder 10">
            <a:extLst>
              <a:ext uri="{FF2B5EF4-FFF2-40B4-BE49-F238E27FC236}">
                <a16:creationId xmlns:a16="http://schemas.microsoft.com/office/drawing/2014/main" id="{09FDAB43-E8E7-54C9-FA5F-6FDA75D20BB3}"/>
              </a:ext>
            </a:extLst>
          </p:cNvPr>
          <p:cNvSpPr>
            <a:spLocks noGrp="1"/>
          </p:cNvSpPr>
          <p:nvPr>
            <p:ph type="body" sz="quarter" idx="16" hasCustomPrompt="1"/>
          </p:nvPr>
        </p:nvSpPr>
        <p:spPr>
          <a:xfrm>
            <a:off x="1514475" y="4735512"/>
            <a:ext cx="9201150" cy="318139"/>
          </a:xfrm>
        </p:spPr>
        <p:txBody>
          <a:bodyPr>
            <a:noAutofit/>
          </a:bodyPr>
          <a:lstStyle>
            <a:lvl1pPr marL="0" indent="0" algn="ctr">
              <a:buFontTx/>
              <a:buNone/>
              <a:defRPr sz="1600" b="1" i="0">
                <a:solidFill>
                  <a:schemeClr val="tx2"/>
                </a:solidFill>
              </a:defRPr>
            </a:lvl1pPr>
          </a:lstStyle>
          <a:p>
            <a:pPr lvl="0"/>
            <a:r>
              <a:rPr lang="en-US" dirty="0"/>
              <a:t>Presenter 1, Info. Position at ICH. </a:t>
            </a:r>
          </a:p>
        </p:txBody>
      </p:sp>
      <p:sp>
        <p:nvSpPr>
          <p:cNvPr id="37" name="Text Placeholder 10">
            <a:extLst>
              <a:ext uri="{FF2B5EF4-FFF2-40B4-BE49-F238E27FC236}">
                <a16:creationId xmlns:a16="http://schemas.microsoft.com/office/drawing/2014/main" id="{C8C653BE-E10D-44CD-C6DB-D42056197BC0}"/>
              </a:ext>
            </a:extLst>
          </p:cNvPr>
          <p:cNvSpPr>
            <a:spLocks noGrp="1"/>
          </p:cNvSpPr>
          <p:nvPr>
            <p:ph type="body" sz="quarter" idx="17" hasCustomPrompt="1"/>
          </p:nvPr>
        </p:nvSpPr>
        <p:spPr>
          <a:xfrm>
            <a:off x="1514475" y="5101498"/>
            <a:ext cx="9201150" cy="318139"/>
          </a:xfrm>
        </p:spPr>
        <p:txBody>
          <a:bodyPr>
            <a:noAutofit/>
          </a:bodyPr>
          <a:lstStyle>
            <a:lvl1pPr marL="0" indent="0" algn="ctr">
              <a:buFontTx/>
              <a:buNone/>
              <a:defRPr sz="1600" b="1" i="0">
                <a:solidFill>
                  <a:schemeClr val="tx2"/>
                </a:solidFill>
              </a:defRPr>
            </a:lvl1pPr>
          </a:lstStyle>
          <a:p>
            <a:pPr lvl="0"/>
            <a:r>
              <a:rPr lang="en-US" dirty="0"/>
              <a:t>Presenter 2, Info. Position at ICH. </a:t>
            </a:r>
          </a:p>
        </p:txBody>
      </p:sp>
      <p:sp>
        <p:nvSpPr>
          <p:cNvPr id="38" name="Text Placeholder 10">
            <a:extLst>
              <a:ext uri="{FF2B5EF4-FFF2-40B4-BE49-F238E27FC236}">
                <a16:creationId xmlns:a16="http://schemas.microsoft.com/office/drawing/2014/main" id="{341D98EB-2E09-6283-DFC5-BD7C14D348E0}"/>
              </a:ext>
            </a:extLst>
          </p:cNvPr>
          <p:cNvSpPr>
            <a:spLocks noGrp="1"/>
          </p:cNvSpPr>
          <p:nvPr>
            <p:ph type="body" sz="quarter" idx="18" hasCustomPrompt="1"/>
          </p:nvPr>
        </p:nvSpPr>
        <p:spPr>
          <a:xfrm>
            <a:off x="1514475" y="5504808"/>
            <a:ext cx="9201150" cy="318139"/>
          </a:xfrm>
        </p:spPr>
        <p:txBody>
          <a:bodyPr>
            <a:noAutofit/>
          </a:bodyPr>
          <a:lstStyle>
            <a:lvl1pPr marL="0" indent="0" algn="ctr">
              <a:buFontTx/>
              <a:buNone/>
              <a:defRPr sz="1600" b="1" i="0">
                <a:solidFill>
                  <a:schemeClr val="tx2"/>
                </a:solidFill>
              </a:defRPr>
            </a:lvl1pPr>
          </a:lstStyle>
          <a:p>
            <a:pPr lvl="0"/>
            <a:r>
              <a:rPr lang="en-US" dirty="0"/>
              <a:t>Presenter 3, Info. Position at ICH. </a:t>
            </a:r>
          </a:p>
        </p:txBody>
      </p:sp>
    </p:spTree>
    <p:extLst>
      <p:ext uri="{BB962C8B-B14F-4D97-AF65-F5344CB8AC3E}">
        <p14:creationId xmlns:p14="http://schemas.microsoft.com/office/powerpoint/2010/main" val="189292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1_2">
    <p:spTree>
      <p:nvGrpSpPr>
        <p:cNvPr id="1" name=""/>
        <p:cNvGrpSpPr/>
        <p:nvPr/>
      </p:nvGrpSpPr>
      <p:grpSpPr>
        <a:xfrm>
          <a:off x="0" y="0"/>
          <a:ext cx="0" cy="0"/>
          <a:chOff x="0" y="0"/>
          <a:chExt cx="0" cy="0"/>
        </a:xfrm>
      </p:grpSpPr>
      <p:grpSp>
        <p:nvGrpSpPr>
          <p:cNvPr id="3" name="Group 2"/>
          <p:cNvGrpSpPr/>
          <p:nvPr userDrawn="1"/>
        </p:nvGrpSpPr>
        <p:grpSpPr>
          <a:xfrm>
            <a:off x="8172150" y="2689767"/>
            <a:ext cx="4019849" cy="416333"/>
            <a:chOff x="8172150" y="2689767"/>
            <a:chExt cx="4019849" cy="416333"/>
          </a:xfrm>
        </p:grpSpPr>
        <p:sp>
          <p:nvSpPr>
            <p:cNvPr id="4" name="Rectangle 3"/>
            <p:cNvSpPr>
              <a:spLocks/>
            </p:cNvSpPr>
            <p:nvPr/>
          </p:nvSpPr>
          <p:spPr>
            <a:xfrm>
              <a:off x="10342879" y="2689767"/>
              <a:ext cx="1849120" cy="416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a:spLocks/>
            </p:cNvSpPr>
            <p:nvPr/>
          </p:nvSpPr>
          <p:spPr>
            <a:xfrm>
              <a:off x="8172150" y="2689767"/>
              <a:ext cx="2170729" cy="4163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2259" t="-45063" r="23589" b="-6174"/>
          <a:stretch/>
        </p:blipFill>
        <p:spPr>
          <a:xfrm>
            <a:off x="4353465" y="6537084"/>
            <a:ext cx="3466214" cy="325615"/>
          </a:xfrm>
          <a:prstGeom prst="rect">
            <a:avLst/>
          </a:prstGeom>
        </p:spPr>
      </p:pic>
      <p:sp>
        <p:nvSpPr>
          <p:cNvPr id="21" name="Picture Placeholder 20"/>
          <p:cNvSpPr>
            <a:spLocks noGrp="1"/>
          </p:cNvSpPr>
          <p:nvPr>
            <p:ph type="pic" sz="quarter" idx="12"/>
          </p:nvPr>
        </p:nvSpPr>
        <p:spPr>
          <a:xfrm>
            <a:off x="0" y="447675"/>
            <a:ext cx="3940175" cy="2659063"/>
          </a:xfrm>
        </p:spPr>
        <p:txBody>
          <a:bodyPr/>
          <a:lstStyle/>
          <a:p>
            <a:endParaRPr lang="en-US"/>
          </a:p>
        </p:txBody>
      </p:sp>
      <p:sp>
        <p:nvSpPr>
          <p:cNvPr id="23" name="Picture Placeholder 22"/>
          <p:cNvSpPr>
            <a:spLocks noGrp="1"/>
          </p:cNvSpPr>
          <p:nvPr>
            <p:ph type="pic" sz="quarter" idx="13"/>
          </p:nvPr>
        </p:nvSpPr>
        <p:spPr>
          <a:xfrm>
            <a:off x="3940175" y="0"/>
            <a:ext cx="4232275" cy="3106738"/>
          </a:xfrm>
        </p:spPr>
        <p:txBody>
          <a:bodyPr/>
          <a:lstStyle/>
          <a:p>
            <a:endParaRPr lang="en-US"/>
          </a:p>
        </p:txBody>
      </p:sp>
      <p:sp>
        <p:nvSpPr>
          <p:cNvPr id="25" name="Picture Placeholder 24"/>
          <p:cNvSpPr>
            <a:spLocks noGrp="1"/>
          </p:cNvSpPr>
          <p:nvPr>
            <p:ph type="pic" sz="quarter" idx="14"/>
          </p:nvPr>
        </p:nvSpPr>
        <p:spPr>
          <a:xfrm>
            <a:off x="8172450" y="0"/>
            <a:ext cx="4019550" cy="2689225"/>
          </a:xfrm>
        </p:spPr>
        <p:txBody>
          <a:bodyPr/>
          <a:lstStyle/>
          <a:p>
            <a:endParaRPr lang="en-US"/>
          </a:p>
        </p:txBody>
      </p:sp>
      <p:grpSp>
        <p:nvGrpSpPr>
          <p:cNvPr id="20" name="Group 19"/>
          <p:cNvGrpSpPr/>
          <p:nvPr userDrawn="1"/>
        </p:nvGrpSpPr>
        <p:grpSpPr>
          <a:xfrm>
            <a:off x="0" y="-1"/>
            <a:ext cx="3940475" cy="551935"/>
            <a:chOff x="0" y="0"/>
            <a:chExt cx="3940475" cy="447040"/>
          </a:xfrm>
        </p:grpSpPr>
        <p:sp>
          <p:nvSpPr>
            <p:cNvPr id="22" name="Rectangle 21"/>
            <p:cNvSpPr>
              <a:spLocks/>
            </p:cNvSpPr>
            <p:nvPr/>
          </p:nvSpPr>
          <p:spPr>
            <a:xfrm>
              <a:off x="0" y="0"/>
              <a:ext cx="2032000" cy="4470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a:spLocks/>
            </p:cNvSpPr>
            <p:nvPr/>
          </p:nvSpPr>
          <p:spPr>
            <a:xfrm>
              <a:off x="1940561" y="1"/>
              <a:ext cx="1999914" cy="447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Text Placeholder 6">
            <a:extLst>
              <a:ext uri="{FF2B5EF4-FFF2-40B4-BE49-F238E27FC236}">
                <a16:creationId xmlns:a16="http://schemas.microsoft.com/office/drawing/2014/main" id="{E073F6D7-74C9-76FB-1A6E-4EAE6780A800}"/>
              </a:ext>
            </a:extLst>
          </p:cNvPr>
          <p:cNvSpPr>
            <a:spLocks noGrp="1"/>
          </p:cNvSpPr>
          <p:nvPr>
            <p:ph type="body" sz="quarter" idx="11" hasCustomPrompt="1"/>
          </p:nvPr>
        </p:nvSpPr>
        <p:spPr>
          <a:xfrm>
            <a:off x="-1" y="3469952"/>
            <a:ext cx="12191999" cy="928688"/>
          </a:xfrm>
        </p:spPr>
        <p:txBody>
          <a:bodyPr/>
          <a:lstStyle>
            <a:lvl1pPr marL="0" indent="0" algn="ctr">
              <a:buFontTx/>
              <a:buNone/>
              <a:defRPr sz="6000" b="1">
                <a:solidFill>
                  <a:schemeClr val="tx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Title</a:t>
            </a:r>
          </a:p>
        </p:txBody>
      </p:sp>
      <p:sp>
        <p:nvSpPr>
          <p:cNvPr id="8" name="Text Placeholder 8">
            <a:extLst>
              <a:ext uri="{FF2B5EF4-FFF2-40B4-BE49-F238E27FC236}">
                <a16:creationId xmlns:a16="http://schemas.microsoft.com/office/drawing/2014/main" id="{51D57535-3535-7FC7-7BF4-A3963BACD959}"/>
              </a:ext>
            </a:extLst>
          </p:cNvPr>
          <p:cNvSpPr>
            <a:spLocks noGrp="1"/>
          </p:cNvSpPr>
          <p:nvPr>
            <p:ph type="body" sz="quarter" idx="15" hasCustomPrompt="1"/>
          </p:nvPr>
        </p:nvSpPr>
        <p:spPr>
          <a:xfrm>
            <a:off x="-1588" y="4398963"/>
            <a:ext cx="12192001" cy="319087"/>
          </a:xfrm>
        </p:spPr>
        <p:txBody>
          <a:bodyPr>
            <a:noAutofit/>
          </a:bodyPr>
          <a:lstStyle>
            <a:lvl1pPr marL="0" indent="0" algn="ctr">
              <a:buFontTx/>
              <a:buNone/>
              <a:defRPr sz="1600">
                <a:solidFill>
                  <a:schemeClr val="tx2"/>
                </a:solidFill>
              </a:defRPr>
            </a:lvl1pPr>
          </a:lstStyle>
          <a:p>
            <a:pPr lvl="0"/>
            <a:r>
              <a:rPr lang="en-US" dirty="0"/>
              <a:t>date</a:t>
            </a:r>
          </a:p>
        </p:txBody>
      </p:sp>
      <p:sp>
        <p:nvSpPr>
          <p:cNvPr id="9" name="Date Placeholder 1">
            <a:extLst>
              <a:ext uri="{FF2B5EF4-FFF2-40B4-BE49-F238E27FC236}">
                <a16:creationId xmlns:a16="http://schemas.microsoft.com/office/drawing/2014/main" id="{E4421415-F833-326A-E2E8-9342D8E436FC}"/>
              </a:ext>
            </a:extLst>
          </p:cNvPr>
          <p:cNvSpPr>
            <a:spLocks noGrp="1"/>
          </p:cNvSpPr>
          <p:nvPr>
            <p:ph type="dt" sz="half" idx="10"/>
          </p:nvPr>
        </p:nvSpPr>
        <p:spPr>
          <a:xfrm>
            <a:off x="609600" y="6356353"/>
            <a:ext cx="2844800" cy="365125"/>
          </a:xfrm>
        </p:spPr>
        <p:txBody>
          <a:bodyPr/>
          <a:lstStyle>
            <a:lvl1pPr>
              <a:defRPr>
                <a:latin typeface="Segoe UI" panose="020B0502040204020203" pitchFamily="34" charset="0"/>
                <a:cs typeface="Segoe UI" panose="020B0502040204020203" pitchFamily="34" charset="0"/>
              </a:defRPr>
            </a:lvl1pPr>
          </a:lstStyle>
          <a:p>
            <a:r>
              <a:rPr lang="en-US" dirty="0"/>
              <a:t>Date</a:t>
            </a:r>
          </a:p>
        </p:txBody>
      </p:sp>
      <p:grpSp>
        <p:nvGrpSpPr>
          <p:cNvPr id="10" name="Group 9">
            <a:extLst>
              <a:ext uri="{FF2B5EF4-FFF2-40B4-BE49-F238E27FC236}">
                <a16:creationId xmlns:a16="http://schemas.microsoft.com/office/drawing/2014/main" id="{5ADC938A-F70A-6A5C-1B94-2BBE61B8BBE7}"/>
              </a:ext>
            </a:extLst>
          </p:cNvPr>
          <p:cNvGrpSpPr/>
          <p:nvPr userDrawn="1"/>
        </p:nvGrpSpPr>
        <p:grpSpPr>
          <a:xfrm>
            <a:off x="3835274" y="6215131"/>
            <a:ext cx="4502595" cy="587746"/>
            <a:chOff x="4019104" y="6182752"/>
            <a:chExt cx="4502595" cy="587746"/>
          </a:xfrm>
        </p:grpSpPr>
        <p:pic>
          <p:nvPicPr>
            <p:cNvPr id="11" name="Picture 10">
              <a:extLst>
                <a:ext uri="{FF2B5EF4-FFF2-40B4-BE49-F238E27FC236}">
                  <a16:creationId xmlns:a16="http://schemas.microsoft.com/office/drawing/2014/main" id="{84607231-CE35-37AF-5978-6A618E95EA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259" t="-45063" r="23589" b="-6174"/>
            <a:stretch/>
          </p:blipFill>
          <p:spPr>
            <a:xfrm>
              <a:off x="4537295" y="6444883"/>
              <a:ext cx="3466214" cy="325615"/>
            </a:xfrm>
            <a:prstGeom prst="rect">
              <a:avLst/>
            </a:prstGeom>
          </p:spPr>
        </p:pic>
        <p:sp>
          <p:nvSpPr>
            <p:cNvPr id="12" name="Rectangle 11">
              <a:extLst>
                <a:ext uri="{FF2B5EF4-FFF2-40B4-BE49-F238E27FC236}">
                  <a16:creationId xmlns:a16="http://schemas.microsoft.com/office/drawing/2014/main" id="{B63303DF-B377-F203-E0A0-7E0AB1570C2B}"/>
                </a:ext>
              </a:extLst>
            </p:cNvPr>
            <p:cNvSpPr/>
            <p:nvPr/>
          </p:nvSpPr>
          <p:spPr>
            <a:xfrm>
              <a:off x="4019104" y="6182752"/>
              <a:ext cx="4502595" cy="276999"/>
            </a:xfrm>
            <a:prstGeom prst="rect">
              <a:avLst/>
            </a:prstGeom>
          </p:spPr>
          <p:txBody>
            <a:bodyPr wrap="square">
              <a:spAutoFit/>
            </a:bodyPr>
            <a:lstStyle/>
            <a:p>
              <a:pPr algn="ctr"/>
              <a:r>
                <a:rPr lang="en-US" sz="1200" dirty="0">
                  <a:solidFill>
                    <a:schemeClr val="tx2"/>
                  </a:solidFill>
                  <a:latin typeface="Segoe UI" panose="020B0502040204020203" pitchFamily="34" charset="0"/>
                  <a:cs typeface="Segoe UI" panose="020B0502040204020203" pitchFamily="34" charset="0"/>
                </a:rPr>
                <a:t>Institute for Community Health (https://icommunityhealth.org/)</a:t>
              </a:r>
            </a:p>
          </p:txBody>
        </p:sp>
      </p:grpSp>
      <p:sp>
        <p:nvSpPr>
          <p:cNvPr id="13" name="Text Placeholder 10">
            <a:extLst>
              <a:ext uri="{FF2B5EF4-FFF2-40B4-BE49-F238E27FC236}">
                <a16:creationId xmlns:a16="http://schemas.microsoft.com/office/drawing/2014/main" id="{43204897-D1AC-11C0-805B-35FFD5F46BBF}"/>
              </a:ext>
            </a:extLst>
          </p:cNvPr>
          <p:cNvSpPr>
            <a:spLocks noGrp="1"/>
          </p:cNvSpPr>
          <p:nvPr>
            <p:ph type="body" sz="quarter" idx="16" hasCustomPrompt="1"/>
          </p:nvPr>
        </p:nvSpPr>
        <p:spPr>
          <a:xfrm>
            <a:off x="1514475" y="4735512"/>
            <a:ext cx="9201150" cy="318139"/>
          </a:xfrm>
        </p:spPr>
        <p:txBody>
          <a:bodyPr>
            <a:noAutofit/>
          </a:bodyPr>
          <a:lstStyle>
            <a:lvl1pPr marL="0" indent="0" algn="ctr">
              <a:buFontTx/>
              <a:buNone/>
              <a:defRPr sz="1600" b="1" i="0">
                <a:solidFill>
                  <a:schemeClr val="tx2"/>
                </a:solidFill>
              </a:defRPr>
            </a:lvl1pPr>
          </a:lstStyle>
          <a:p>
            <a:pPr lvl="0"/>
            <a:r>
              <a:rPr lang="en-US" dirty="0"/>
              <a:t>Presenter 1, Info. Position at ICH. </a:t>
            </a:r>
          </a:p>
        </p:txBody>
      </p:sp>
      <p:sp>
        <p:nvSpPr>
          <p:cNvPr id="17" name="Text Placeholder 10">
            <a:extLst>
              <a:ext uri="{FF2B5EF4-FFF2-40B4-BE49-F238E27FC236}">
                <a16:creationId xmlns:a16="http://schemas.microsoft.com/office/drawing/2014/main" id="{CE8E1B2A-E4D2-7355-DB6C-6AEDF1CE079A}"/>
              </a:ext>
            </a:extLst>
          </p:cNvPr>
          <p:cNvSpPr>
            <a:spLocks noGrp="1"/>
          </p:cNvSpPr>
          <p:nvPr>
            <p:ph type="body" sz="quarter" idx="17" hasCustomPrompt="1"/>
          </p:nvPr>
        </p:nvSpPr>
        <p:spPr>
          <a:xfrm>
            <a:off x="1514475" y="5101498"/>
            <a:ext cx="9201150" cy="318139"/>
          </a:xfrm>
        </p:spPr>
        <p:txBody>
          <a:bodyPr>
            <a:noAutofit/>
          </a:bodyPr>
          <a:lstStyle>
            <a:lvl1pPr marL="0" indent="0" algn="ctr">
              <a:buFontTx/>
              <a:buNone/>
              <a:defRPr sz="1600" b="1" i="0">
                <a:solidFill>
                  <a:schemeClr val="tx2"/>
                </a:solidFill>
              </a:defRPr>
            </a:lvl1pPr>
          </a:lstStyle>
          <a:p>
            <a:pPr lvl="0"/>
            <a:r>
              <a:rPr lang="en-US" dirty="0"/>
              <a:t>Presenter 2, Info. Position at ICH. </a:t>
            </a:r>
          </a:p>
        </p:txBody>
      </p:sp>
      <p:sp>
        <p:nvSpPr>
          <p:cNvPr id="18" name="Text Placeholder 10">
            <a:extLst>
              <a:ext uri="{FF2B5EF4-FFF2-40B4-BE49-F238E27FC236}">
                <a16:creationId xmlns:a16="http://schemas.microsoft.com/office/drawing/2014/main" id="{52E64BC9-5252-3A56-D145-D78123583FC2}"/>
              </a:ext>
            </a:extLst>
          </p:cNvPr>
          <p:cNvSpPr>
            <a:spLocks noGrp="1"/>
          </p:cNvSpPr>
          <p:nvPr>
            <p:ph type="body" sz="quarter" idx="18" hasCustomPrompt="1"/>
          </p:nvPr>
        </p:nvSpPr>
        <p:spPr>
          <a:xfrm>
            <a:off x="1514475" y="5504808"/>
            <a:ext cx="9201150" cy="318139"/>
          </a:xfrm>
        </p:spPr>
        <p:txBody>
          <a:bodyPr>
            <a:noAutofit/>
          </a:bodyPr>
          <a:lstStyle>
            <a:lvl1pPr marL="0" indent="0" algn="ctr">
              <a:buFontTx/>
              <a:buNone/>
              <a:defRPr sz="1600" b="1" i="0">
                <a:solidFill>
                  <a:schemeClr val="tx2"/>
                </a:solidFill>
              </a:defRPr>
            </a:lvl1pPr>
          </a:lstStyle>
          <a:p>
            <a:pPr lvl="0"/>
            <a:r>
              <a:rPr lang="en-US" dirty="0"/>
              <a:t>Presenter 3, Info. Position at ICH. </a:t>
            </a:r>
          </a:p>
        </p:txBody>
      </p:sp>
    </p:spTree>
    <p:extLst>
      <p:ext uri="{BB962C8B-B14F-4D97-AF65-F5344CB8AC3E}">
        <p14:creationId xmlns:p14="http://schemas.microsoft.com/office/powerpoint/2010/main" val="4128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_1">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2937490614"/>
              </p:ext>
            </p:extLst>
          </p:nvPr>
        </p:nvGraphicFramePr>
        <p:xfrm>
          <a:off x="0" y="1809516"/>
          <a:ext cx="12192000" cy="2678664"/>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774615650"/>
                    </a:ext>
                  </a:extLst>
                </a:gridCol>
              </a:tblGrid>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1036564144"/>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1483689293"/>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433149343"/>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3324284807"/>
                  </a:ext>
                </a:extLst>
              </a:tr>
            </a:tbl>
          </a:graphicData>
        </a:graphic>
      </p:graphicFrame>
      <p:sp>
        <p:nvSpPr>
          <p:cNvPr id="4" name="Title 1"/>
          <p:cNvSpPr>
            <a:spLocks noGrp="1"/>
          </p:cNvSpPr>
          <p:nvPr>
            <p:ph type="title"/>
          </p:nvPr>
        </p:nvSpPr>
        <p:spPr>
          <a:xfrm>
            <a:off x="0" y="0"/>
            <a:ext cx="12192000" cy="1029768"/>
          </a:xfrm>
          <a:solidFill>
            <a:schemeClr val="tx2"/>
          </a:solidFill>
        </p:spPr>
        <p:txBody>
          <a:bodyPr/>
          <a:lstStyle>
            <a:lvl1pPr marL="0" indent="228600" algn="l">
              <a:defRPr b="1" spc="-150">
                <a:solidFill>
                  <a:schemeClr val="bg1"/>
                </a:solidFill>
              </a:defRPr>
            </a:lvl1pPr>
          </a:lstStyle>
          <a:p>
            <a:r>
              <a:rPr lang="en-US" dirty="0"/>
              <a:t>Click to edit Master title style</a:t>
            </a:r>
          </a:p>
        </p:txBody>
      </p:sp>
      <p:sp>
        <p:nvSpPr>
          <p:cNvPr id="16" name="Text Placeholder 15"/>
          <p:cNvSpPr>
            <a:spLocks noGrp="1"/>
          </p:cNvSpPr>
          <p:nvPr>
            <p:ph type="body" sz="quarter" idx="10" hasCustomPrompt="1"/>
          </p:nvPr>
        </p:nvSpPr>
        <p:spPr>
          <a:xfrm>
            <a:off x="1016000" y="1822216"/>
            <a:ext cx="10210800" cy="654284"/>
          </a:xfrm>
        </p:spPr>
        <p:txBody>
          <a:bodyPr/>
          <a:lstStyle>
            <a:lvl1pPr marL="457200" indent="-457200">
              <a:buFont typeface="Wingdings" panose="05000000000000000000" pitchFamily="2" charset="2"/>
              <a:buChar char="§"/>
              <a:defRPr b="1">
                <a:solidFill>
                  <a:schemeClr val="tx2"/>
                </a:solidFill>
              </a:defRPr>
            </a:lvl1pPr>
          </a:lstStyle>
          <a:p>
            <a:pPr lvl="0"/>
            <a:r>
              <a:rPr lang="en-US" dirty="0"/>
              <a:t>Section description</a:t>
            </a:r>
          </a:p>
        </p:txBody>
      </p:sp>
      <p:sp>
        <p:nvSpPr>
          <p:cNvPr id="17" name="Text Placeholder 15"/>
          <p:cNvSpPr>
            <a:spLocks noGrp="1"/>
          </p:cNvSpPr>
          <p:nvPr>
            <p:ph type="body" sz="quarter" idx="11" hasCustomPrompt="1"/>
          </p:nvPr>
        </p:nvSpPr>
        <p:spPr>
          <a:xfrm>
            <a:off x="1016000" y="2487664"/>
            <a:ext cx="10210800" cy="654284"/>
          </a:xfrm>
        </p:spPr>
        <p:txBody>
          <a:bodyPr/>
          <a:lstStyle>
            <a:lvl1pPr marL="457200" indent="-457200">
              <a:buClr>
                <a:schemeClr val="accent2"/>
              </a:buClr>
              <a:buFont typeface="Wingdings" panose="05000000000000000000" pitchFamily="2" charset="2"/>
              <a:buChar char="§"/>
              <a:defRPr b="1">
                <a:solidFill>
                  <a:schemeClr val="accent2"/>
                </a:solidFill>
              </a:defRPr>
            </a:lvl1pPr>
          </a:lstStyle>
          <a:p>
            <a:pPr lvl="0"/>
            <a:r>
              <a:rPr lang="en-US" dirty="0"/>
              <a:t>Section description</a:t>
            </a:r>
          </a:p>
        </p:txBody>
      </p:sp>
      <p:sp>
        <p:nvSpPr>
          <p:cNvPr id="18" name="Text Placeholder 15"/>
          <p:cNvSpPr>
            <a:spLocks noGrp="1"/>
          </p:cNvSpPr>
          <p:nvPr>
            <p:ph type="body" sz="quarter" idx="12" hasCustomPrompt="1"/>
          </p:nvPr>
        </p:nvSpPr>
        <p:spPr>
          <a:xfrm>
            <a:off x="1016000" y="3174248"/>
            <a:ext cx="10210800" cy="654284"/>
          </a:xfrm>
        </p:spPr>
        <p:txBody>
          <a:bodyPr/>
          <a:lstStyle>
            <a:lvl1pPr marL="457200" indent="-457200">
              <a:buClr>
                <a:schemeClr val="accent3"/>
              </a:buClr>
              <a:buFont typeface="Wingdings" panose="05000000000000000000" pitchFamily="2" charset="2"/>
              <a:buChar char="§"/>
              <a:defRPr b="1">
                <a:solidFill>
                  <a:schemeClr val="accent3"/>
                </a:solidFill>
              </a:defRPr>
            </a:lvl1pPr>
          </a:lstStyle>
          <a:p>
            <a:pPr lvl="0"/>
            <a:r>
              <a:rPr lang="en-US" dirty="0"/>
              <a:t>Section description</a:t>
            </a:r>
          </a:p>
        </p:txBody>
      </p:sp>
      <p:sp>
        <p:nvSpPr>
          <p:cNvPr id="19" name="Text Placeholder 15"/>
          <p:cNvSpPr>
            <a:spLocks noGrp="1"/>
          </p:cNvSpPr>
          <p:nvPr>
            <p:ph type="body" sz="quarter" idx="13" hasCustomPrompt="1"/>
          </p:nvPr>
        </p:nvSpPr>
        <p:spPr>
          <a:xfrm>
            <a:off x="1016000" y="3828096"/>
            <a:ext cx="10210800" cy="654284"/>
          </a:xfrm>
        </p:spPr>
        <p:txBody>
          <a:bodyPr/>
          <a:lstStyle>
            <a:lvl1pPr marL="457200" indent="-457200">
              <a:buClr>
                <a:schemeClr val="accent4"/>
              </a:buClr>
              <a:buFont typeface="Wingdings" panose="05000000000000000000" pitchFamily="2" charset="2"/>
              <a:buChar char="§"/>
              <a:defRPr b="1">
                <a:solidFill>
                  <a:schemeClr val="accent4"/>
                </a:solidFill>
              </a:defRPr>
            </a:lvl1pPr>
          </a:lstStyle>
          <a:p>
            <a:pPr lvl="0"/>
            <a:r>
              <a:rPr lang="en-US" dirty="0"/>
              <a:t>Section description</a:t>
            </a:r>
          </a:p>
        </p:txBody>
      </p:sp>
    </p:spTree>
    <p:extLst>
      <p:ext uri="{BB962C8B-B14F-4D97-AF65-F5344CB8AC3E}">
        <p14:creationId xmlns:p14="http://schemas.microsoft.com/office/powerpoint/2010/main" val="141460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_1">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2937490614"/>
              </p:ext>
            </p:extLst>
          </p:nvPr>
        </p:nvGraphicFramePr>
        <p:xfrm>
          <a:off x="0" y="1809516"/>
          <a:ext cx="12192000" cy="2678664"/>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774615650"/>
                    </a:ext>
                  </a:extLst>
                </a:gridCol>
              </a:tblGrid>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1036564144"/>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1483689293"/>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433149343"/>
                  </a:ext>
                </a:extLst>
              </a:tr>
              <a:tr h="669666">
                <a:tc>
                  <a: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lang="en-US" sz="3200" spc="-150" dirty="0">
                        <a:solidFill>
                          <a:schemeClr val="bg1"/>
                        </a:solidFill>
                      </a:endParaRPr>
                    </a:p>
                  </a:txBody>
                  <a:tcPr>
                    <a:solidFill>
                      <a:schemeClr val="bg1"/>
                    </a:solidFill>
                  </a:tcPr>
                </a:tc>
                <a:extLst>
                  <a:ext uri="{0D108BD9-81ED-4DB2-BD59-A6C34878D82A}">
                    <a16:rowId xmlns:a16="http://schemas.microsoft.com/office/drawing/2014/main" val="3324284807"/>
                  </a:ext>
                </a:extLst>
              </a:tr>
            </a:tbl>
          </a:graphicData>
        </a:graphic>
      </p:graphicFrame>
      <p:sp>
        <p:nvSpPr>
          <p:cNvPr id="4" name="Title 1"/>
          <p:cNvSpPr>
            <a:spLocks noGrp="1"/>
          </p:cNvSpPr>
          <p:nvPr>
            <p:ph type="title"/>
          </p:nvPr>
        </p:nvSpPr>
        <p:spPr>
          <a:xfrm>
            <a:off x="0" y="0"/>
            <a:ext cx="12192000" cy="1029768"/>
          </a:xfrm>
          <a:solidFill>
            <a:schemeClr val="tx2"/>
          </a:solidFill>
        </p:spPr>
        <p:txBody>
          <a:bodyPr/>
          <a:lstStyle>
            <a:lvl1pPr marL="0" indent="228600" algn="l">
              <a:defRPr b="1" spc="-150">
                <a:solidFill>
                  <a:schemeClr val="bg1"/>
                </a:solidFill>
              </a:defRPr>
            </a:lvl1pPr>
          </a:lstStyle>
          <a:p>
            <a:r>
              <a:rPr lang="en-US" dirty="0"/>
              <a:t>Click to edit Master title style</a:t>
            </a:r>
          </a:p>
        </p:txBody>
      </p:sp>
      <p:sp>
        <p:nvSpPr>
          <p:cNvPr id="16" name="Text Placeholder 15"/>
          <p:cNvSpPr>
            <a:spLocks noGrp="1"/>
          </p:cNvSpPr>
          <p:nvPr>
            <p:ph type="body" sz="quarter" idx="10" hasCustomPrompt="1"/>
          </p:nvPr>
        </p:nvSpPr>
        <p:spPr>
          <a:xfrm>
            <a:off x="1016000" y="1822216"/>
            <a:ext cx="10210800" cy="654284"/>
          </a:xfrm>
        </p:spPr>
        <p:txBody>
          <a:bodyPr/>
          <a:lstStyle>
            <a:lvl1pPr marL="457200" indent="-457200">
              <a:buFont typeface="Wingdings" panose="05000000000000000000" pitchFamily="2" charset="2"/>
              <a:buChar char="§"/>
              <a:defRPr b="1">
                <a:solidFill>
                  <a:schemeClr val="tx1">
                    <a:lumMod val="75000"/>
                    <a:lumOff val="25000"/>
                  </a:schemeClr>
                </a:solidFill>
              </a:defRPr>
            </a:lvl1pPr>
          </a:lstStyle>
          <a:p>
            <a:pPr lvl="0"/>
            <a:r>
              <a:rPr lang="en-US" dirty="0"/>
              <a:t>Section description</a:t>
            </a:r>
          </a:p>
        </p:txBody>
      </p:sp>
      <p:sp>
        <p:nvSpPr>
          <p:cNvPr id="17" name="Text Placeholder 15"/>
          <p:cNvSpPr>
            <a:spLocks noGrp="1"/>
          </p:cNvSpPr>
          <p:nvPr>
            <p:ph type="body" sz="quarter" idx="11" hasCustomPrompt="1"/>
          </p:nvPr>
        </p:nvSpPr>
        <p:spPr>
          <a:xfrm>
            <a:off x="1016000" y="2487664"/>
            <a:ext cx="10210800" cy="654284"/>
          </a:xfrm>
        </p:spPr>
        <p:txBody>
          <a:bodyPr/>
          <a:lstStyle>
            <a:lvl1pPr marL="457200" indent="-457200">
              <a:buClr>
                <a:schemeClr val="accent2"/>
              </a:buClr>
              <a:buFont typeface="Wingdings" panose="05000000000000000000" pitchFamily="2" charset="2"/>
              <a:buChar char="§"/>
              <a:defRPr b="1">
                <a:solidFill>
                  <a:schemeClr val="tx1">
                    <a:lumMod val="75000"/>
                    <a:lumOff val="25000"/>
                  </a:schemeClr>
                </a:solidFill>
              </a:defRPr>
            </a:lvl1pPr>
          </a:lstStyle>
          <a:p>
            <a:pPr lvl="0"/>
            <a:r>
              <a:rPr lang="en-US" dirty="0"/>
              <a:t>Section description</a:t>
            </a:r>
          </a:p>
        </p:txBody>
      </p:sp>
      <p:sp>
        <p:nvSpPr>
          <p:cNvPr id="18" name="Text Placeholder 15"/>
          <p:cNvSpPr>
            <a:spLocks noGrp="1"/>
          </p:cNvSpPr>
          <p:nvPr>
            <p:ph type="body" sz="quarter" idx="12" hasCustomPrompt="1"/>
          </p:nvPr>
        </p:nvSpPr>
        <p:spPr>
          <a:xfrm>
            <a:off x="1016000" y="3174248"/>
            <a:ext cx="10210800" cy="654284"/>
          </a:xfrm>
        </p:spPr>
        <p:txBody>
          <a:bodyPr/>
          <a:lstStyle>
            <a:lvl1pPr marL="457200" indent="-457200">
              <a:buClr>
                <a:schemeClr val="accent3"/>
              </a:buClr>
              <a:buFont typeface="Wingdings" panose="05000000000000000000" pitchFamily="2" charset="2"/>
              <a:buChar char="§"/>
              <a:defRPr b="1">
                <a:solidFill>
                  <a:schemeClr val="tx1">
                    <a:lumMod val="75000"/>
                    <a:lumOff val="25000"/>
                  </a:schemeClr>
                </a:solidFill>
              </a:defRPr>
            </a:lvl1pPr>
          </a:lstStyle>
          <a:p>
            <a:pPr lvl="0"/>
            <a:r>
              <a:rPr lang="en-US" dirty="0"/>
              <a:t>Section description</a:t>
            </a:r>
          </a:p>
        </p:txBody>
      </p:sp>
      <p:sp>
        <p:nvSpPr>
          <p:cNvPr id="19" name="Text Placeholder 15"/>
          <p:cNvSpPr>
            <a:spLocks noGrp="1"/>
          </p:cNvSpPr>
          <p:nvPr>
            <p:ph type="body" sz="quarter" idx="13" hasCustomPrompt="1"/>
          </p:nvPr>
        </p:nvSpPr>
        <p:spPr>
          <a:xfrm>
            <a:off x="1016000" y="3828096"/>
            <a:ext cx="10210800" cy="654284"/>
          </a:xfrm>
        </p:spPr>
        <p:txBody>
          <a:bodyPr/>
          <a:lstStyle>
            <a:lvl1pPr marL="457200" indent="-457200">
              <a:buClr>
                <a:schemeClr val="accent4"/>
              </a:buClr>
              <a:buFont typeface="Wingdings" panose="05000000000000000000" pitchFamily="2" charset="2"/>
              <a:buChar char="§"/>
              <a:defRPr b="1">
                <a:solidFill>
                  <a:schemeClr val="tx1">
                    <a:lumMod val="75000"/>
                    <a:lumOff val="25000"/>
                  </a:schemeClr>
                </a:solidFill>
              </a:defRPr>
            </a:lvl1pPr>
          </a:lstStyle>
          <a:p>
            <a:pPr lvl="0"/>
            <a:r>
              <a:rPr lang="en-US" dirty="0"/>
              <a:t>Section description</a:t>
            </a:r>
          </a:p>
        </p:txBody>
      </p:sp>
    </p:spTree>
    <p:extLst>
      <p:ext uri="{BB962C8B-B14F-4D97-AF65-F5344CB8AC3E}">
        <p14:creationId xmlns:p14="http://schemas.microsoft.com/office/powerpoint/2010/main" val="4169853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Date</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737600" y="6356353"/>
            <a:ext cx="2367005"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069C05A4-99B6-4395-8A7C-7979CD35A6D9}" type="slidenum">
              <a:rPr lang="en-US" smtClean="0"/>
              <a:pPr/>
              <a:t>‹#›</a:t>
            </a:fld>
            <a:endParaRPr lang="en-US" dirty="0"/>
          </a:p>
        </p:txBody>
      </p:sp>
      <p:pic>
        <p:nvPicPr>
          <p:cNvPr id="7" name="Picture 6" descr="ICH Logo.png"/>
          <p:cNvPicPr>
            <a:picLocks noChangeAspect="1"/>
          </p:cNvPicPr>
          <p:nvPr/>
        </p:nvPicPr>
        <p:blipFill>
          <a:blip r:embed="rId48" cstate="print"/>
          <a:stretch>
            <a:fillRect/>
          </a:stretch>
        </p:blipFill>
        <p:spPr>
          <a:xfrm>
            <a:off x="11621416" y="6049166"/>
            <a:ext cx="465777" cy="745139"/>
          </a:xfrm>
          <a:prstGeom prst="rect">
            <a:avLst/>
          </a:prstGeom>
        </p:spPr>
      </p:pic>
    </p:spTree>
    <p:extLst>
      <p:ext uri="{BB962C8B-B14F-4D97-AF65-F5344CB8AC3E}">
        <p14:creationId xmlns:p14="http://schemas.microsoft.com/office/powerpoint/2010/main" val="1180025286"/>
      </p:ext>
    </p:extLst>
  </p:cSld>
  <p:clrMap bg1="lt1" tx1="dk1" bg2="lt2" tx2="dk2" accent1="accent1" accent2="accent2" accent3="accent3" accent4="accent4" accent5="accent5" accent6="accent6" hlink="hlink" folHlink="folHlink"/>
  <p:sldLayoutIdLst>
    <p:sldLayoutId id="2147483667" r:id="rId1"/>
    <p:sldLayoutId id="2147483701" r:id="rId2"/>
    <p:sldLayoutId id="2147483702" r:id="rId3"/>
    <p:sldLayoutId id="2147483703" r:id="rId4"/>
    <p:sldLayoutId id="2147483704" r:id="rId5"/>
    <p:sldLayoutId id="2147483692" r:id="rId6"/>
    <p:sldLayoutId id="2147483693" r:id="rId7"/>
    <p:sldLayoutId id="2147483698" r:id="rId8"/>
    <p:sldLayoutId id="2147483730" r:id="rId9"/>
    <p:sldLayoutId id="2147483697" r:id="rId10"/>
    <p:sldLayoutId id="2147483724" r:id="rId11"/>
    <p:sldLayoutId id="2147483679" r:id="rId12"/>
    <p:sldLayoutId id="2147483716" r:id="rId13"/>
    <p:sldLayoutId id="2147483720" r:id="rId14"/>
    <p:sldLayoutId id="2147483670" r:id="rId15"/>
    <p:sldLayoutId id="2147483717" r:id="rId16"/>
    <p:sldLayoutId id="2147483721" r:id="rId17"/>
    <p:sldLayoutId id="2147483671" r:id="rId18"/>
    <p:sldLayoutId id="2147483718" r:id="rId19"/>
    <p:sldLayoutId id="2147483722" r:id="rId20"/>
    <p:sldLayoutId id="2147483672" r:id="rId21"/>
    <p:sldLayoutId id="2147483719" r:id="rId22"/>
    <p:sldLayoutId id="2147483723" r:id="rId23"/>
    <p:sldLayoutId id="2147483673" r:id="rId24"/>
    <p:sldLayoutId id="2147483687" r:id="rId25"/>
    <p:sldLayoutId id="2147483688" r:id="rId26"/>
    <p:sldLayoutId id="2147483689" r:id="rId27"/>
    <p:sldLayoutId id="2147483690" r:id="rId28"/>
    <p:sldLayoutId id="2147483691" r:id="rId29"/>
    <p:sldLayoutId id="2147483662" r:id="rId30"/>
    <p:sldLayoutId id="2147483744" r:id="rId31"/>
    <p:sldLayoutId id="2147483732" r:id="rId32"/>
    <p:sldLayoutId id="2147483734" r:id="rId33"/>
    <p:sldLayoutId id="2147483745" r:id="rId34"/>
    <p:sldLayoutId id="2147483735" r:id="rId35"/>
    <p:sldLayoutId id="2147483736" r:id="rId36"/>
    <p:sldLayoutId id="2147483746" r:id="rId37"/>
    <p:sldLayoutId id="2147483737" r:id="rId38"/>
    <p:sldLayoutId id="2147483738" r:id="rId39"/>
    <p:sldLayoutId id="2147483747" r:id="rId40"/>
    <p:sldLayoutId id="2147483739" r:id="rId41"/>
    <p:sldLayoutId id="2147483733" r:id="rId42"/>
    <p:sldLayoutId id="2147483740" r:id="rId43"/>
    <p:sldLayoutId id="2147483741" r:id="rId44"/>
    <p:sldLayoutId id="2147483742" r:id="rId45"/>
    <p:sldLayoutId id="2147483743" r:id="rId46"/>
  </p:sldLayoutIdLst>
  <p:txStyles>
    <p:titleStyle>
      <a:lvl1pPr algn="l" defTabSz="914400" rtl="0" eaLnBrk="1" latinLnBrk="0" hangingPunct="1">
        <a:spcBef>
          <a:spcPct val="0"/>
        </a:spcBef>
        <a:buNone/>
        <a:defRPr sz="4000" b="1" kern="1200" spc="-150">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p:titleStyle>
    <p:bodyStyle>
      <a:lvl1pPr marL="342900" indent="-342900" algn="l" defTabSz="914400" rtl="0" eaLnBrk="1" latinLnBrk="0" hangingPunct="1">
        <a:spcBef>
          <a:spcPct val="20000"/>
        </a:spcBef>
        <a:buClr>
          <a:srgbClr val="00437B"/>
        </a:buClr>
        <a:buFont typeface="Arial" pitchFamily="34" charset="0"/>
        <a:buChar char="•"/>
        <a:defRPr sz="3200" kern="1200" spc="-15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rgbClr val="00437B"/>
        </a:buClr>
        <a:buFont typeface="Wingdings" pitchFamily="2" charset="2"/>
        <a:buChar char="§"/>
        <a:defRPr sz="2800" kern="1200" spc="-15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rgbClr val="00437B"/>
        </a:buClr>
        <a:buFont typeface="Calibri" pitchFamily="34" charset="0"/>
        <a:buChar char="–"/>
        <a:defRPr sz="2400" kern="1200" spc="-15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rgbClr val="00437B"/>
        </a:buClr>
        <a:buFont typeface="Arial" pitchFamily="34" charset="0"/>
        <a:buChar char="»"/>
        <a:defRPr sz="2000" kern="1200" spc="-15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rgbClr val="00437B"/>
        </a:buClr>
        <a:buFont typeface="Arial" pitchFamily="34" charset="0"/>
        <a:buChar char="›"/>
        <a:defRPr sz="2000" kern="1200" spc="-15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jpeg"/><Relationship Id="rId7" Type="http://schemas.openxmlformats.org/officeDocument/2006/relationships/diagramLayout" Target="../diagrams/layout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Data" Target="../diagrams/data3.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jpeg"/><Relationship Id="rId7" Type="http://schemas.openxmlformats.org/officeDocument/2006/relationships/diagramLayout" Target="../diagrams/layout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jpe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city, water&#10;&#10;Description automatically generated">
            <a:extLst>
              <a:ext uri="{FF2B5EF4-FFF2-40B4-BE49-F238E27FC236}">
                <a16:creationId xmlns:a16="http://schemas.microsoft.com/office/drawing/2014/main" id="{163221C4-858B-0EA7-B6DF-F9636F9A524D}"/>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t="17412" r="42" b="35712"/>
          <a:stretch/>
        </p:blipFill>
        <p:spPr>
          <a:xfrm>
            <a:off x="-1588" y="0"/>
            <a:ext cx="12193587" cy="3214688"/>
          </a:xfrm>
          <a:prstGeom prst="rect">
            <a:avLst/>
          </a:prstGeom>
        </p:spPr>
      </p:pic>
      <p:sp>
        <p:nvSpPr>
          <p:cNvPr id="3" name="Text Placeholder 2">
            <a:extLst>
              <a:ext uri="{FF2B5EF4-FFF2-40B4-BE49-F238E27FC236}">
                <a16:creationId xmlns:a16="http://schemas.microsoft.com/office/drawing/2014/main" id="{B48C18CF-F5C6-A618-1131-F678CB855E98}"/>
              </a:ext>
            </a:extLst>
          </p:cNvPr>
          <p:cNvSpPr>
            <a:spLocks noGrp="1"/>
          </p:cNvSpPr>
          <p:nvPr>
            <p:ph type="body" sz="quarter" idx="11"/>
          </p:nvPr>
        </p:nvSpPr>
        <p:spPr>
          <a:xfrm>
            <a:off x="-1" y="3399616"/>
            <a:ext cx="12191999" cy="928688"/>
          </a:xfrm>
        </p:spPr>
        <p:txBody>
          <a:bodyPr>
            <a:normAutofit fontScale="47500" lnSpcReduction="20000"/>
          </a:bodyPr>
          <a:lstStyle/>
          <a:p>
            <a:r>
              <a:rPr lang="en-US" dirty="0"/>
              <a:t>The intersections of mental health with substance use and related barriers to treatment among opioid overdose survivors in Boston, MA</a:t>
            </a:r>
          </a:p>
        </p:txBody>
      </p:sp>
      <p:sp>
        <p:nvSpPr>
          <p:cNvPr id="5" name="Text Placeholder 4">
            <a:extLst>
              <a:ext uri="{FF2B5EF4-FFF2-40B4-BE49-F238E27FC236}">
                <a16:creationId xmlns:a16="http://schemas.microsoft.com/office/drawing/2014/main" id="{26F78F82-F528-21E4-FEF2-3AD6D62E5DFE}"/>
              </a:ext>
            </a:extLst>
          </p:cNvPr>
          <p:cNvSpPr>
            <a:spLocks noGrp="1"/>
          </p:cNvSpPr>
          <p:nvPr>
            <p:ph type="body" sz="quarter" idx="13"/>
          </p:nvPr>
        </p:nvSpPr>
        <p:spPr>
          <a:xfrm>
            <a:off x="925550" y="4838324"/>
            <a:ext cx="10482147" cy="989352"/>
          </a:xfrm>
        </p:spPr>
        <p:txBody>
          <a:bodyPr/>
          <a:lstStyle/>
          <a:p>
            <a:r>
              <a:rPr lang="en-US" sz="2000" dirty="0"/>
              <a:t>Ranjani K. Paradise, PhD</a:t>
            </a:r>
            <a:r>
              <a:rPr lang="en-US" sz="2000" baseline="30000" dirty="0"/>
              <a:t>1</a:t>
            </a:r>
            <a:r>
              <a:rPr lang="en-US" sz="2000" dirty="0"/>
              <a:t> </a:t>
            </a:r>
            <a:r>
              <a:rPr lang="en-US" sz="2000" b="0" dirty="0"/>
              <a:t>(rparadise@icommunityhealth.org)</a:t>
            </a:r>
            <a:r>
              <a:rPr lang="en-US" sz="2000" dirty="0"/>
              <a:t> </a:t>
            </a:r>
          </a:p>
          <a:p>
            <a:r>
              <a:rPr lang="en-US" sz="2000" b="0" dirty="0"/>
              <a:t>Angela R. </a:t>
            </a:r>
            <a:r>
              <a:rPr lang="en-US" sz="2000" b="0" dirty="0" err="1"/>
              <a:t>Bazzi</a:t>
            </a:r>
            <a:r>
              <a:rPr lang="en-US" sz="2000" b="0" dirty="0"/>
              <a:t> PhD MPH</a:t>
            </a:r>
            <a:r>
              <a:rPr lang="en-US" sz="2000" b="0" baseline="30000" dirty="0"/>
              <a:t>2,3</a:t>
            </a:r>
            <a:r>
              <a:rPr lang="en-US" sz="2000" b="0" dirty="0"/>
              <a:t>; Jaylen Clarke MSc</a:t>
            </a:r>
            <a:r>
              <a:rPr lang="en-US" sz="2000" b="0" baseline="30000" dirty="0"/>
              <a:t>4</a:t>
            </a:r>
            <a:r>
              <a:rPr lang="en-US" sz="2000" b="0" dirty="0"/>
              <a:t>; Dan Dooley</a:t>
            </a:r>
            <a:r>
              <a:rPr lang="en-US" sz="2000" b="0" baseline="30000" dirty="0"/>
              <a:t>4</a:t>
            </a:r>
            <a:r>
              <a:rPr lang="en-US" sz="2000" b="0" dirty="0"/>
              <a:t>; Jeff Desmarais MA</a:t>
            </a:r>
            <a:r>
              <a:rPr lang="en-US" sz="2000" b="0" baseline="30000" dirty="0"/>
              <a:t>1</a:t>
            </a:r>
            <a:r>
              <a:rPr lang="en-US" sz="2000" b="0" dirty="0"/>
              <a:t>; Andres </a:t>
            </a:r>
            <a:r>
              <a:rPr lang="en-US" sz="2000" b="0" dirty="0" err="1"/>
              <a:t>Hoyos-Cespedes</a:t>
            </a:r>
            <a:r>
              <a:rPr lang="en-US" sz="2000" b="0" dirty="0"/>
              <a:t> MPH CPH</a:t>
            </a:r>
            <a:r>
              <a:rPr lang="en-US" sz="2000" b="0" baseline="30000" dirty="0"/>
              <a:t>1</a:t>
            </a:r>
            <a:r>
              <a:rPr lang="en-US" sz="2000" b="0" dirty="0"/>
              <a:t>; Simeon D. Kimmel MD MA</a:t>
            </a:r>
            <a:r>
              <a:rPr lang="en-US" sz="2000" b="0" baseline="30000" dirty="0"/>
              <a:t>5</a:t>
            </a:r>
            <a:r>
              <a:rPr lang="en-US" sz="2000" b="0" dirty="0"/>
              <a:t>,; </a:t>
            </a:r>
            <a:r>
              <a:rPr lang="en-US" sz="2000" b="0" dirty="0" err="1"/>
              <a:t>Alykhan</a:t>
            </a:r>
            <a:r>
              <a:rPr lang="en-US" sz="2000" b="0" dirty="0"/>
              <a:t> </a:t>
            </a:r>
            <a:r>
              <a:rPr lang="en-US" sz="2000" b="0" dirty="0" err="1"/>
              <a:t>Nurani</a:t>
            </a:r>
            <a:r>
              <a:rPr lang="en-US" sz="2000" b="0" dirty="0"/>
              <a:t> MS</a:t>
            </a:r>
            <a:r>
              <a:rPr lang="en-US" sz="2000" b="0" baseline="30000" dirty="0"/>
              <a:t>5</a:t>
            </a:r>
            <a:r>
              <a:rPr lang="en-US" sz="2000" b="0" dirty="0"/>
              <a:t>; Shannon O’Malley MS</a:t>
            </a:r>
            <a:r>
              <a:rPr lang="en-US" sz="2000" b="0" baseline="30000" dirty="0"/>
              <a:t>4</a:t>
            </a:r>
            <a:r>
              <a:rPr lang="en-US" sz="2000" b="0" dirty="0"/>
              <a:t>; Sunday Taylor PhD</a:t>
            </a:r>
            <a:r>
              <a:rPr lang="en-US" sz="2000" b="0" baseline="30000" dirty="0"/>
              <a:t>4</a:t>
            </a:r>
            <a:endParaRPr lang="en-US" sz="2000" b="0" dirty="0"/>
          </a:p>
        </p:txBody>
      </p:sp>
      <p:sp>
        <p:nvSpPr>
          <p:cNvPr id="9" name="Text Placeholder 2">
            <a:extLst>
              <a:ext uri="{FF2B5EF4-FFF2-40B4-BE49-F238E27FC236}">
                <a16:creationId xmlns:a16="http://schemas.microsoft.com/office/drawing/2014/main" id="{8F820687-13E8-0B04-74CD-ED18BE34CFFE}"/>
              </a:ext>
            </a:extLst>
          </p:cNvPr>
          <p:cNvSpPr>
            <a:spLocks noGrp="1"/>
          </p:cNvSpPr>
          <p:nvPr>
            <p:ph type="body" sz="quarter" idx="12"/>
          </p:nvPr>
        </p:nvSpPr>
        <p:spPr>
          <a:xfrm>
            <a:off x="-1588" y="4296627"/>
            <a:ext cx="12192001" cy="319087"/>
          </a:xfrm>
        </p:spPr>
        <p:txBody>
          <a:bodyPr/>
          <a:lstStyle/>
          <a:p>
            <a:r>
              <a:rPr lang="en-US" sz="2000" dirty="0"/>
              <a:t>November 4, 2023</a:t>
            </a:r>
          </a:p>
        </p:txBody>
      </p:sp>
      <p:pic>
        <p:nvPicPr>
          <p:cNvPr id="6" name="Picture 5"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4" cstate="print"/>
          <a:stretch>
            <a:fillRect/>
          </a:stretch>
        </p:blipFill>
        <p:spPr>
          <a:xfrm>
            <a:off x="10946357" y="6164099"/>
            <a:ext cx="561499" cy="617220"/>
          </a:xfrm>
          <a:prstGeom prst="rect">
            <a:avLst/>
          </a:prstGeom>
        </p:spPr>
      </p:pic>
      <p:pic>
        <p:nvPicPr>
          <p:cNvPr id="7"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a:extLst>
              <a:ext uri="{FF2B5EF4-FFF2-40B4-BE49-F238E27FC236}">
                <a16:creationId xmlns:a16="http://schemas.microsoft.com/office/drawing/2014/main" id="{26F78F82-F528-21E4-FEF2-3AD6D62E5DFE}"/>
              </a:ext>
            </a:extLst>
          </p:cNvPr>
          <p:cNvSpPr>
            <a:spLocks noGrp="1"/>
          </p:cNvSpPr>
          <p:nvPr>
            <p:ph type="body" sz="quarter" idx="13"/>
          </p:nvPr>
        </p:nvSpPr>
        <p:spPr>
          <a:xfrm>
            <a:off x="1087130" y="5949927"/>
            <a:ext cx="5949287" cy="630401"/>
          </a:xfrm>
        </p:spPr>
        <p:txBody>
          <a:bodyPr/>
          <a:lstStyle/>
          <a:p>
            <a:pPr algn="l"/>
            <a:r>
              <a:rPr lang="en-US" b="0" baseline="30000" dirty="0"/>
              <a:t>1</a:t>
            </a:r>
            <a:r>
              <a:rPr lang="en-US" b="0" dirty="0"/>
              <a:t>Institute for Community Health; </a:t>
            </a:r>
            <a:r>
              <a:rPr lang="en-US" b="0" baseline="30000" dirty="0"/>
              <a:t>2</a:t>
            </a:r>
            <a:r>
              <a:rPr lang="en-US" b="0" dirty="0"/>
              <a:t>Boston University School of Public Health, </a:t>
            </a:r>
            <a:r>
              <a:rPr lang="en-US" b="0" baseline="30000" dirty="0"/>
              <a:t>3</a:t>
            </a:r>
            <a:r>
              <a:rPr lang="en-US" b="0" dirty="0"/>
              <a:t>University of California San Diego  Herbert Wertheim School of Public Health, </a:t>
            </a:r>
            <a:r>
              <a:rPr lang="en-US" b="0" baseline="30000" dirty="0"/>
              <a:t>4</a:t>
            </a:r>
            <a:r>
              <a:rPr lang="en-US" b="0" dirty="0"/>
              <a:t>Boston Public Health Commission, </a:t>
            </a:r>
            <a:r>
              <a:rPr lang="en-US" b="0" baseline="30000" dirty="0"/>
              <a:t>5</a:t>
            </a:r>
            <a:r>
              <a:rPr lang="en-US" b="0" dirty="0"/>
              <a:t>Boston Medical Center</a:t>
            </a:r>
            <a:endParaRPr lang="en-US" dirty="0"/>
          </a:p>
        </p:txBody>
      </p:sp>
    </p:spTree>
    <p:extLst>
      <p:ext uri="{BB962C8B-B14F-4D97-AF65-F5344CB8AC3E}">
        <p14:creationId xmlns:p14="http://schemas.microsoft.com/office/powerpoint/2010/main" val="328797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Findings</a:t>
            </a:r>
          </a:p>
        </p:txBody>
      </p:sp>
    </p:spTree>
    <p:extLst>
      <p:ext uri="{BB962C8B-B14F-4D97-AF65-F5344CB8AC3E}">
        <p14:creationId xmlns:p14="http://schemas.microsoft.com/office/powerpoint/2010/main" val="7182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Overdose survivor participant characteristics (N=59)</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116537044"/>
              </p:ext>
            </p:extLst>
          </p:nvPr>
        </p:nvGraphicFramePr>
        <p:xfrm>
          <a:off x="1565660" y="1291207"/>
          <a:ext cx="8723851"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1365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Participant self-reported health status and drug use (N=59)</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1859954516"/>
              </p:ext>
            </p:extLst>
          </p:nvPr>
        </p:nvGraphicFramePr>
        <p:xfrm>
          <a:off x="1565659" y="1291207"/>
          <a:ext cx="9099947"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028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234556"/>
            <a:ext cx="11106778" cy="4663868"/>
          </a:xfrm>
        </p:spPr>
        <p:txBody>
          <a:bodyPr/>
          <a:lstStyle/>
          <a:p>
            <a:r>
              <a:rPr lang="en-US" dirty="0"/>
              <a:t>Many overdose survivors shared experiences of trauma and disclosed mental health conditions or distress</a:t>
            </a:r>
          </a:p>
          <a:p>
            <a:r>
              <a:rPr lang="en-US" dirty="0"/>
              <a:t>For some, social determinants (especially homelessness) and COVID-19 caused or exacerbated depression, anxiety, and mental/emotional distress </a:t>
            </a:r>
          </a:p>
          <a:p>
            <a:r>
              <a:rPr lang="en-US" dirty="0"/>
              <a:t>Participants described using substances to cope</a:t>
            </a:r>
          </a:p>
          <a:p>
            <a:pPr marL="0" indent="0">
              <a:buNone/>
            </a:pPr>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98"/>
            <a:ext cx="12192000" cy="1029768"/>
          </a:xfrm>
        </p:spPr>
        <p:txBody>
          <a:bodyPr/>
          <a:lstStyle/>
          <a:p>
            <a:r>
              <a:rPr lang="en-US" dirty="0"/>
              <a:t>Mental health</a:t>
            </a:r>
          </a:p>
        </p:txBody>
      </p:sp>
      <p:grpSp>
        <p:nvGrpSpPr>
          <p:cNvPr id="22" name="Group 21">
            <a:extLst>
              <a:ext uri="{FF2B5EF4-FFF2-40B4-BE49-F238E27FC236}">
                <a16:creationId xmlns:a16="http://schemas.microsoft.com/office/drawing/2014/main" id="{A1565963-2628-F306-69C3-CC0631340F25}"/>
              </a:ext>
            </a:extLst>
          </p:cNvPr>
          <p:cNvGrpSpPr/>
          <p:nvPr/>
        </p:nvGrpSpPr>
        <p:grpSpPr>
          <a:xfrm>
            <a:off x="1373470" y="4496490"/>
            <a:ext cx="7642930" cy="2032468"/>
            <a:chOff x="-696116" y="0"/>
            <a:chExt cx="7479349" cy="1714452"/>
          </a:xfrm>
        </p:grpSpPr>
        <p:sp>
          <p:nvSpPr>
            <p:cNvPr id="23" name="Rectangle 22">
              <a:extLst>
                <a:ext uri="{FF2B5EF4-FFF2-40B4-BE49-F238E27FC236}">
                  <a16:creationId xmlns:a16="http://schemas.microsoft.com/office/drawing/2014/main" id="{8150E525-1D3F-448E-C15D-6CD43DF462FA}"/>
                </a:ext>
              </a:extLst>
            </p:cNvPr>
            <p:cNvSpPr/>
            <p:nvPr/>
          </p:nvSpPr>
          <p:spPr>
            <a:xfrm>
              <a:off x="-401088" y="288264"/>
              <a:ext cx="6944241" cy="1426188"/>
            </a:xfrm>
            <a:prstGeom prst="rect">
              <a:avLst/>
            </a:prstGeom>
            <a:solidFill>
              <a:schemeClr val="tx2">
                <a:lumMod val="20000"/>
                <a:lumOff val="80000"/>
                <a:alpha val="72941"/>
              </a:schemeClr>
            </a:solidFill>
            <a:ln w="1047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a:t>
              </a:r>
              <a:r>
                <a:rPr lang="en-US" sz="1600" b="1"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I just don't think [I would] able to survive this atmosphere without being high. You know? I think the depression is just too much for me. And anxiety</a:t>
              </a: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you know? I just think that if I did have a place [to live] and a job, I think that I'll be able to do – do more as far as recovery is concerned.</a:t>
              </a:r>
              <a:r>
                <a:rPr lang="en-US" sz="1600" i="1" dirty="0">
                  <a:latin typeface="Segoe UI" panose="020B0502040204020203" pitchFamily="34" charset="0"/>
                  <a:cs typeface="Segoe UI" panose="020B0502040204020203" pitchFamily="34" charset="0"/>
                </a:rPr>
                <a:t>”</a:t>
              </a: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a:t>
              </a:r>
            </a:p>
            <a:p>
              <a:pPr>
                <a:lnSpc>
                  <a:spcPct val="115000"/>
                </a:lnSpc>
                <a:defRPr/>
              </a:pP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 Overdose survivor (Black man), talking about living on the street</a:t>
              </a:r>
            </a:p>
          </p:txBody>
        </p:sp>
        <p:grpSp>
          <p:nvGrpSpPr>
            <p:cNvPr id="24" name="Group 23">
              <a:extLst>
                <a:ext uri="{FF2B5EF4-FFF2-40B4-BE49-F238E27FC236}">
                  <a16:creationId xmlns:a16="http://schemas.microsoft.com/office/drawing/2014/main" id="{FC12B7C7-0B1A-DFFB-D501-6CF18698867D}"/>
                </a:ext>
              </a:extLst>
            </p:cNvPr>
            <p:cNvGrpSpPr/>
            <p:nvPr/>
          </p:nvGrpSpPr>
          <p:grpSpPr>
            <a:xfrm>
              <a:off x="-696116" y="0"/>
              <a:ext cx="7479349" cy="453074"/>
              <a:chOff x="-696116" y="0"/>
              <a:chExt cx="7479349" cy="453074"/>
            </a:xfrm>
          </p:grpSpPr>
          <p:sp>
            <p:nvSpPr>
              <p:cNvPr id="25" name="Freeform: Shape 16">
                <a:extLst>
                  <a:ext uri="{FF2B5EF4-FFF2-40B4-BE49-F238E27FC236}">
                    <a16:creationId xmlns:a16="http://schemas.microsoft.com/office/drawing/2014/main" id="{402473FA-EFB9-5A7F-6E23-115C1241F8D0}"/>
                  </a:ext>
                </a:extLst>
              </p:cNvPr>
              <p:cNvSpPr/>
              <p:nvPr/>
            </p:nvSpPr>
            <p:spPr>
              <a:xfrm rot="10800000">
                <a:off x="6429231" y="24479"/>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6" name="Freeform: Shape 17">
                <a:extLst>
                  <a:ext uri="{FF2B5EF4-FFF2-40B4-BE49-F238E27FC236}">
                    <a16:creationId xmlns:a16="http://schemas.microsoft.com/office/drawing/2014/main" id="{61BBCEB5-B3E0-602C-2453-B8CF3DFEF71F}"/>
                  </a:ext>
                </a:extLst>
              </p:cNvPr>
              <p:cNvSpPr/>
              <p:nvPr/>
            </p:nvSpPr>
            <p:spPr>
              <a:xfrm rot="10800000">
                <a:off x="6248239" y="91160"/>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7" name="Freeform: Shape 18">
                <a:extLst>
                  <a:ext uri="{FF2B5EF4-FFF2-40B4-BE49-F238E27FC236}">
                    <a16:creationId xmlns:a16="http://schemas.microsoft.com/office/drawing/2014/main" id="{D9DC9B64-60CE-2D52-7E72-9F2F2B0C3DDD}"/>
                  </a:ext>
                </a:extLst>
              </p:cNvPr>
              <p:cNvSpPr/>
              <p:nvPr/>
            </p:nvSpPr>
            <p:spPr>
              <a:xfrm>
                <a:off x="-515150" y="0"/>
                <a:ext cx="353997" cy="361908"/>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8" name="Freeform: Shape 19">
                <a:extLst>
                  <a:ext uri="{FF2B5EF4-FFF2-40B4-BE49-F238E27FC236}">
                    <a16:creationId xmlns:a16="http://schemas.microsoft.com/office/drawing/2014/main" id="{9D41A715-6910-7471-922A-4AA601D9551A}"/>
                  </a:ext>
                </a:extLst>
              </p:cNvPr>
              <p:cNvSpPr/>
              <p:nvPr/>
            </p:nvSpPr>
            <p:spPr>
              <a:xfrm>
                <a:off x="-696116" y="66675"/>
                <a:ext cx="353695" cy="361315"/>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367874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323764"/>
            <a:ext cx="11106778" cy="1826938"/>
          </a:xfrm>
        </p:spPr>
        <p:txBody>
          <a:bodyPr/>
          <a:lstStyle/>
          <a:p>
            <a:pPr marL="0" indent="0">
              <a:buNone/>
            </a:pPr>
            <a:r>
              <a:rPr lang="en-US" dirty="0"/>
              <a:t>Key informants emphasized the importance of addressing trauma and mental health when working with overdose survivors and people who use drugs</a:t>
            </a:r>
          </a:p>
          <a:p>
            <a:pPr marL="0" indent="0">
              <a:buNone/>
            </a:pPr>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98"/>
            <a:ext cx="12192000" cy="1029768"/>
          </a:xfrm>
        </p:spPr>
        <p:txBody>
          <a:bodyPr/>
          <a:lstStyle/>
          <a:p>
            <a:r>
              <a:rPr lang="en-US" dirty="0"/>
              <a:t>Mental health</a:t>
            </a:r>
          </a:p>
        </p:txBody>
      </p:sp>
      <p:sp>
        <p:nvSpPr>
          <p:cNvPr id="10" name="Text Box 1">
            <a:extLst>
              <a:ext uri="{FF2B5EF4-FFF2-40B4-BE49-F238E27FC236}">
                <a16:creationId xmlns:a16="http://schemas.microsoft.com/office/drawing/2014/main" id="{911DA311-E7DC-A92F-415D-25F1D1FB361A}"/>
              </a:ext>
            </a:extLst>
          </p:cNvPr>
          <p:cNvSpPr txBox="1"/>
          <p:nvPr/>
        </p:nvSpPr>
        <p:spPr>
          <a:xfrm>
            <a:off x="1205876" y="3430415"/>
            <a:ext cx="4479277" cy="2091944"/>
          </a:xfrm>
          <a:prstGeom prst="rect">
            <a:avLst/>
          </a:prstGeom>
          <a:solidFill>
            <a:schemeClr val="accent2">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Mental health - that’s like your compass</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Like if you don’t have a compass you just -- you walk around, and go around in circles, and you don’t even know you’re walking around in a circle. You would be lost, and not know you’re lost. So, the mental aspect is to me is important.“ </a:t>
            </a:r>
          </a:p>
          <a:p>
            <a:pPr lvl="0">
              <a:lnSpc>
                <a:spcPct val="115000"/>
              </a:lnSpc>
              <a:defRPr/>
            </a:pP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a:t>
            </a:r>
            <a:r>
              <a:rPr lang="en-US" sz="1600"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Key informant (first responder)</a:t>
            </a:r>
          </a:p>
        </p:txBody>
      </p:sp>
      <p:grpSp>
        <p:nvGrpSpPr>
          <p:cNvPr id="13" name="Group 12">
            <a:extLst>
              <a:ext uri="{FF2B5EF4-FFF2-40B4-BE49-F238E27FC236}">
                <a16:creationId xmlns:a16="http://schemas.microsoft.com/office/drawing/2014/main" id="{A1565963-2628-F306-69C3-CC0631340F25}"/>
              </a:ext>
            </a:extLst>
          </p:cNvPr>
          <p:cNvGrpSpPr/>
          <p:nvPr/>
        </p:nvGrpSpPr>
        <p:grpSpPr>
          <a:xfrm>
            <a:off x="5798243" y="2517359"/>
            <a:ext cx="5825256" cy="3270125"/>
            <a:chOff x="24120" y="0"/>
            <a:chExt cx="5700574" cy="2339346"/>
          </a:xfrm>
        </p:grpSpPr>
        <p:sp>
          <p:nvSpPr>
            <p:cNvPr id="14" name="Rectangle 13">
              <a:extLst>
                <a:ext uri="{FF2B5EF4-FFF2-40B4-BE49-F238E27FC236}">
                  <a16:creationId xmlns:a16="http://schemas.microsoft.com/office/drawing/2014/main" id="{8150E525-1D3F-448E-C15D-6CD43DF462FA}"/>
                </a:ext>
              </a:extLst>
            </p:cNvPr>
            <p:cNvSpPr/>
            <p:nvPr/>
          </p:nvSpPr>
          <p:spPr>
            <a:xfrm>
              <a:off x="188191" y="288264"/>
              <a:ext cx="5279170" cy="2051082"/>
            </a:xfrm>
            <a:prstGeom prst="rect">
              <a:avLst/>
            </a:prstGeom>
            <a:solidFill>
              <a:schemeClr val="tx2">
                <a:lumMod val="20000"/>
                <a:lumOff val="80000"/>
                <a:alpha val="72941"/>
              </a:schemeClr>
            </a:solidFill>
            <a:ln w="1047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“But if people who have severe trauma - which all of them do either before they started using drugs or after they start using drugs or both - severe mental illness, and no social supports, and no housing and all this shit going on. </a:t>
              </a:r>
              <a:r>
                <a:rPr lang="en-US" sz="1600" b="1"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How do you expect them to use the same sort of coping mechanisms and skills as someone who doesn't have to deal with all of those burdens </a:t>
              </a: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and then navigate the system, accordingly? It just doesn't work that way.” </a:t>
              </a:r>
            </a:p>
            <a:p>
              <a:pPr lvl="0">
                <a:lnSpc>
                  <a:spcPct val="115000"/>
                </a:lnSpc>
                <a:defRPr/>
              </a:pP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 Key informant (City of Boston service provider)</a:t>
              </a:r>
            </a:p>
          </p:txBody>
        </p:sp>
        <p:grpSp>
          <p:nvGrpSpPr>
            <p:cNvPr id="15" name="Group 14">
              <a:extLst>
                <a:ext uri="{FF2B5EF4-FFF2-40B4-BE49-F238E27FC236}">
                  <a16:creationId xmlns:a16="http://schemas.microsoft.com/office/drawing/2014/main" id="{FC12B7C7-0B1A-DFFB-D501-6CF18698867D}"/>
                </a:ext>
              </a:extLst>
            </p:cNvPr>
            <p:cNvGrpSpPr/>
            <p:nvPr/>
          </p:nvGrpSpPr>
          <p:grpSpPr>
            <a:xfrm>
              <a:off x="24120" y="0"/>
              <a:ext cx="5700574" cy="453074"/>
              <a:chOff x="24120" y="0"/>
              <a:chExt cx="5700574" cy="453074"/>
            </a:xfrm>
          </p:grpSpPr>
          <p:sp>
            <p:nvSpPr>
              <p:cNvPr id="16" name="Freeform: Shape 16">
                <a:extLst>
                  <a:ext uri="{FF2B5EF4-FFF2-40B4-BE49-F238E27FC236}">
                    <a16:creationId xmlns:a16="http://schemas.microsoft.com/office/drawing/2014/main" id="{402473FA-EFB9-5A7F-6E23-115C1241F8D0}"/>
                  </a:ext>
                </a:extLst>
              </p:cNvPr>
              <p:cNvSpPr/>
              <p:nvPr/>
            </p:nvSpPr>
            <p:spPr>
              <a:xfrm rot="10800000">
                <a:off x="5370692" y="24479"/>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 name="Freeform: Shape 17">
                <a:extLst>
                  <a:ext uri="{FF2B5EF4-FFF2-40B4-BE49-F238E27FC236}">
                    <a16:creationId xmlns:a16="http://schemas.microsoft.com/office/drawing/2014/main" id="{61BBCEB5-B3E0-602C-2453-B8CF3DFEF71F}"/>
                  </a:ext>
                </a:extLst>
              </p:cNvPr>
              <p:cNvSpPr/>
              <p:nvPr/>
            </p:nvSpPr>
            <p:spPr>
              <a:xfrm rot="10800000">
                <a:off x="5189716" y="91160"/>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 name="Freeform: Shape 18">
                <a:extLst>
                  <a:ext uri="{FF2B5EF4-FFF2-40B4-BE49-F238E27FC236}">
                    <a16:creationId xmlns:a16="http://schemas.microsoft.com/office/drawing/2014/main" id="{D9DC9B64-60CE-2D52-7E72-9F2F2B0C3DDD}"/>
                  </a:ext>
                </a:extLst>
              </p:cNvPr>
              <p:cNvSpPr/>
              <p:nvPr/>
            </p:nvSpPr>
            <p:spPr>
              <a:xfrm>
                <a:off x="205086" y="0"/>
                <a:ext cx="353997" cy="361908"/>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 name="Freeform: Shape 19">
                <a:extLst>
                  <a:ext uri="{FF2B5EF4-FFF2-40B4-BE49-F238E27FC236}">
                    <a16:creationId xmlns:a16="http://schemas.microsoft.com/office/drawing/2014/main" id="{9D41A715-6910-7471-922A-4AA601D9551A}"/>
                  </a:ext>
                </a:extLst>
              </p:cNvPr>
              <p:cNvSpPr/>
              <p:nvPr/>
            </p:nvSpPr>
            <p:spPr>
              <a:xfrm>
                <a:off x="24120" y="66675"/>
                <a:ext cx="353695" cy="361315"/>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sp>
        <p:nvSpPr>
          <p:cNvPr id="20" name="Freeform: Shape 18">
            <a:extLst>
              <a:ext uri="{FF2B5EF4-FFF2-40B4-BE49-F238E27FC236}">
                <a16:creationId xmlns:a16="http://schemas.microsoft.com/office/drawing/2014/main" id="{D9DC9B64-60CE-2D52-7E72-9F2F2B0C3DDD}"/>
              </a:ext>
            </a:extLst>
          </p:cNvPr>
          <p:cNvSpPr/>
          <p:nvPr/>
        </p:nvSpPr>
        <p:spPr>
          <a:xfrm>
            <a:off x="1060948" y="3083879"/>
            <a:ext cx="361739" cy="50590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1" name="Freeform: Shape 19">
            <a:extLst>
              <a:ext uri="{FF2B5EF4-FFF2-40B4-BE49-F238E27FC236}">
                <a16:creationId xmlns:a16="http://schemas.microsoft.com/office/drawing/2014/main" id="{9D41A715-6910-7471-922A-4AA601D9551A}"/>
              </a:ext>
            </a:extLst>
          </p:cNvPr>
          <p:cNvSpPr/>
          <p:nvPr/>
        </p:nvSpPr>
        <p:spPr>
          <a:xfrm>
            <a:off x="812430" y="2996108"/>
            <a:ext cx="425026" cy="766136"/>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1795FF">
              <a:alpha val="34902"/>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225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9454" y="1906857"/>
            <a:ext cx="4846656" cy="1873405"/>
          </a:xfrm>
        </p:spPr>
        <p:txBody>
          <a:bodyPr>
            <a:normAutofit/>
          </a:bodyPr>
          <a:lstStyle/>
          <a:p>
            <a:pPr marL="0" indent="0">
              <a:buNone/>
            </a:pPr>
            <a:r>
              <a:rPr lang="en-US" dirty="0"/>
              <a:t>Some survivors described significant emotional distress after the overdose</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0" y="16053"/>
            <a:ext cx="12192000" cy="1029768"/>
          </a:xfrm>
        </p:spPr>
        <p:txBody>
          <a:bodyPr/>
          <a:lstStyle/>
          <a:p>
            <a:r>
              <a:rPr lang="en-US" dirty="0"/>
              <a:t>Mental health</a:t>
            </a:r>
          </a:p>
        </p:txBody>
      </p:sp>
      <p:grpSp>
        <p:nvGrpSpPr>
          <p:cNvPr id="16" name="Group 15">
            <a:extLst>
              <a:ext uri="{FF2B5EF4-FFF2-40B4-BE49-F238E27FC236}">
                <a16:creationId xmlns:a16="http://schemas.microsoft.com/office/drawing/2014/main" id="{C936FFBA-259B-5183-8022-8168500199B2}"/>
              </a:ext>
            </a:extLst>
          </p:cNvPr>
          <p:cNvGrpSpPr/>
          <p:nvPr/>
        </p:nvGrpSpPr>
        <p:grpSpPr>
          <a:xfrm>
            <a:off x="5586348" y="1547821"/>
            <a:ext cx="5921508" cy="3499871"/>
            <a:chOff x="-1559024" y="156940"/>
            <a:chExt cx="6303265" cy="1534185"/>
          </a:xfrm>
        </p:grpSpPr>
        <p:sp>
          <p:nvSpPr>
            <p:cNvPr id="17" name="Text Box 1">
              <a:extLst>
                <a:ext uri="{FF2B5EF4-FFF2-40B4-BE49-F238E27FC236}">
                  <a16:creationId xmlns:a16="http://schemas.microsoft.com/office/drawing/2014/main" id="{911DA311-E7DC-A92F-415D-25F1D1FB361A}"/>
                </a:ext>
              </a:extLst>
            </p:cNvPr>
            <p:cNvSpPr txBox="1"/>
            <p:nvPr/>
          </p:nvSpPr>
          <p:spPr>
            <a:xfrm>
              <a:off x="-1559024" y="322432"/>
              <a:ext cx="5979159" cy="1368693"/>
            </a:xfrm>
            <a:prstGeom prst="rect">
              <a:avLst/>
            </a:prstGeom>
            <a:solidFill>
              <a:schemeClr val="accent2">
                <a:lumMod val="20000"/>
                <a:lumOff val="80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“I looked around, I was abandoned. The girls that I was there with wasn’t there anymore. </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I felt betrayed, I felt ashamed, I felt stupid, I felt worthless, I felt like an idiot, I felt angry, but then I felt embarrassed </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as I began coming back to life being embarrassed. […] I started crying. I told [the first responders] I wanted to go to the hospital I don’t feel good I don’t feel right I need to go to the hospital. They said, “buddy get lost we’re done here. We’re not wasting anymore time with you, you’re just going to go get high again anyways.”” </a:t>
              </a:r>
              <a:r>
                <a:rPr lang="en-US" sz="1600"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 Overdose survivor (Latino man)</a:t>
              </a:r>
            </a:p>
          </p:txBody>
        </p:sp>
        <p:sp>
          <p:nvSpPr>
            <p:cNvPr id="18" name="Freeform: Shape 11">
              <a:extLst>
                <a:ext uri="{FF2B5EF4-FFF2-40B4-BE49-F238E27FC236}">
                  <a16:creationId xmlns:a16="http://schemas.microsoft.com/office/drawing/2014/main" id="{244BA40F-EEAA-7383-8A64-06193493A727}"/>
                </a:ext>
              </a:extLst>
            </p:cNvPr>
            <p:cNvSpPr/>
            <p:nvPr/>
          </p:nvSpPr>
          <p:spPr>
            <a:xfrm rot="10800000">
              <a:off x="4074684" y="197223"/>
              <a:ext cx="413716" cy="193877"/>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2BB673">
                <a:alpha val="35000"/>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9" name="Freeform: Shape 12">
              <a:extLst>
                <a:ext uri="{FF2B5EF4-FFF2-40B4-BE49-F238E27FC236}">
                  <a16:creationId xmlns:a16="http://schemas.microsoft.com/office/drawing/2014/main" id="{48F7C75A-65BC-7472-F632-D08FE4F0F0AB}"/>
                </a:ext>
              </a:extLst>
            </p:cNvPr>
            <p:cNvSpPr/>
            <p:nvPr/>
          </p:nvSpPr>
          <p:spPr>
            <a:xfrm rot="10800000">
              <a:off x="4313814" y="156940"/>
              <a:ext cx="430427" cy="312276"/>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1795FF">
                <a:alpha val="35000"/>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spTree>
    <p:extLst>
      <p:ext uri="{BB962C8B-B14F-4D97-AF65-F5344CB8AC3E}">
        <p14:creationId xmlns:p14="http://schemas.microsoft.com/office/powerpoint/2010/main" val="297229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9454" y="1828800"/>
            <a:ext cx="4846656" cy="4248615"/>
          </a:xfrm>
        </p:spPr>
        <p:txBody>
          <a:bodyPr>
            <a:normAutofit/>
          </a:bodyPr>
          <a:lstStyle/>
          <a:p>
            <a:pPr marL="0" indent="0">
              <a:buNone/>
            </a:pPr>
            <a:r>
              <a:rPr lang="en-US" dirty="0"/>
              <a:t>Key informants recommended a trauma-informed approach to overdose response with attention to emotions and mental health </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0" y="16053"/>
            <a:ext cx="12192000" cy="1029768"/>
          </a:xfrm>
        </p:spPr>
        <p:txBody>
          <a:bodyPr/>
          <a:lstStyle/>
          <a:p>
            <a:r>
              <a:rPr lang="en-US" dirty="0"/>
              <a:t>Mental health</a:t>
            </a:r>
          </a:p>
        </p:txBody>
      </p:sp>
      <p:grpSp>
        <p:nvGrpSpPr>
          <p:cNvPr id="16" name="Group 15">
            <a:extLst>
              <a:ext uri="{FF2B5EF4-FFF2-40B4-BE49-F238E27FC236}">
                <a16:creationId xmlns:a16="http://schemas.microsoft.com/office/drawing/2014/main" id="{C936FFBA-259B-5183-8022-8168500199B2}"/>
              </a:ext>
            </a:extLst>
          </p:cNvPr>
          <p:cNvGrpSpPr/>
          <p:nvPr/>
        </p:nvGrpSpPr>
        <p:grpSpPr>
          <a:xfrm>
            <a:off x="5631366" y="1291345"/>
            <a:ext cx="6188724" cy="3737856"/>
            <a:chOff x="-1843467" y="156940"/>
            <a:chExt cx="6587708" cy="1638507"/>
          </a:xfrm>
        </p:grpSpPr>
        <p:sp>
          <p:nvSpPr>
            <p:cNvPr id="17" name="Text Box 1">
              <a:extLst>
                <a:ext uri="{FF2B5EF4-FFF2-40B4-BE49-F238E27FC236}">
                  <a16:creationId xmlns:a16="http://schemas.microsoft.com/office/drawing/2014/main" id="{911DA311-E7DC-A92F-415D-25F1D1FB361A}"/>
                </a:ext>
              </a:extLst>
            </p:cNvPr>
            <p:cNvSpPr txBox="1"/>
            <p:nvPr/>
          </p:nvSpPr>
          <p:spPr>
            <a:xfrm>
              <a:off x="-1843467" y="322432"/>
              <a:ext cx="6263602" cy="1473015"/>
            </a:xfrm>
            <a:prstGeom prst="rect">
              <a:avLst/>
            </a:prstGeom>
            <a:solidFill>
              <a:schemeClr val="accent2">
                <a:lumMod val="20000"/>
                <a:lumOff val="80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“I think this is why it's critical to have harm reduction services in place, because when that individual comes to, two things usually happen, they're in withdrawal, </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they're angry. […] A lot of times they're scared</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 [Harm reduction is about] getting to the base of the trauma. Like, you know you learn so much talking to people like after an overdose. It's like, I mean the </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amount of overdoses that I have been at post that we find out that it was intentional</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is like especially during COVID like that number's gone up. And it's like, so right away right there, it's like okay, </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we have a mental health crisis right here</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a:t>
              </a:r>
              <a:r>
                <a:rPr lang="en-US" sz="1600"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 Key informant (harm reduction service provider and advocate)</a:t>
              </a:r>
            </a:p>
          </p:txBody>
        </p:sp>
        <p:sp>
          <p:nvSpPr>
            <p:cNvPr id="18" name="Freeform: Shape 11">
              <a:extLst>
                <a:ext uri="{FF2B5EF4-FFF2-40B4-BE49-F238E27FC236}">
                  <a16:creationId xmlns:a16="http://schemas.microsoft.com/office/drawing/2014/main" id="{244BA40F-EEAA-7383-8A64-06193493A727}"/>
                </a:ext>
              </a:extLst>
            </p:cNvPr>
            <p:cNvSpPr/>
            <p:nvPr/>
          </p:nvSpPr>
          <p:spPr>
            <a:xfrm rot="10800000">
              <a:off x="4074684" y="197223"/>
              <a:ext cx="413716" cy="193877"/>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2BB673">
                <a:alpha val="35000"/>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9" name="Freeform: Shape 12">
              <a:extLst>
                <a:ext uri="{FF2B5EF4-FFF2-40B4-BE49-F238E27FC236}">
                  <a16:creationId xmlns:a16="http://schemas.microsoft.com/office/drawing/2014/main" id="{48F7C75A-65BC-7472-F632-D08FE4F0F0AB}"/>
                </a:ext>
              </a:extLst>
            </p:cNvPr>
            <p:cNvSpPr/>
            <p:nvPr/>
          </p:nvSpPr>
          <p:spPr>
            <a:xfrm rot="10800000">
              <a:off x="4313814" y="156940"/>
              <a:ext cx="430427" cy="312276"/>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1795FF">
                <a:alpha val="35000"/>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spTree>
    <p:extLst>
      <p:ext uri="{BB962C8B-B14F-4D97-AF65-F5344CB8AC3E}">
        <p14:creationId xmlns:p14="http://schemas.microsoft.com/office/powerpoint/2010/main" val="277953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323764"/>
            <a:ext cx="11106778" cy="4663868"/>
          </a:xfrm>
        </p:spPr>
        <p:txBody>
          <a:bodyPr/>
          <a:lstStyle/>
          <a:p>
            <a:pPr marL="0" indent="0">
              <a:buNone/>
            </a:pPr>
            <a:r>
              <a:rPr lang="en-US" dirty="0"/>
              <a:t>Overdose survivors described how mental health conditions presented a barrier to SUD treatment (and vice versa), often in relation to medication access</a:t>
            </a:r>
          </a:p>
          <a:p>
            <a:pPr marL="0" indent="0">
              <a:buNone/>
            </a:pPr>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98"/>
            <a:ext cx="12192000" cy="1029768"/>
          </a:xfrm>
        </p:spPr>
        <p:txBody>
          <a:bodyPr/>
          <a:lstStyle/>
          <a:p>
            <a:r>
              <a:rPr lang="en-US" dirty="0"/>
              <a:t>Mental health</a:t>
            </a:r>
          </a:p>
        </p:txBody>
      </p:sp>
      <p:sp>
        <p:nvSpPr>
          <p:cNvPr id="10" name="Text Box 1">
            <a:extLst>
              <a:ext uri="{FF2B5EF4-FFF2-40B4-BE49-F238E27FC236}">
                <a16:creationId xmlns:a16="http://schemas.microsoft.com/office/drawing/2014/main" id="{911DA311-E7DC-A92F-415D-25F1D1FB361A}"/>
              </a:ext>
            </a:extLst>
          </p:cNvPr>
          <p:cNvSpPr txBox="1"/>
          <p:nvPr/>
        </p:nvSpPr>
        <p:spPr>
          <a:xfrm>
            <a:off x="1277422" y="3603305"/>
            <a:ext cx="5491368" cy="1793885"/>
          </a:xfrm>
          <a:prstGeom prst="rect">
            <a:avLst/>
          </a:prstGeom>
          <a:solidFill>
            <a:schemeClr val="accent2">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If I could get my [mental health] medication [...] I'll be in the program so fast. </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In a sober house and working. I know I can't do [a program without medication] and I don't want to burn the bridge until, because I have such bad anxiety and panic attacks and all that I know I won't stay." </a:t>
            </a:r>
            <a:r>
              <a:rPr lang="en-US" sz="1600"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 Overdose survivor (White man)</a:t>
            </a:r>
          </a:p>
        </p:txBody>
      </p:sp>
      <p:grpSp>
        <p:nvGrpSpPr>
          <p:cNvPr id="13" name="Group 12">
            <a:extLst>
              <a:ext uri="{FF2B5EF4-FFF2-40B4-BE49-F238E27FC236}">
                <a16:creationId xmlns:a16="http://schemas.microsoft.com/office/drawing/2014/main" id="{A1565963-2628-F306-69C3-CC0631340F25}"/>
              </a:ext>
            </a:extLst>
          </p:cNvPr>
          <p:cNvGrpSpPr/>
          <p:nvPr/>
        </p:nvGrpSpPr>
        <p:grpSpPr>
          <a:xfrm>
            <a:off x="6929565" y="2714646"/>
            <a:ext cx="4297541" cy="2709845"/>
            <a:chOff x="1519135" y="0"/>
            <a:chExt cx="4205559" cy="1938539"/>
          </a:xfrm>
        </p:grpSpPr>
        <p:sp>
          <p:nvSpPr>
            <p:cNvPr id="14" name="Rectangle 13">
              <a:extLst>
                <a:ext uri="{FF2B5EF4-FFF2-40B4-BE49-F238E27FC236}">
                  <a16:creationId xmlns:a16="http://schemas.microsoft.com/office/drawing/2014/main" id="{8150E525-1D3F-448E-C15D-6CD43DF462FA}"/>
                </a:ext>
              </a:extLst>
            </p:cNvPr>
            <p:cNvSpPr/>
            <p:nvPr/>
          </p:nvSpPr>
          <p:spPr>
            <a:xfrm>
              <a:off x="1811450" y="288264"/>
              <a:ext cx="3655912" cy="1650275"/>
            </a:xfrm>
            <a:prstGeom prst="rect">
              <a:avLst/>
            </a:prstGeom>
            <a:solidFill>
              <a:schemeClr val="tx2">
                <a:lumMod val="20000"/>
                <a:lumOff val="80000"/>
                <a:alpha val="72941"/>
              </a:schemeClr>
            </a:solidFill>
            <a:ln w="1047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“A</a:t>
              </a:r>
              <a:r>
                <a:rPr lang="en-US" sz="1600" i="1" dirty="0">
                  <a:latin typeface="Segoe UI" panose="020B0502040204020203" pitchFamily="34" charset="0"/>
                  <a:cs typeface="Segoe UI" panose="020B0502040204020203" pitchFamily="34" charset="0"/>
                </a:rPr>
                <a:t>ll those emotions, those shit that you've been numbing so long and self-medicating. </a:t>
              </a:r>
              <a:r>
                <a:rPr lang="en-US" sz="1600" b="1" i="1" dirty="0">
                  <a:latin typeface="Segoe UI" panose="020B0502040204020203" pitchFamily="34" charset="0"/>
                  <a:cs typeface="Segoe UI" panose="020B0502040204020203" pitchFamily="34" charset="0"/>
                </a:rPr>
                <a:t>Now you're not self-medicating</a:t>
              </a:r>
              <a:r>
                <a:rPr lang="en-US" sz="1600" i="1" dirty="0">
                  <a:latin typeface="Segoe UI" panose="020B0502040204020203" pitchFamily="34" charset="0"/>
                  <a:cs typeface="Segoe UI" panose="020B0502040204020203" pitchFamily="34" charset="0"/>
                </a:rPr>
                <a:t> […] You know, that's pretty tough to do. […] So I just, you know, just chose to leave.”</a:t>
              </a: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a:t>
              </a:r>
            </a:p>
            <a:p>
              <a:pPr lvl="0">
                <a:lnSpc>
                  <a:spcPct val="115000"/>
                </a:lnSpc>
                <a:defRPr/>
              </a:pP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 Overdose survivor (Black man)</a:t>
              </a:r>
            </a:p>
          </p:txBody>
        </p:sp>
        <p:grpSp>
          <p:nvGrpSpPr>
            <p:cNvPr id="15" name="Group 14">
              <a:extLst>
                <a:ext uri="{FF2B5EF4-FFF2-40B4-BE49-F238E27FC236}">
                  <a16:creationId xmlns:a16="http://schemas.microsoft.com/office/drawing/2014/main" id="{FC12B7C7-0B1A-DFFB-D501-6CF18698867D}"/>
                </a:ext>
              </a:extLst>
            </p:cNvPr>
            <p:cNvGrpSpPr/>
            <p:nvPr/>
          </p:nvGrpSpPr>
          <p:grpSpPr>
            <a:xfrm>
              <a:off x="1519135" y="0"/>
              <a:ext cx="4205559" cy="453074"/>
              <a:chOff x="1519135" y="0"/>
              <a:chExt cx="4205559" cy="453074"/>
            </a:xfrm>
          </p:grpSpPr>
          <p:sp>
            <p:nvSpPr>
              <p:cNvPr id="16" name="Freeform: Shape 16">
                <a:extLst>
                  <a:ext uri="{FF2B5EF4-FFF2-40B4-BE49-F238E27FC236}">
                    <a16:creationId xmlns:a16="http://schemas.microsoft.com/office/drawing/2014/main" id="{402473FA-EFB9-5A7F-6E23-115C1241F8D0}"/>
                  </a:ext>
                </a:extLst>
              </p:cNvPr>
              <p:cNvSpPr/>
              <p:nvPr/>
            </p:nvSpPr>
            <p:spPr>
              <a:xfrm rot="10800000">
                <a:off x="5370692" y="24479"/>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 name="Freeform: Shape 17">
                <a:extLst>
                  <a:ext uri="{FF2B5EF4-FFF2-40B4-BE49-F238E27FC236}">
                    <a16:creationId xmlns:a16="http://schemas.microsoft.com/office/drawing/2014/main" id="{61BBCEB5-B3E0-602C-2453-B8CF3DFEF71F}"/>
                  </a:ext>
                </a:extLst>
              </p:cNvPr>
              <p:cNvSpPr/>
              <p:nvPr/>
            </p:nvSpPr>
            <p:spPr>
              <a:xfrm rot="10800000">
                <a:off x="5189716" y="91160"/>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 name="Freeform: Shape 18">
                <a:extLst>
                  <a:ext uri="{FF2B5EF4-FFF2-40B4-BE49-F238E27FC236}">
                    <a16:creationId xmlns:a16="http://schemas.microsoft.com/office/drawing/2014/main" id="{D9DC9B64-60CE-2D52-7E72-9F2F2B0C3DDD}"/>
                  </a:ext>
                </a:extLst>
              </p:cNvPr>
              <p:cNvSpPr/>
              <p:nvPr/>
            </p:nvSpPr>
            <p:spPr>
              <a:xfrm>
                <a:off x="1700101" y="0"/>
                <a:ext cx="353997" cy="361908"/>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 name="Freeform: Shape 19">
                <a:extLst>
                  <a:ext uri="{FF2B5EF4-FFF2-40B4-BE49-F238E27FC236}">
                    <a16:creationId xmlns:a16="http://schemas.microsoft.com/office/drawing/2014/main" id="{9D41A715-6910-7471-922A-4AA601D9551A}"/>
                  </a:ext>
                </a:extLst>
              </p:cNvPr>
              <p:cNvSpPr/>
              <p:nvPr/>
            </p:nvSpPr>
            <p:spPr>
              <a:xfrm>
                <a:off x="1519135" y="66675"/>
                <a:ext cx="353695" cy="361315"/>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sp>
        <p:nvSpPr>
          <p:cNvPr id="20" name="Freeform: Shape 18">
            <a:extLst>
              <a:ext uri="{FF2B5EF4-FFF2-40B4-BE49-F238E27FC236}">
                <a16:creationId xmlns:a16="http://schemas.microsoft.com/office/drawing/2014/main" id="{D9DC9B64-60CE-2D52-7E72-9F2F2B0C3DDD}"/>
              </a:ext>
            </a:extLst>
          </p:cNvPr>
          <p:cNvSpPr/>
          <p:nvPr/>
        </p:nvSpPr>
        <p:spPr>
          <a:xfrm>
            <a:off x="1132494" y="3256769"/>
            <a:ext cx="361739" cy="50590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1" name="Freeform: Shape 19">
            <a:extLst>
              <a:ext uri="{FF2B5EF4-FFF2-40B4-BE49-F238E27FC236}">
                <a16:creationId xmlns:a16="http://schemas.microsoft.com/office/drawing/2014/main" id="{9D41A715-6910-7471-922A-4AA601D9551A}"/>
              </a:ext>
            </a:extLst>
          </p:cNvPr>
          <p:cNvSpPr/>
          <p:nvPr/>
        </p:nvSpPr>
        <p:spPr>
          <a:xfrm>
            <a:off x="883976" y="3168998"/>
            <a:ext cx="425026" cy="766136"/>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1795FF">
              <a:alpha val="34902"/>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1492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134194"/>
            <a:ext cx="11106778" cy="1067787"/>
          </a:xfrm>
        </p:spPr>
        <p:txBody>
          <a:bodyPr>
            <a:normAutofit/>
          </a:bodyPr>
          <a:lstStyle/>
          <a:p>
            <a:pPr marL="0" indent="0">
              <a:buNone/>
            </a:pPr>
            <a:r>
              <a:rPr lang="en-US" dirty="0"/>
              <a:t>Key informants described how current systems are inadequately prepared to treat co-occurring disorders </a:t>
            </a:r>
          </a:p>
          <a:p>
            <a:pPr marL="0" indent="0">
              <a:buNone/>
            </a:pPr>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98"/>
            <a:ext cx="12192000" cy="1029768"/>
          </a:xfrm>
        </p:spPr>
        <p:txBody>
          <a:bodyPr/>
          <a:lstStyle/>
          <a:p>
            <a:r>
              <a:rPr lang="en-US" dirty="0"/>
              <a:t>Mental health</a:t>
            </a:r>
          </a:p>
        </p:txBody>
      </p:sp>
      <p:sp>
        <p:nvSpPr>
          <p:cNvPr id="10" name="Text Box 1">
            <a:extLst>
              <a:ext uri="{FF2B5EF4-FFF2-40B4-BE49-F238E27FC236}">
                <a16:creationId xmlns:a16="http://schemas.microsoft.com/office/drawing/2014/main" id="{911DA311-E7DC-A92F-415D-25F1D1FB361A}"/>
              </a:ext>
            </a:extLst>
          </p:cNvPr>
          <p:cNvSpPr txBox="1"/>
          <p:nvPr/>
        </p:nvSpPr>
        <p:spPr>
          <a:xfrm>
            <a:off x="6912269" y="2715067"/>
            <a:ext cx="4930876" cy="2891273"/>
          </a:xfrm>
          <a:prstGeom prst="rect">
            <a:avLst/>
          </a:prstGeom>
          <a:solidFill>
            <a:schemeClr val="accent2">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“[Requirements to get medical or psych] clearances that have no real definition are just an extra step and a barrier for people who are sick. </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So, for people who are more complicated and have dual diagnoses, we ask them to do more to get into care instead of making it easier for them to get into care</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 there's a limited number of programs that can effectively deal with people who are dually diagnosed with a psychiatric illness” </a:t>
            </a:r>
          </a:p>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a:t>
            </a:r>
            <a:r>
              <a:rPr lang="en-US" sz="1600"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Key informant (City of Boston service provider)</a:t>
            </a:r>
          </a:p>
        </p:txBody>
      </p:sp>
      <p:grpSp>
        <p:nvGrpSpPr>
          <p:cNvPr id="13" name="Group 12">
            <a:extLst>
              <a:ext uri="{FF2B5EF4-FFF2-40B4-BE49-F238E27FC236}">
                <a16:creationId xmlns:a16="http://schemas.microsoft.com/office/drawing/2014/main" id="{A1565963-2628-F306-69C3-CC0631340F25}"/>
              </a:ext>
            </a:extLst>
          </p:cNvPr>
          <p:cNvGrpSpPr/>
          <p:nvPr/>
        </p:nvGrpSpPr>
        <p:grpSpPr>
          <a:xfrm>
            <a:off x="320933" y="2112781"/>
            <a:ext cx="6070584" cy="4600256"/>
            <a:chOff x="449704" y="39885"/>
            <a:chExt cx="5940651" cy="3290881"/>
          </a:xfrm>
        </p:grpSpPr>
        <p:sp>
          <p:nvSpPr>
            <p:cNvPr id="14" name="Rectangle 13">
              <a:extLst>
                <a:ext uri="{FF2B5EF4-FFF2-40B4-BE49-F238E27FC236}">
                  <a16:creationId xmlns:a16="http://schemas.microsoft.com/office/drawing/2014/main" id="{8150E525-1D3F-448E-C15D-6CD43DF462FA}"/>
                </a:ext>
              </a:extLst>
            </p:cNvPr>
            <p:cNvSpPr/>
            <p:nvPr/>
          </p:nvSpPr>
          <p:spPr>
            <a:xfrm>
              <a:off x="715874" y="288263"/>
              <a:ext cx="5396498" cy="3042503"/>
            </a:xfrm>
            <a:prstGeom prst="rect">
              <a:avLst/>
            </a:prstGeom>
            <a:solidFill>
              <a:schemeClr val="tx2">
                <a:lumMod val="20000"/>
                <a:lumOff val="80000"/>
                <a:alpha val="72941"/>
              </a:schemeClr>
            </a:solidFill>
            <a:ln w="1047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“But detoxes you know, they're not in the business… </a:t>
              </a:r>
              <a:r>
                <a:rPr lang="en-US" sz="1600" b="1"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They're not created to manage mental health</a:t>
              </a: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They should be but they’re not. [… ]they don't have doctors that are going to be able to prescribe somebody their antidepressants or anti-anxiety meds. When this person goes to detox […] the first thing that's going to come up is all that shit and trauma or whatever it is why you're using that you need to deal with and they need to be able to be medicated, if they want to be or if they're supposed to be. But detoxes will not… They will reject people if they don't have their medications. […] what I see all the time is people that have these dual issues it's like </a:t>
              </a:r>
              <a:r>
                <a:rPr lang="en-US" sz="1600" b="1"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they have to pick one or the other. One gets neglected in order to actually address the other</a:t>
              </a: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a:t>
              </a:r>
            </a:p>
            <a:p>
              <a:pPr lvl="1">
                <a:lnSpc>
                  <a:spcPct val="115000"/>
                </a:lnSpc>
                <a:defRPr/>
              </a:pP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Key informant (licensed provider at an emergency services program)</a:t>
              </a:r>
            </a:p>
          </p:txBody>
        </p:sp>
        <p:grpSp>
          <p:nvGrpSpPr>
            <p:cNvPr id="15" name="Group 14">
              <a:extLst>
                <a:ext uri="{FF2B5EF4-FFF2-40B4-BE49-F238E27FC236}">
                  <a16:creationId xmlns:a16="http://schemas.microsoft.com/office/drawing/2014/main" id="{FC12B7C7-0B1A-DFFB-D501-6CF18698867D}"/>
                </a:ext>
              </a:extLst>
            </p:cNvPr>
            <p:cNvGrpSpPr/>
            <p:nvPr/>
          </p:nvGrpSpPr>
          <p:grpSpPr>
            <a:xfrm>
              <a:off x="449704" y="39885"/>
              <a:ext cx="5940651" cy="453074"/>
              <a:chOff x="449704" y="39885"/>
              <a:chExt cx="5940651" cy="453074"/>
            </a:xfrm>
          </p:grpSpPr>
          <p:sp>
            <p:nvSpPr>
              <p:cNvPr id="16" name="Freeform: Shape 16">
                <a:extLst>
                  <a:ext uri="{FF2B5EF4-FFF2-40B4-BE49-F238E27FC236}">
                    <a16:creationId xmlns:a16="http://schemas.microsoft.com/office/drawing/2014/main" id="{402473FA-EFB9-5A7F-6E23-115C1241F8D0}"/>
                  </a:ext>
                </a:extLst>
              </p:cNvPr>
              <p:cNvSpPr/>
              <p:nvPr/>
            </p:nvSpPr>
            <p:spPr>
              <a:xfrm rot="10800000">
                <a:off x="6036353" y="64364"/>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 name="Freeform: Shape 17">
                <a:extLst>
                  <a:ext uri="{FF2B5EF4-FFF2-40B4-BE49-F238E27FC236}">
                    <a16:creationId xmlns:a16="http://schemas.microsoft.com/office/drawing/2014/main" id="{61BBCEB5-B3E0-602C-2453-B8CF3DFEF71F}"/>
                  </a:ext>
                </a:extLst>
              </p:cNvPr>
              <p:cNvSpPr/>
              <p:nvPr/>
            </p:nvSpPr>
            <p:spPr>
              <a:xfrm rot="10800000">
                <a:off x="5855393" y="131045"/>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 name="Freeform: Shape 18">
                <a:extLst>
                  <a:ext uri="{FF2B5EF4-FFF2-40B4-BE49-F238E27FC236}">
                    <a16:creationId xmlns:a16="http://schemas.microsoft.com/office/drawing/2014/main" id="{D9DC9B64-60CE-2D52-7E72-9F2F2B0C3DDD}"/>
                  </a:ext>
                </a:extLst>
              </p:cNvPr>
              <p:cNvSpPr/>
              <p:nvPr/>
            </p:nvSpPr>
            <p:spPr>
              <a:xfrm>
                <a:off x="630670" y="39885"/>
                <a:ext cx="353997" cy="361908"/>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 name="Freeform: Shape 19">
                <a:extLst>
                  <a:ext uri="{FF2B5EF4-FFF2-40B4-BE49-F238E27FC236}">
                    <a16:creationId xmlns:a16="http://schemas.microsoft.com/office/drawing/2014/main" id="{9D41A715-6910-7471-922A-4AA601D9551A}"/>
                  </a:ext>
                </a:extLst>
              </p:cNvPr>
              <p:cNvSpPr/>
              <p:nvPr/>
            </p:nvSpPr>
            <p:spPr>
              <a:xfrm>
                <a:off x="449704" y="106560"/>
                <a:ext cx="353695" cy="361315"/>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sp>
        <p:nvSpPr>
          <p:cNvPr id="20" name="Freeform: Shape 18">
            <a:extLst>
              <a:ext uri="{FF2B5EF4-FFF2-40B4-BE49-F238E27FC236}">
                <a16:creationId xmlns:a16="http://schemas.microsoft.com/office/drawing/2014/main" id="{D9DC9B64-60CE-2D52-7E72-9F2F2B0C3DDD}"/>
              </a:ext>
            </a:extLst>
          </p:cNvPr>
          <p:cNvSpPr/>
          <p:nvPr/>
        </p:nvSpPr>
        <p:spPr>
          <a:xfrm>
            <a:off x="6767342" y="2413136"/>
            <a:ext cx="359122" cy="50590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1" name="Freeform: Shape 19">
            <a:extLst>
              <a:ext uri="{FF2B5EF4-FFF2-40B4-BE49-F238E27FC236}">
                <a16:creationId xmlns:a16="http://schemas.microsoft.com/office/drawing/2014/main" id="{9D41A715-6910-7471-922A-4AA601D9551A}"/>
              </a:ext>
            </a:extLst>
          </p:cNvPr>
          <p:cNvSpPr/>
          <p:nvPr/>
        </p:nvSpPr>
        <p:spPr>
          <a:xfrm>
            <a:off x="6518823" y="2325365"/>
            <a:ext cx="421951" cy="766136"/>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1795FF">
              <a:alpha val="34902"/>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3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323764"/>
            <a:ext cx="11106778" cy="2438909"/>
          </a:xfrm>
        </p:spPr>
        <p:txBody>
          <a:bodyPr>
            <a:normAutofit/>
          </a:bodyPr>
          <a:lstStyle/>
          <a:p>
            <a:pPr marL="0" indent="0">
              <a:buNone/>
            </a:pPr>
            <a:r>
              <a:rPr lang="en-US" dirty="0"/>
              <a:t>Key informants highlighted that symptoms of mental illness can be treated punitively in SUD treatment programs</a:t>
            </a:r>
          </a:p>
          <a:p>
            <a:pPr marL="0" indent="0">
              <a:buNone/>
            </a:pPr>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98"/>
            <a:ext cx="12192000" cy="1029768"/>
          </a:xfrm>
        </p:spPr>
        <p:txBody>
          <a:bodyPr/>
          <a:lstStyle/>
          <a:p>
            <a:r>
              <a:rPr lang="en-US" dirty="0"/>
              <a:t>Mental health</a:t>
            </a:r>
          </a:p>
        </p:txBody>
      </p:sp>
      <p:sp>
        <p:nvSpPr>
          <p:cNvPr id="10" name="Text Box 1">
            <a:extLst>
              <a:ext uri="{FF2B5EF4-FFF2-40B4-BE49-F238E27FC236}">
                <a16:creationId xmlns:a16="http://schemas.microsoft.com/office/drawing/2014/main" id="{911DA311-E7DC-A92F-415D-25F1D1FB361A}"/>
              </a:ext>
            </a:extLst>
          </p:cNvPr>
          <p:cNvSpPr txBox="1"/>
          <p:nvPr/>
        </p:nvSpPr>
        <p:spPr>
          <a:xfrm>
            <a:off x="2040108" y="2896123"/>
            <a:ext cx="4943849" cy="1771719"/>
          </a:xfrm>
          <a:prstGeom prst="rect">
            <a:avLst/>
          </a:prstGeom>
          <a:solidFill>
            <a:schemeClr val="accent2">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15000"/>
              </a:lnSpc>
              <a:defRPr/>
            </a:pP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“you have untreated co-occurring mental illness - like severe mental illness - </a:t>
            </a:r>
            <a:r>
              <a:rPr lang="en-US" sz="1600" b="1"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it's going to be really hard to stay and get you treatment </a:t>
            </a:r>
            <a:r>
              <a:rPr lang="en-US" sz="1600" i="1"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because in a lot of residential treatments, detoxes or whatever outbursts are considered a quote unquote, behavioral issue”</a:t>
            </a:r>
            <a:r>
              <a:rPr lang="en-US" sz="1600" kern="0" dirty="0">
                <a:solidFill>
                  <a:srgbClr val="00213D"/>
                </a:solidFill>
                <a:latin typeface="Segoe UI" panose="020B0502040204020203" pitchFamily="34" charset="0"/>
                <a:ea typeface="Franklin Gothic Book" panose="020B0503020102020204" pitchFamily="34" charset="0"/>
                <a:cs typeface="Segoe UI" panose="020B0502040204020203" pitchFamily="34" charset="0"/>
              </a:rPr>
              <a:t>	                 - Key informant (City of Boston service provider)</a:t>
            </a:r>
          </a:p>
        </p:txBody>
      </p:sp>
      <p:grpSp>
        <p:nvGrpSpPr>
          <p:cNvPr id="13" name="Group 12">
            <a:extLst>
              <a:ext uri="{FF2B5EF4-FFF2-40B4-BE49-F238E27FC236}">
                <a16:creationId xmlns:a16="http://schemas.microsoft.com/office/drawing/2014/main" id="{A1565963-2628-F306-69C3-CC0631340F25}"/>
              </a:ext>
            </a:extLst>
          </p:cNvPr>
          <p:cNvGrpSpPr/>
          <p:nvPr/>
        </p:nvGrpSpPr>
        <p:grpSpPr>
          <a:xfrm>
            <a:off x="7407696" y="2320623"/>
            <a:ext cx="4297541" cy="2467078"/>
            <a:chOff x="1519135" y="0"/>
            <a:chExt cx="4205559" cy="1764871"/>
          </a:xfrm>
        </p:grpSpPr>
        <p:sp>
          <p:nvSpPr>
            <p:cNvPr id="14" name="Rectangle 13">
              <a:extLst>
                <a:ext uri="{FF2B5EF4-FFF2-40B4-BE49-F238E27FC236}">
                  <a16:creationId xmlns:a16="http://schemas.microsoft.com/office/drawing/2014/main" id="{8150E525-1D3F-448E-C15D-6CD43DF462FA}"/>
                </a:ext>
              </a:extLst>
            </p:cNvPr>
            <p:cNvSpPr/>
            <p:nvPr/>
          </p:nvSpPr>
          <p:spPr>
            <a:xfrm>
              <a:off x="1811450" y="288263"/>
              <a:ext cx="3655912" cy="1476608"/>
            </a:xfrm>
            <a:prstGeom prst="rect">
              <a:avLst/>
            </a:prstGeom>
            <a:solidFill>
              <a:schemeClr val="tx2">
                <a:lumMod val="20000"/>
                <a:lumOff val="80000"/>
                <a:alpha val="72941"/>
              </a:schemeClr>
            </a:solidFill>
            <a:ln w="1047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“We have a lot of people that have significant mental health needs as well and </a:t>
              </a:r>
              <a:r>
                <a:rPr lang="en-US" sz="1600" b="1"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they will get kicked out of a program because of the behavior </a:t>
              </a: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that is really a result of their disease” </a:t>
              </a:r>
            </a:p>
            <a:p>
              <a:pPr lvl="0">
                <a:lnSpc>
                  <a:spcPct val="115000"/>
                </a:lnSpc>
                <a:defRPr/>
              </a:pP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Key informant (City of Boston leader/policy maker)</a:t>
              </a:r>
            </a:p>
          </p:txBody>
        </p:sp>
        <p:grpSp>
          <p:nvGrpSpPr>
            <p:cNvPr id="15" name="Group 14">
              <a:extLst>
                <a:ext uri="{FF2B5EF4-FFF2-40B4-BE49-F238E27FC236}">
                  <a16:creationId xmlns:a16="http://schemas.microsoft.com/office/drawing/2014/main" id="{FC12B7C7-0B1A-DFFB-D501-6CF18698867D}"/>
                </a:ext>
              </a:extLst>
            </p:cNvPr>
            <p:cNvGrpSpPr/>
            <p:nvPr/>
          </p:nvGrpSpPr>
          <p:grpSpPr>
            <a:xfrm>
              <a:off x="1519135" y="0"/>
              <a:ext cx="4205559" cy="453074"/>
              <a:chOff x="1519135" y="0"/>
              <a:chExt cx="4205559" cy="453074"/>
            </a:xfrm>
          </p:grpSpPr>
          <p:sp>
            <p:nvSpPr>
              <p:cNvPr id="16" name="Freeform: Shape 16">
                <a:extLst>
                  <a:ext uri="{FF2B5EF4-FFF2-40B4-BE49-F238E27FC236}">
                    <a16:creationId xmlns:a16="http://schemas.microsoft.com/office/drawing/2014/main" id="{402473FA-EFB9-5A7F-6E23-115C1241F8D0}"/>
                  </a:ext>
                </a:extLst>
              </p:cNvPr>
              <p:cNvSpPr/>
              <p:nvPr/>
            </p:nvSpPr>
            <p:spPr>
              <a:xfrm rot="10800000">
                <a:off x="5370692" y="24479"/>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 name="Freeform: Shape 17">
                <a:extLst>
                  <a:ext uri="{FF2B5EF4-FFF2-40B4-BE49-F238E27FC236}">
                    <a16:creationId xmlns:a16="http://schemas.microsoft.com/office/drawing/2014/main" id="{61BBCEB5-B3E0-602C-2453-B8CF3DFEF71F}"/>
                  </a:ext>
                </a:extLst>
              </p:cNvPr>
              <p:cNvSpPr/>
              <p:nvPr/>
            </p:nvSpPr>
            <p:spPr>
              <a:xfrm rot="10800000">
                <a:off x="5189716" y="91160"/>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 name="Freeform: Shape 18">
                <a:extLst>
                  <a:ext uri="{FF2B5EF4-FFF2-40B4-BE49-F238E27FC236}">
                    <a16:creationId xmlns:a16="http://schemas.microsoft.com/office/drawing/2014/main" id="{D9DC9B64-60CE-2D52-7E72-9F2F2B0C3DDD}"/>
                  </a:ext>
                </a:extLst>
              </p:cNvPr>
              <p:cNvSpPr/>
              <p:nvPr/>
            </p:nvSpPr>
            <p:spPr>
              <a:xfrm>
                <a:off x="1700101" y="0"/>
                <a:ext cx="353997" cy="361908"/>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 name="Freeform: Shape 19">
                <a:extLst>
                  <a:ext uri="{FF2B5EF4-FFF2-40B4-BE49-F238E27FC236}">
                    <a16:creationId xmlns:a16="http://schemas.microsoft.com/office/drawing/2014/main" id="{9D41A715-6910-7471-922A-4AA601D9551A}"/>
                  </a:ext>
                </a:extLst>
              </p:cNvPr>
              <p:cNvSpPr/>
              <p:nvPr/>
            </p:nvSpPr>
            <p:spPr>
              <a:xfrm>
                <a:off x="1519135" y="66675"/>
                <a:ext cx="353695" cy="361315"/>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sp>
        <p:nvSpPr>
          <p:cNvPr id="20" name="Freeform: Shape 18">
            <a:extLst>
              <a:ext uri="{FF2B5EF4-FFF2-40B4-BE49-F238E27FC236}">
                <a16:creationId xmlns:a16="http://schemas.microsoft.com/office/drawing/2014/main" id="{D9DC9B64-60CE-2D52-7E72-9F2F2B0C3DDD}"/>
              </a:ext>
            </a:extLst>
          </p:cNvPr>
          <p:cNvSpPr/>
          <p:nvPr/>
        </p:nvSpPr>
        <p:spPr>
          <a:xfrm>
            <a:off x="1895181" y="2549587"/>
            <a:ext cx="361739" cy="50590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1" name="Freeform: Shape 19">
            <a:extLst>
              <a:ext uri="{FF2B5EF4-FFF2-40B4-BE49-F238E27FC236}">
                <a16:creationId xmlns:a16="http://schemas.microsoft.com/office/drawing/2014/main" id="{9D41A715-6910-7471-922A-4AA601D9551A}"/>
              </a:ext>
            </a:extLst>
          </p:cNvPr>
          <p:cNvSpPr/>
          <p:nvPr/>
        </p:nvSpPr>
        <p:spPr>
          <a:xfrm>
            <a:off x="1646663" y="2461816"/>
            <a:ext cx="425026" cy="766136"/>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rgbClr val="1795FF">
              <a:alpha val="34902"/>
            </a:srgb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nvGrpSpPr>
          <p:cNvPr id="22" name="Group 21">
            <a:extLst>
              <a:ext uri="{FF2B5EF4-FFF2-40B4-BE49-F238E27FC236}">
                <a16:creationId xmlns:a16="http://schemas.microsoft.com/office/drawing/2014/main" id="{A1565963-2628-F306-69C3-CC0631340F25}"/>
              </a:ext>
            </a:extLst>
          </p:cNvPr>
          <p:cNvGrpSpPr/>
          <p:nvPr/>
        </p:nvGrpSpPr>
        <p:grpSpPr>
          <a:xfrm>
            <a:off x="1240668" y="4799605"/>
            <a:ext cx="7241469" cy="1891126"/>
            <a:chOff x="-1361787" y="0"/>
            <a:chExt cx="7086481" cy="1352853"/>
          </a:xfrm>
        </p:grpSpPr>
        <p:sp>
          <p:nvSpPr>
            <p:cNvPr id="23" name="Rectangle 22">
              <a:extLst>
                <a:ext uri="{FF2B5EF4-FFF2-40B4-BE49-F238E27FC236}">
                  <a16:creationId xmlns:a16="http://schemas.microsoft.com/office/drawing/2014/main" id="{8150E525-1D3F-448E-C15D-6CD43DF462FA}"/>
                </a:ext>
              </a:extLst>
            </p:cNvPr>
            <p:cNvSpPr/>
            <p:nvPr/>
          </p:nvSpPr>
          <p:spPr>
            <a:xfrm>
              <a:off x="-1091793" y="288264"/>
              <a:ext cx="6559156" cy="1064589"/>
            </a:xfrm>
            <a:prstGeom prst="rect">
              <a:avLst/>
            </a:prstGeom>
            <a:solidFill>
              <a:schemeClr val="tx2">
                <a:lumMod val="20000"/>
                <a:lumOff val="80000"/>
                <a:alpha val="72941"/>
              </a:schemeClr>
            </a:solidFill>
            <a:ln w="1047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15000"/>
                </a:lnSpc>
                <a:defRPr/>
              </a:pP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“The fact that some of these individuals, </a:t>
              </a:r>
              <a:r>
                <a:rPr lang="en-US" sz="1600" b="1"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are barred from a lot of programs because of their behavior</a:t>
              </a:r>
              <a:r>
                <a:rPr lang="en-US" sz="1600" i="1"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instead of helping this individual figure out why they're like that, maybe they have a dual diagnosis that has been undiagnosed – the person doesn’t even know about it.” </a:t>
              </a:r>
            </a:p>
            <a:p>
              <a:pPr lvl="0">
                <a:lnSpc>
                  <a:spcPct val="115000"/>
                </a:lnSpc>
                <a:defRPr/>
              </a:pPr>
              <a:r>
                <a:rPr lang="en-US" sz="1600" kern="0" dirty="0">
                  <a:solidFill>
                    <a:schemeClr val="tx1">
                      <a:lumMod val="85000"/>
                      <a:lumOff val="15000"/>
                    </a:schemeClr>
                  </a:solidFill>
                  <a:latin typeface="Segoe UI" panose="020B0502040204020203" pitchFamily="34" charset="0"/>
                  <a:ea typeface="Franklin Gothic Book" panose="020B0503020102020204" pitchFamily="34" charset="0"/>
                  <a:cs typeface="Segoe UI" panose="020B0502040204020203" pitchFamily="34" charset="0"/>
                </a:rPr>
                <a:t> 	– Key informant (residential SUD treatment service provider)</a:t>
              </a:r>
            </a:p>
          </p:txBody>
        </p:sp>
        <p:grpSp>
          <p:nvGrpSpPr>
            <p:cNvPr id="24" name="Group 23">
              <a:extLst>
                <a:ext uri="{FF2B5EF4-FFF2-40B4-BE49-F238E27FC236}">
                  <a16:creationId xmlns:a16="http://schemas.microsoft.com/office/drawing/2014/main" id="{FC12B7C7-0B1A-DFFB-D501-6CF18698867D}"/>
                </a:ext>
              </a:extLst>
            </p:cNvPr>
            <p:cNvGrpSpPr/>
            <p:nvPr/>
          </p:nvGrpSpPr>
          <p:grpSpPr>
            <a:xfrm>
              <a:off x="-1361787" y="0"/>
              <a:ext cx="7086481" cy="453074"/>
              <a:chOff x="-1361787" y="0"/>
              <a:chExt cx="7086481" cy="453074"/>
            </a:xfrm>
          </p:grpSpPr>
          <p:sp>
            <p:nvSpPr>
              <p:cNvPr id="25" name="Freeform: Shape 16">
                <a:extLst>
                  <a:ext uri="{FF2B5EF4-FFF2-40B4-BE49-F238E27FC236}">
                    <a16:creationId xmlns:a16="http://schemas.microsoft.com/office/drawing/2014/main" id="{402473FA-EFB9-5A7F-6E23-115C1241F8D0}"/>
                  </a:ext>
                </a:extLst>
              </p:cNvPr>
              <p:cNvSpPr/>
              <p:nvPr/>
            </p:nvSpPr>
            <p:spPr>
              <a:xfrm rot="10800000">
                <a:off x="5370692" y="24479"/>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6" name="Freeform: Shape 17">
                <a:extLst>
                  <a:ext uri="{FF2B5EF4-FFF2-40B4-BE49-F238E27FC236}">
                    <a16:creationId xmlns:a16="http://schemas.microsoft.com/office/drawing/2014/main" id="{61BBCEB5-B3E0-602C-2453-B8CF3DFEF71F}"/>
                  </a:ext>
                </a:extLst>
              </p:cNvPr>
              <p:cNvSpPr/>
              <p:nvPr/>
            </p:nvSpPr>
            <p:spPr>
              <a:xfrm rot="10800000">
                <a:off x="5189716" y="91160"/>
                <a:ext cx="354002" cy="361914"/>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7" name="Freeform: Shape 18">
                <a:extLst>
                  <a:ext uri="{FF2B5EF4-FFF2-40B4-BE49-F238E27FC236}">
                    <a16:creationId xmlns:a16="http://schemas.microsoft.com/office/drawing/2014/main" id="{D9DC9B64-60CE-2D52-7E72-9F2F2B0C3DDD}"/>
                  </a:ext>
                </a:extLst>
              </p:cNvPr>
              <p:cNvSpPr/>
              <p:nvPr/>
            </p:nvSpPr>
            <p:spPr>
              <a:xfrm>
                <a:off x="-1180821" y="0"/>
                <a:ext cx="353997" cy="361908"/>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8" name="Freeform: Shape 19">
                <a:extLst>
                  <a:ext uri="{FF2B5EF4-FFF2-40B4-BE49-F238E27FC236}">
                    <a16:creationId xmlns:a16="http://schemas.microsoft.com/office/drawing/2014/main" id="{9D41A715-6910-7471-922A-4AA601D9551A}"/>
                  </a:ext>
                </a:extLst>
              </p:cNvPr>
              <p:cNvSpPr/>
              <p:nvPr/>
            </p:nvSpPr>
            <p:spPr>
              <a:xfrm>
                <a:off x="-1361787" y="66675"/>
                <a:ext cx="353695" cy="361315"/>
              </a:xfrm>
              <a:custGeom>
                <a:avLst/>
                <a:gdLst>
                  <a:gd name="connsiteX0" fmla="*/ 298953 w 298952"/>
                  <a:gd name="connsiteY0" fmla="*/ 538218 h 538218"/>
                  <a:gd name="connsiteX1" fmla="*/ 298953 w 298952"/>
                  <a:gd name="connsiteY1" fmla="*/ 266939 h 538218"/>
                  <a:gd name="connsiteX2" fmla="*/ 128400 w 298952"/>
                  <a:gd name="connsiteY2" fmla="*/ 266939 h 538218"/>
                  <a:gd name="connsiteX3" fmla="*/ 298953 w 298952"/>
                  <a:gd name="connsiteY3" fmla="*/ 116379 h 538218"/>
                  <a:gd name="connsiteX4" fmla="*/ 298953 w 298952"/>
                  <a:gd name="connsiteY4" fmla="*/ 0 h 538218"/>
                  <a:gd name="connsiteX5" fmla="*/ 0 w 298952"/>
                  <a:gd name="connsiteY5" fmla="*/ 266939 h 538218"/>
                  <a:gd name="connsiteX6" fmla="*/ 0 w 298952"/>
                  <a:gd name="connsiteY6" fmla="*/ 266939 h 538218"/>
                  <a:gd name="connsiteX7" fmla="*/ 0 w 298952"/>
                  <a:gd name="connsiteY7" fmla="*/ 538218 h 5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538218">
                    <a:moveTo>
                      <a:pt x="298953" y="538218"/>
                    </a:moveTo>
                    <a:lnTo>
                      <a:pt x="298953" y="266939"/>
                    </a:lnTo>
                    <a:lnTo>
                      <a:pt x="128400" y="266939"/>
                    </a:lnTo>
                    <a:cubicBezTo>
                      <a:pt x="130989" y="183142"/>
                      <a:pt x="206572" y="116420"/>
                      <a:pt x="298953" y="116379"/>
                    </a:cubicBezTo>
                    <a:lnTo>
                      <a:pt x="298953" y="0"/>
                    </a:lnTo>
                    <a:cubicBezTo>
                      <a:pt x="135696" y="-19"/>
                      <a:pt x="2613" y="118814"/>
                      <a:pt x="0" y="266939"/>
                    </a:cubicBezTo>
                    <a:lnTo>
                      <a:pt x="0" y="266939"/>
                    </a:lnTo>
                    <a:lnTo>
                      <a:pt x="0" y="538218"/>
                    </a:lnTo>
                    <a:close/>
                  </a:path>
                </a:pathLst>
              </a:custGeom>
              <a:solidFill>
                <a:schemeClr val="accent2">
                  <a:alpha val="35000"/>
                </a:schemeClr>
              </a:solidFill>
              <a:ln w="1647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55061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09600" y="1497650"/>
            <a:ext cx="10972800" cy="4663868"/>
          </a:xfrm>
          <a:prstGeom prst="rect">
            <a:avLst/>
          </a:prstGeom>
        </p:spPr>
        <p:txBody>
          <a:bodyPr/>
          <a:lstStyle>
            <a:lvl1pPr marL="342900" indent="-342900" algn="l" defTabSz="914400" rtl="0" eaLnBrk="1" latinLnBrk="0" hangingPunct="1">
              <a:spcBef>
                <a:spcPct val="20000"/>
              </a:spcBef>
              <a:buClr>
                <a:srgbClr val="00437B"/>
              </a:buClr>
              <a:buFont typeface="Arial" pitchFamily="34" charset="0"/>
              <a:buChar char="•"/>
              <a:defRPr sz="3200" kern="1200" spc="-15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rgbClr val="00437B"/>
              </a:buClr>
              <a:buFont typeface="Wingdings" pitchFamily="2" charset="2"/>
              <a:buChar char="§"/>
              <a:defRPr sz="2800" kern="1200" spc="-15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rgbClr val="00437B"/>
              </a:buClr>
              <a:buFont typeface="Calibri" pitchFamily="34" charset="0"/>
              <a:buChar char="–"/>
              <a:defRPr sz="2400" kern="1200" spc="-15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rgbClr val="00437B"/>
              </a:buClr>
              <a:buFont typeface="Arial" pitchFamily="34" charset="0"/>
              <a:buChar char="»"/>
              <a:defRPr sz="2000" kern="1200" spc="-15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rgbClr val="00437B"/>
              </a:buClr>
              <a:buFont typeface="Arial" pitchFamily="34" charset="0"/>
              <a:buChar char="›"/>
              <a:defRPr sz="2000" kern="1200" spc="-15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No </a:t>
            </a:r>
            <a:r>
              <a:rPr lang="en-US" dirty="0"/>
              <a:t>conflicts of interest</a:t>
            </a:r>
          </a:p>
        </p:txBody>
      </p:sp>
      <p:pic>
        <p:nvPicPr>
          <p:cNvPr id="3" name="Picture 2"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4"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9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nchorCtr="0">
            <a:normAutofit/>
          </a:bodyPr>
          <a:lstStyle/>
          <a:p>
            <a:r>
              <a:rPr lang="en-US" dirty="0"/>
              <a:t>Discussion and implications</a:t>
            </a:r>
          </a:p>
        </p:txBody>
      </p:sp>
    </p:spTree>
    <p:extLst>
      <p:ext uri="{BB962C8B-B14F-4D97-AF65-F5344CB8AC3E}">
        <p14:creationId xmlns:p14="http://schemas.microsoft.com/office/powerpoint/2010/main" val="165405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a:t>
            </a:r>
          </a:p>
        </p:txBody>
      </p:sp>
      <p:sp>
        <p:nvSpPr>
          <p:cNvPr id="4" name="Content Placeholder 3"/>
          <p:cNvSpPr>
            <a:spLocks noGrp="1"/>
          </p:cNvSpPr>
          <p:nvPr>
            <p:ph idx="1"/>
          </p:nvPr>
        </p:nvSpPr>
        <p:spPr>
          <a:xfrm>
            <a:off x="609600" y="1497650"/>
            <a:ext cx="10972800" cy="4813940"/>
          </a:xfrm>
        </p:spPr>
        <p:txBody>
          <a:bodyPr>
            <a:normAutofit lnSpcReduction="10000"/>
          </a:bodyPr>
          <a:lstStyle/>
          <a:p>
            <a:r>
              <a:rPr lang="en-US" sz="3000" dirty="0"/>
              <a:t>Mental health, substance use disorders, and social determinants of health are intertwined, compound one another, and can create barriers to treatment and recovery </a:t>
            </a:r>
          </a:p>
          <a:p>
            <a:r>
              <a:rPr lang="en-US" sz="3000" dirty="0"/>
              <a:t>Treating mental health is critical for treating SUD, but current systems are not equipped to effectively support people with co-occurring conditions</a:t>
            </a:r>
          </a:p>
          <a:p>
            <a:r>
              <a:rPr lang="en-US" sz="3000" dirty="0"/>
              <a:t>Specific considerations for people of color:</a:t>
            </a:r>
          </a:p>
          <a:p>
            <a:pPr lvl="1"/>
            <a:r>
              <a:rPr lang="en-US" dirty="0"/>
              <a:t>Racial trauma</a:t>
            </a:r>
          </a:p>
          <a:p>
            <a:pPr lvl="1"/>
            <a:r>
              <a:rPr lang="en-US" dirty="0"/>
              <a:t>Heavier burden of social determinants and pandemic-related stressors</a:t>
            </a:r>
          </a:p>
          <a:p>
            <a:pPr lvl="1"/>
            <a:r>
              <a:rPr lang="en-US" dirty="0"/>
              <a:t>Possible racial bias in enforcement of behavior management policies</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2"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8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Implications</a:t>
            </a:r>
          </a:p>
        </p:txBody>
      </p:sp>
      <p:sp>
        <p:nvSpPr>
          <p:cNvPr id="4" name="Content Placeholder 3"/>
          <p:cNvSpPr>
            <a:spLocks noGrp="1"/>
          </p:cNvSpPr>
          <p:nvPr>
            <p:ph idx="1"/>
          </p:nvPr>
        </p:nvSpPr>
        <p:spPr>
          <a:xfrm>
            <a:off x="609600" y="1497650"/>
            <a:ext cx="10972800" cy="4813940"/>
          </a:xfrm>
        </p:spPr>
        <p:txBody>
          <a:bodyPr>
            <a:normAutofit/>
          </a:bodyPr>
          <a:lstStyle/>
          <a:p>
            <a:pPr marL="0" indent="0">
              <a:buNone/>
            </a:pPr>
            <a:r>
              <a:rPr lang="en-US" sz="3000" dirty="0"/>
              <a:t>Findings call for:</a:t>
            </a:r>
          </a:p>
          <a:p>
            <a:r>
              <a:rPr lang="en-US" sz="3000" dirty="0"/>
              <a:t>Trauma-informed overdose response processes that incorporate mental health and emotional support </a:t>
            </a:r>
          </a:p>
          <a:p>
            <a:r>
              <a:rPr lang="en-US" sz="3000" dirty="0"/>
              <a:t>More programming that can provide comprehensive and coordinated mental health and SUD treatment services, including access to medication and care for severe mental illness</a:t>
            </a:r>
          </a:p>
          <a:p>
            <a:r>
              <a:rPr lang="en-US" sz="3000" dirty="0"/>
              <a:t>Reforming policies and practices at SUD treatment programs to reduce barriers to entry and support retention</a:t>
            </a:r>
          </a:p>
          <a:p>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2"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0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120DE-0D22-28F1-44DD-27C33FF9EEF0}"/>
              </a:ext>
            </a:extLst>
          </p:cNvPr>
          <p:cNvSpPr>
            <a:spLocks noGrp="1"/>
          </p:cNvSpPr>
          <p:nvPr>
            <p:ph type="body" sz="quarter" idx="10"/>
          </p:nvPr>
        </p:nvSpPr>
        <p:spPr/>
        <p:txBody>
          <a:bodyPr/>
          <a:lstStyle/>
          <a:p>
            <a:r>
              <a:rPr lang="en-US" dirty="0"/>
              <a:t>Acknowledgements</a:t>
            </a:r>
          </a:p>
        </p:txBody>
      </p:sp>
    </p:spTree>
    <p:extLst>
      <p:ext uri="{BB962C8B-B14F-4D97-AF65-F5344CB8AC3E}">
        <p14:creationId xmlns:p14="http://schemas.microsoft.com/office/powerpoint/2010/main" val="350707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8139737-266E-438F-B9B3-73F1240362CE}"/>
              </a:ext>
            </a:extLst>
          </p:cNvPr>
          <p:cNvSpPr>
            <a:spLocks noGrp="1"/>
          </p:cNvSpPr>
          <p:nvPr>
            <p:ph type="title"/>
          </p:nvPr>
        </p:nvSpPr>
        <p:spPr/>
        <p:txBody>
          <a:bodyPr/>
          <a:lstStyle/>
          <a:p>
            <a:r>
              <a:rPr lang="en-US" dirty="0"/>
              <a:t>Study participants</a:t>
            </a:r>
          </a:p>
        </p:txBody>
      </p:sp>
      <p:sp>
        <p:nvSpPr>
          <p:cNvPr id="3" name="Content Placeholder 2"/>
          <p:cNvSpPr>
            <a:spLocks noGrp="1"/>
          </p:cNvSpPr>
          <p:nvPr>
            <p:ph idx="1"/>
          </p:nvPr>
        </p:nvSpPr>
        <p:spPr/>
        <p:txBody>
          <a:bodyPr/>
          <a:lstStyle/>
          <a:p>
            <a:pPr marL="0" indent="0">
              <a:buNone/>
            </a:pPr>
            <a:r>
              <a:rPr lang="en-US" dirty="0"/>
              <a:t>We gratefully acknowledge all of the study participants who contributed their time, expertise, and insights to this work </a:t>
            </a:r>
          </a:p>
        </p:txBody>
      </p:sp>
      <p:pic>
        <p:nvPicPr>
          <p:cNvPr id="4" name="Picture 3"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2" cstate="print"/>
          <a:stretch>
            <a:fillRect/>
          </a:stretch>
        </p:blipFill>
        <p:spPr>
          <a:xfrm>
            <a:off x="10946357" y="6164099"/>
            <a:ext cx="561499" cy="617220"/>
          </a:xfrm>
          <a:prstGeom prst="rect">
            <a:avLst/>
          </a:prstGeom>
        </p:spPr>
      </p:pic>
      <p:pic>
        <p:nvPicPr>
          <p:cNvPr id="5"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3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8139737-266E-438F-B9B3-73F1240362CE}"/>
              </a:ext>
            </a:extLst>
          </p:cNvPr>
          <p:cNvSpPr>
            <a:spLocks noGrp="1"/>
          </p:cNvSpPr>
          <p:nvPr>
            <p:ph type="title"/>
          </p:nvPr>
        </p:nvSpPr>
        <p:spPr/>
        <p:txBody>
          <a:bodyPr/>
          <a:lstStyle/>
          <a:p>
            <a:r>
              <a:rPr lang="en-US" dirty="0"/>
              <a:t>Study team</a:t>
            </a:r>
          </a:p>
        </p:txBody>
      </p:sp>
      <p:sp>
        <p:nvSpPr>
          <p:cNvPr id="8" name="Title 1">
            <a:extLst>
              <a:ext uri="{FF2B5EF4-FFF2-40B4-BE49-F238E27FC236}">
                <a16:creationId xmlns:a16="http://schemas.microsoft.com/office/drawing/2014/main" id="{46571F85-044E-4E63-837D-6ACE0BADC792}"/>
              </a:ext>
            </a:extLst>
          </p:cNvPr>
          <p:cNvSpPr>
            <a:spLocks noGrp="1"/>
          </p:cNvSpPr>
          <p:nvPr>
            <p:ph idx="1"/>
          </p:nvPr>
        </p:nvSpPr>
        <p:spPr>
          <a:xfrm>
            <a:off x="971339" y="1295628"/>
            <a:ext cx="4816510" cy="4929728"/>
          </a:xfrm>
        </p:spPr>
        <p:txBody>
          <a:bodyPr anchor="t" anchorCtr="0">
            <a:noAutofit/>
          </a:bodyPr>
          <a:lstStyle/>
          <a:p>
            <a:pPr marL="0" indent="0">
              <a:buNone/>
            </a:pPr>
            <a:r>
              <a:rPr lang="en-US" sz="3000" b="1" dirty="0">
                <a:solidFill>
                  <a:schemeClr val="accent3"/>
                </a:solidFill>
              </a:rPr>
              <a:t>BPHC</a:t>
            </a:r>
          </a:p>
          <a:p>
            <a:pPr>
              <a:spcBef>
                <a:spcPts val="0"/>
              </a:spcBef>
            </a:pPr>
            <a:r>
              <a:rPr lang="en-US" sz="3000" dirty="0"/>
              <a:t>Jaylen Clarke, MSc</a:t>
            </a:r>
          </a:p>
          <a:p>
            <a:pPr>
              <a:spcBef>
                <a:spcPts val="0"/>
              </a:spcBef>
            </a:pPr>
            <a:r>
              <a:rPr lang="en-US" sz="3000" dirty="0"/>
              <a:t>Dan Dooley</a:t>
            </a:r>
          </a:p>
          <a:p>
            <a:pPr>
              <a:spcBef>
                <a:spcPts val="0"/>
              </a:spcBef>
            </a:pPr>
            <a:r>
              <a:rPr lang="en-US" sz="3000" dirty="0"/>
              <a:t>Mark Kennedy, MBA</a:t>
            </a:r>
          </a:p>
          <a:p>
            <a:pPr>
              <a:spcBef>
                <a:spcPts val="0"/>
              </a:spcBef>
            </a:pPr>
            <a:r>
              <a:rPr lang="en-US" sz="3000" dirty="0"/>
              <a:t>Shannon O’Malley, MS</a:t>
            </a:r>
          </a:p>
          <a:p>
            <a:pPr>
              <a:spcBef>
                <a:spcPts val="0"/>
              </a:spcBef>
            </a:pPr>
            <a:r>
              <a:rPr lang="en-US" sz="3000" dirty="0"/>
              <a:t>Sunday Taylor, PhD</a:t>
            </a:r>
          </a:p>
          <a:p>
            <a:pPr marL="0" indent="0">
              <a:spcBef>
                <a:spcPts val="0"/>
              </a:spcBef>
              <a:buNone/>
            </a:pPr>
            <a:endParaRPr lang="en-US" sz="3000" dirty="0"/>
          </a:p>
          <a:p>
            <a:pPr marL="0" indent="0">
              <a:spcBef>
                <a:spcPts val="0"/>
              </a:spcBef>
              <a:buNone/>
            </a:pPr>
            <a:r>
              <a:rPr lang="en-US" sz="3000" b="1" dirty="0">
                <a:solidFill>
                  <a:schemeClr val="accent3"/>
                </a:solidFill>
              </a:rPr>
              <a:t>BMC</a:t>
            </a:r>
          </a:p>
          <a:p>
            <a:pPr>
              <a:spcBef>
                <a:spcPts val="0"/>
              </a:spcBef>
            </a:pPr>
            <a:r>
              <a:rPr lang="en-US" sz="3000" dirty="0"/>
              <a:t>Sim Kimmel, MD MA</a:t>
            </a:r>
          </a:p>
          <a:p>
            <a:pPr>
              <a:spcBef>
                <a:spcPts val="0"/>
              </a:spcBef>
            </a:pPr>
            <a:r>
              <a:rPr lang="en-US" sz="3000" dirty="0"/>
              <a:t>Al </a:t>
            </a:r>
            <a:r>
              <a:rPr lang="en-US" sz="3000" dirty="0" err="1"/>
              <a:t>Nurani</a:t>
            </a:r>
            <a:r>
              <a:rPr lang="en-US" sz="3000" dirty="0"/>
              <a:t>, MS</a:t>
            </a:r>
          </a:p>
          <a:p>
            <a:endParaRPr lang="en-US" sz="3000" dirty="0"/>
          </a:p>
        </p:txBody>
      </p:sp>
      <p:sp>
        <p:nvSpPr>
          <p:cNvPr id="20" name="Title 1">
            <a:extLst>
              <a:ext uri="{FF2B5EF4-FFF2-40B4-BE49-F238E27FC236}">
                <a16:creationId xmlns:a16="http://schemas.microsoft.com/office/drawing/2014/main" id="{C57B1C31-65EB-43FC-B368-D523557BD79A}"/>
              </a:ext>
            </a:extLst>
          </p:cNvPr>
          <p:cNvSpPr txBox="1">
            <a:spLocks/>
          </p:cNvSpPr>
          <p:nvPr/>
        </p:nvSpPr>
        <p:spPr>
          <a:xfrm>
            <a:off x="5817212" y="1295628"/>
            <a:ext cx="5486400" cy="4663868"/>
          </a:xfrm>
          <a:prstGeom prst="rect">
            <a:avLst/>
          </a:prstGeom>
        </p:spPr>
        <p:txBody>
          <a:bodyPr vert="horz" lIns="91440" tIns="45720" rIns="91440" bIns="45720" rtlCol="0" anchor="t" anchorCtr="0">
            <a:noAutofit/>
          </a:bodyPr>
          <a:lstStyle>
            <a:lvl1pPr marL="342900" indent="-342900" algn="l" defTabSz="914400" rtl="0" eaLnBrk="1" latinLnBrk="0" hangingPunct="1">
              <a:spcBef>
                <a:spcPct val="20000"/>
              </a:spcBef>
              <a:buClr>
                <a:srgbClr val="00437B"/>
              </a:buClr>
              <a:buFont typeface="Wingdings" pitchFamily="2" charset="2"/>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rgbClr val="00437B"/>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rgbClr val="00437B"/>
              </a:buClr>
              <a:buFont typeface="Calibri"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3000" b="1" dirty="0">
                <a:solidFill>
                  <a:schemeClr val="accent3"/>
                </a:solidFill>
              </a:rPr>
              <a:t>ICH</a:t>
            </a:r>
          </a:p>
          <a:p>
            <a:pPr>
              <a:spcBef>
                <a:spcPts val="0"/>
              </a:spcBef>
            </a:pPr>
            <a:r>
              <a:rPr lang="en-US" sz="3000" dirty="0"/>
              <a:t>Jeff Desmarais, MA</a:t>
            </a:r>
          </a:p>
          <a:p>
            <a:pPr>
              <a:spcBef>
                <a:spcPts val="0"/>
              </a:spcBef>
            </a:pPr>
            <a:r>
              <a:rPr lang="en-US" sz="3000" dirty="0"/>
              <a:t>Andres </a:t>
            </a:r>
            <a:r>
              <a:rPr lang="en-US" sz="3000" dirty="0" err="1"/>
              <a:t>Hoyos-Cespedes</a:t>
            </a:r>
            <a:r>
              <a:rPr lang="en-US" sz="3000" dirty="0"/>
              <a:t>, MPH CPH</a:t>
            </a:r>
          </a:p>
          <a:p>
            <a:pPr>
              <a:spcBef>
                <a:spcPts val="0"/>
              </a:spcBef>
            </a:pPr>
            <a:r>
              <a:rPr lang="en-US" sz="3000" dirty="0"/>
              <a:t>Sofia Ladner, MPH</a:t>
            </a:r>
          </a:p>
          <a:p>
            <a:pPr>
              <a:spcBef>
                <a:spcPts val="0"/>
              </a:spcBef>
            </a:pPr>
            <a:r>
              <a:rPr lang="en-US" sz="3000" dirty="0"/>
              <a:t>Ranjani Paradise, PhD</a:t>
            </a:r>
          </a:p>
          <a:p>
            <a:pPr marL="0" indent="0">
              <a:spcBef>
                <a:spcPts val="0"/>
              </a:spcBef>
              <a:buFont typeface="Wingdings" pitchFamily="2" charset="2"/>
              <a:buNone/>
            </a:pPr>
            <a:endParaRPr lang="en-US" sz="3000" dirty="0"/>
          </a:p>
          <a:p>
            <a:pPr marL="0" indent="0">
              <a:spcBef>
                <a:spcPts val="0"/>
              </a:spcBef>
              <a:buFont typeface="Wingdings" pitchFamily="2" charset="2"/>
              <a:buNone/>
            </a:pPr>
            <a:r>
              <a:rPr lang="en-US" sz="3000" b="1" dirty="0">
                <a:solidFill>
                  <a:schemeClr val="accent3"/>
                </a:solidFill>
              </a:rPr>
              <a:t>BUSPH and UCSD</a:t>
            </a:r>
          </a:p>
          <a:p>
            <a:pPr>
              <a:spcBef>
                <a:spcPts val="0"/>
              </a:spcBef>
            </a:pPr>
            <a:r>
              <a:rPr lang="en-US" sz="3000" dirty="0"/>
              <a:t>Angela </a:t>
            </a:r>
            <a:r>
              <a:rPr lang="en-US" sz="3000" dirty="0" err="1"/>
              <a:t>Bazzi</a:t>
            </a:r>
            <a:r>
              <a:rPr lang="en-US" sz="3000" dirty="0"/>
              <a:t>, PhD MPH</a:t>
            </a:r>
          </a:p>
          <a:p>
            <a:endParaRPr lang="en-US" dirty="0"/>
          </a:p>
        </p:txBody>
      </p:sp>
      <p:sp>
        <p:nvSpPr>
          <p:cNvPr id="2" name="TextBox 1">
            <a:extLst>
              <a:ext uri="{FF2B5EF4-FFF2-40B4-BE49-F238E27FC236}">
                <a16:creationId xmlns:a16="http://schemas.microsoft.com/office/drawing/2014/main" id="{A93456A1-7E95-4336-8E75-379FD40C970A}"/>
              </a:ext>
            </a:extLst>
          </p:cNvPr>
          <p:cNvSpPr txBox="1"/>
          <p:nvPr/>
        </p:nvSpPr>
        <p:spPr>
          <a:xfrm>
            <a:off x="971339" y="6145089"/>
            <a:ext cx="7550604" cy="523220"/>
          </a:xfrm>
          <a:prstGeom prst="rect">
            <a:avLst/>
          </a:prstGeom>
          <a:noFill/>
        </p:spPr>
        <p:txBody>
          <a:bodyPr wrap="square" rtlCol="0">
            <a:spAutoFit/>
          </a:bodyPr>
          <a:lstStyle/>
          <a:p>
            <a:r>
              <a:rPr lang="en-US" sz="1400" i="1" dirty="0">
                <a:latin typeface="Segoe UI" panose="020B0502040204020203" pitchFamily="34" charset="0"/>
                <a:cs typeface="Segoe UI" panose="020B0502040204020203" pitchFamily="34" charset="0"/>
              </a:rPr>
              <a:t>DD, SO, ST, JD, AH-C, RP, SK, AN, and AB contributed to study design; MK, SO, JD, AH-C, RP, and AN contributed to data collection; JC, SL, SO, ST, JD, AH-C, and RP contributed to data analysis</a:t>
            </a:r>
          </a:p>
        </p:txBody>
      </p:sp>
      <p:pic>
        <p:nvPicPr>
          <p:cNvPr id="6" name="Picture 5"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2" cstate="print"/>
          <a:stretch>
            <a:fillRect/>
          </a:stretch>
        </p:blipFill>
        <p:spPr>
          <a:xfrm>
            <a:off x="10946357" y="6164099"/>
            <a:ext cx="561499" cy="617220"/>
          </a:xfrm>
          <a:prstGeom prst="rect">
            <a:avLst/>
          </a:prstGeom>
        </p:spPr>
      </p:pic>
      <p:pic>
        <p:nvPicPr>
          <p:cNvPr id="7"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91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8139737-266E-438F-B9B3-73F1240362CE}"/>
              </a:ext>
            </a:extLst>
          </p:cNvPr>
          <p:cNvSpPr>
            <a:spLocks noGrp="1"/>
          </p:cNvSpPr>
          <p:nvPr>
            <p:ph type="title"/>
          </p:nvPr>
        </p:nvSpPr>
        <p:spPr/>
        <p:txBody>
          <a:bodyPr/>
          <a:lstStyle/>
          <a:p>
            <a:r>
              <a:rPr lang="en-US" dirty="0"/>
              <a:t>Study funding</a:t>
            </a:r>
          </a:p>
        </p:txBody>
      </p:sp>
      <p:sp>
        <p:nvSpPr>
          <p:cNvPr id="2" name="TextBox 1">
            <a:extLst>
              <a:ext uri="{FF2B5EF4-FFF2-40B4-BE49-F238E27FC236}">
                <a16:creationId xmlns:a16="http://schemas.microsoft.com/office/drawing/2014/main" id="{C6A89D0E-7E74-4220-9544-915D2B76560D}"/>
              </a:ext>
            </a:extLst>
          </p:cNvPr>
          <p:cNvSpPr txBox="1"/>
          <p:nvPr/>
        </p:nvSpPr>
        <p:spPr>
          <a:xfrm>
            <a:off x="978195" y="3429000"/>
            <a:ext cx="10536865" cy="1569660"/>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This work was funded by the RIZE Massachusetts Foundation, an independent nonprofit foundation working to end the opioid epidemic in Massachusetts and reduce its devastating impact on people, communities, and our economy</a:t>
            </a:r>
          </a:p>
        </p:txBody>
      </p:sp>
      <p:pic>
        <p:nvPicPr>
          <p:cNvPr id="3" name="Picture 2">
            <a:extLst>
              <a:ext uri="{FF2B5EF4-FFF2-40B4-BE49-F238E27FC236}">
                <a16:creationId xmlns:a16="http://schemas.microsoft.com/office/drawing/2014/main" id="{7E21D8C0-D489-415A-A353-2A8DAB12075F}"/>
              </a:ext>
            </a:extLst>
          </p:cNvPr>
          <p:cNvPicPr>
            <a:picLocks noChangeAspect="1"/>
          </p:cNvPicPr>
          <p:nvPr/>
        </p:nvPicPr>
        <p:blipFill>
          <a:blip r:embed="rId2"/>
          <a:stretch>
            <a:fillRect/>
          </a:stretch>
        </p:blipFill>
        <p:spPr>
          <a:xfrm>
            <a:off x="4762500" y="1662001"/>
            <a:ext cx="2667000" cy="1428750"/>
          </a:xfrm>
          <a:prstGeom prst="rect">
            <a:avLst/>
          </a:prstGeom>
        </p:spPr>
      </p:pic>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8195" y="5296829"/>
            <a:ext cx="8038205" cy="1323439"/>
          </a:xfrm>
          <a:prstGeom prst="rect">
            <a:avLst/>
          </a:prstGeom>
          <a:noFill/>
        </p:spPr>
        <p:txBody>
          <a:bodyPr wrap="square" rtlCol="0">
            <a:spAutoFit/>
          </a:bodyPr>
          <a:lstStyle/>
          <a:p>
            <a:r>
              <a:rPr lang="en-US" sz="2000" spc="-150" dirty="0">
                <a:latin typeface="Segoe UI" panose="020B0502040204020203" pitchFamily="34" charset="0"/>
                <a:cs typeface="Segoe UI" panose="020B0502040204020203" pitchFamily="34" charset="0"/>
              </a:rPr>
              <a:t>Dr. </a:t>
            </a:r>
            <a:r>
              <a:rPr lang="en-US" sz="2000" spc="-150" dirty="0" err="1">
                <a:latin typeface="Segoe UI" panose="020B0502040204020203" pitchFamily="34" charset="0"/>
                <a:cs typeface="Segoe UI" panose="020B0502040204020203" pitchFamily="34" charset="0"/>
              </a:rPr>
              <a:t>Bazzi’s</a:t>
            </a:r>
            <a:r>
              <a:rPr lang="en-US" sz="2000" spc="-150" dirty="0">
                <a:latin typeface="Segoe UI" panose="020B0502040204020203" pitchFamily="34" charset="0"/>
                <a:cs typeface="Segoe UI" panose="020B0502040204020203" pitchFamily="34" charset="0"/>
              </a:rPr>
              <a:t> additional time was supported by NIH grant K01DA043412</a:t>
            </a:r>
          </a:p>
          <a:p>
            <a:r>
              <a:rPr lang="en-US" sz="2000" spc="-150" dirty="0">
                <a:latin typeface="Segoe UI" panose="020B0502040204020203" pitchFamily="34" charset="0"/>
                <a:cs typeface="Segoe UI" panose="020B0502040204020203" pitchFamily="34" charset="0"/>
              </a:rPr>
              <a:t>Dr. Kimmel’s additional time was supported by NIDA award K23DA054363 and a Career Investment Award from the Department of Medicine at the Boston University School of Medicine</a:t>
            </a:r>
          </a:p>
        </p:txBody>
      </p:sp>
    </p:spTree>
    <p:extLst>
      <p:ext uri="{BB962C8B-B14F-4D97-AF65-F5344CB8AC3E}">
        <p14:creationId xmlns:p14="http://schemas.microsoft.com/office/powerpoint/2010/main" val="370849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informant characteristics (N=28)</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92137890"/>
              </p:ext>
            </p:extLst>
          </p:nvPr>
        </p:nvGraphicFramePr>
        <p:xfrm>
          <a:off x="840580" y="1509144"/>
          <a:ext cx="5486567" cy="5000380"/>
        </p:xfrm>
        <a:graphic>
          <a:graphicData uri="http://schemas.openxmlformats.org/drawingml/2006/table">
            <a:tbl>
              <a:tblPr/>
              <a:tblGrid>
                <a:gridCol w="3371830">
                  <a:extLst>
                    <a:ext uri="{9D8B030D-6E8A-4147-A177-3AD203B41FA5}">
                      <a16:colId xmlns:a16="http://schemas.microsoft.com/office/drawing/2014/main" val="550073208"/>
                    </a:ext>
                  </a:extLst>
                </a:gridCol>
                <a:gridCol w="704913">
                  <a:extLst>
                    <a:ext uri="{9D8B030D-6E8A-4147-A177-3AD203B41FA5}">
                      <a16:colId xmlns:a16="http://schemas.microsoft.com/office/drawing/2014/main" val="846787266"/>
                    </a:ext>
                  </a:extLst>
                </a:gridCol>
                <a:gridCol w="1409824">
                  <a:extLst>
                    <a:ext uri="{9D8B030D-6E8A-4147-A177-3AD203B41FA5}">
                      <a16:colId xmlns:a16="http://schemas.microsoft.com/office/drawing/2014/main" val="2559458681"/>
                    </a:ext>
                  </a:extLst>
                </a:gridCol>
              </a:tblGrid>
              <a:tr h="395536">
                <a:tc>
                  <a:txBody>
                    <a:bodyPr/>
                    <a:lstStyle/>
                    <a:p>
                      <a:pPr algn="l" rtl="0" fontAlgn="base"/>
                      <a:r>
                        <a:rPr lang="en-US" sz="1400" b="1" i="0" dirty="0">
                          <a:effectLst/>
                          <a:latin typeface="Calibri" panose="020F0502020204030204" pitchFamily="34" charset="0"/>
                        </a:rPr>
                        <a:t>Total KIs interviewed</a:t>
                      </a:r>
                      <a:r>
                        <a:rPr lang="en-US" sz="1400" b="0" i="0" dirty="0">
                          <a:effectLst/>
                          <a:latin typeface="Calibri" panose="020F0502020204030204" pitchFamily="34" charset="0"/>
                        </a:rPr>
                        <a:t>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1" i="0" dirty="0">
                          <a:effectLst/>
                          <a:latin typeface="Calibri" panose="020F0502020204030204" pitchFamily="34" charset="0"/>
                        </a:rPr>
                        <a:t>28 </a:t>
                      </a:r>
                      <a:r>
                        <a:rPr lang="en-US" sz="1400" b="0" i="0" dirty="0">
                          <a:effectLst/>
                          <a:latin typeface="Calibri" panose="020F0502020204030204" pitchFamily="34" charset="0"/>
                        </a:rPr>
                        <a:t>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1" i="0" dirty="0">
                          <a:effectLst/>
                          <a:latin typeface="Calibri" panose="020F0502020204030204" pitchFamily="34" charset="0"/>
                        </a:rPr>
                        <a:t>100%</a:t>
                      </a:r>
                      <a:r>
                        <a:rPr lang="en-US" sz="1400" b="0" i="0" dirty="0">
                          <a:effectLst/>
                          <a:latin typeface="Calibri" panose="020F0502020204030204" pitchFamily="34" charset="0"/>
                        </a:rPr>
                        <a:t>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8934087"/>
                  </a:ext>
                </a:extLst>
              </a:tr>
              <a:tr h="1017094">
                <a:tc>
                  <a:txBody>
                    <a:bodyPr/>
                    <a:lstStyle/>
                    <a:p>
                      <a:pPr algn="l" rtl="0" fontAlgn="base"/>
                      <a:r>
                        <a:rPr lang="en-US" sz="1400" b="1" i="0" dirty="0">
                          <a:effectLst/>
                          <a:latin typeface="Calibri" panose="020F0502020204030204" pitchFamily="34" charset="0"/>
                        </a:rPr>
                        <a:t>Race/ethnicity</a:t>
                      </a:r>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Hispanic or </a:t>
                      </a:r>
                      <a:r>
                        <a:rPr lang="en-US" sz="1400" b="0" i="0" dirty="0" err="1">
                          <a:effectLst/>
                          <a:latin typeface="Calibri" panose="020F0502020204030204" pitchFamily="34" charset="0"/>
                        </a:rPr>
                        <a:t>Latinx</a:t>
                      </a:r>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Black or African American </a:t>
                      </a:r>
                      <a:endParaRPr lang="en-US" sz="1400" b="0" i="0" dirty="0">
                        <a:effectLst/>
                      </a:endParaRPr>
                    </a:p>
                    <a:p>
                      <a:pPr algn="l" rtl="0" fontAlgn="base"/>
                      <a:r>
                        <a:rPr lang="en-US" sz="1400" b="0" i="0" dirty="0">
                          <a:effectLst/>
                          <a:latin typeface="Calibri" panose="020F0502020204030204" pitchFamily="34" charset="0"/>
                        </a:rPr>
                        <a:t>White </a:t>
                      </a:r>
                      <a:endParaRPr lang="en-US" sz="1400" b="0" i="0" dirty="0">
                        <a:effectLst/>
                      </a:endParaRPr>
                    </a:p>
                    <a:p>
                      <a:pPr algn="l" rtl="0" fontAlgn="base"/>
                      <a:r>
                        <a:rPr lang="en-US" sz="1400" b="0" i="0" dirty="0">
                          <a:effectLst/>
                          <a:latin typeface="Calibri" panose="020F0502020204030204" pitchFamily="34" charset="0"/>
                        </a:rPr>
                        <a:t>Other race/ethnicity </a:t>
                      </a:r>
                      <a:endParaRPr lang="en-US" sz="1400" b="0" i="0" dirty="0">
                        <a:effectLst/>
                      </a:endParaRPr>
                    </a:p>
                    <a:p>
                      <a:pPr algn="l" rtl="0" fontAlgn="base"/>
                      <a:r>
                        <a:rPr lang="en-US" sz="1400" b="0" i="0" dirty="0">
                          <a:effectLst/>
                          <a:latin typeface="Calibri" panose="020F0502020204030204" pitchFamily="34" charset="0"/>
                        </a:rPr>
                        <a:t>Unknown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endParaRPr lang="en-US" sz="1400" b="0" i="0" dirty="0">
                        <a:effectLst/>
                      </a:endParaRPr>
                    </a:p>
                    <a:p>
                      <a:pPr algn="l" rtl="0" fontAlgn="base"/>
                      <a:r>
                        <a:rPr lang="en-US" sz="1400" b="0" i="0" dirty="0">
                          <a:effectLst/>
                          <a:latin typeface="Calibri" panose="020F0502020204030204" pitchFamily="34" charset="0"/>
                        </a:rPr>
                        <a:t>6 </a:t>
                      </a:r>
                      <a:endParaRPr lang="en-US" sz="1400" b="0" i="0" dirty="0">
                        <a:effectLst/>
                      </a:endParaRPr>
                    </a:p>
                    <a:p>
                      <a:pPr algn="l" rtl="0" fontAlgn="base"/>
                      <a:r>
                        <a:rPr lang="en-US" sz="1400" b="0" i="0" dirty="0">
                          <a:effectLst/>
                          <a:latin typeface="Calibri" panose="020F0502020204030204" pitchFamily="34" charset="0"/>
                        </a:rPr>
                        <a:t>9 </a:t>
                      </a:r>
                      <a:endParaRPr lang="en-US" sz="1400" b="0" i="0" dirty="0">
                        <a:effectLst/>
                      </a:endParaRPr>
                    </a:p>
                    <a:p>
                      <a:pPr algn="l" rtl="0" fontAlgn="base"/>
                      <a:r>
                        <a:rPr lang="en-US" sz="1400" b="0" i="0" dirty="0">
                          <a:effectLst/>
                          <a:latin typeface="Calibri" panose="020F0502020204030204" pitchFamily="34" charset="0"/>
                        </a:rPr>
                        <a:t>12 </a:t>
                      </a:r>
                      <a:endParaRPr lang="en-US" sz="1400" b="0" i="0" dirty="0">
                        <a:effectLst/>
                      </a:endParaRPr>
                    </a:p>
                    <a:p>
                      <a:pPr algn="l" rtl="0" fontAlgn="base"/>
                      <a:r>
                        <a:rPr lang="en-US" sz="1400" b="0" i="0" dirty="0">
                          <a:effectLst/>
                          <a:latin typeface="Calibri" panose="020F0502020204030204" pitchFamily="34" charset="0"/>
                        </a:rPr>
                        <a:t>0 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21% </a:t>
                      </a:r>
                      <a:endParaRPr lang="en-US" sz="1400" b="0" i="0" dirty="0">
                        <a:effectLst/>
                      </a:endParaRPr>
                    </a:p>
                    <a:p>
                      <a:pPr algn="l" rtl="0" fontAlgn="base"/>
                      <a:r>
                        <a:rPr lang="en-US" sz="1400" b="0" i="0" dirty="0">
                          <a:effectLst/>
                          <a:latin typeface="Calibri" panose="020F0502020204030204" pitchFamily="34" charset="0"/>
                        </a:rPr>
                        <a:t>32% </a:t>
                      </a:r>
                      <a:endParaRPr lang="en-US" sz="1400" b="0" i="0" dirty="0">
                        <a:effectLst/>
                      </a:endParaRPr>
                    </a:p>
                    <a:p>
                      <a:pPr algn="l" rtl="0" fontAlgn="base"/>
                      <a:r>
                        <a:rPr lang="en-US" sz="1400" b="0" i="0" dirty="0">
                          <a:effectLst/>
                          <a:latin typeface="Calibri" panose="020F0502020204030204" pitchFamily="34" charset="0"/>
                        </a:rPr>
                        <a:t>43% </a:t>
                      </a:r>
                      <a:endParaRPr lang="en-US" sz="1400" b="0" i="0" dirty="0">
                        <a:effectLst/>
                      </a:endParaRPr>
                    </a:p>
                    <a:p>
                      <a:pPr algn="l" rtl="0" fontAlgn="base"/>
                      <a:r>
                        <a:rPr lang="en-US" sz="1400" b="0" i="0" dirty="0">
                          <a:effectLst/>
                          <a:latin typeface="Calibri" panose="020F0502020204030204" pitchFamily="34" charset="0"/>
                        </a:rPr>
                        <a:t>0%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2589738"/>
                  </a:ext>
                </a:extLst>
              </a:tr>
              <a:tr h="2135898">
                <a:tc>
                  <a:txBody>
                    <a:bodyPr/>
                    <a:lstStyle/>
                    <a:p>
                      <a:pPr algn="l" rtl="0" fontAlgn="base"/>
                      <a:r>
                        <a:rPr lang="en-US" sz="1400" b="1" i="0" dirty="0">
                          <a:effectLst/>
                          <a:latin typeface="Calibri" panose="020F0502020204030204" pitchFamily="34" charset="0"/>
                        </a:rPr>
                        <a:t>Organization type</a:t>
                      </a:r>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Boston Fire Department </a:t>
                      </a:r>
                      <a:endParaRPr lang="en-US" sz="1400" b="0" i="0" dirty="0">
                        <a:effectLst/>
                      </a:endParaRPr>
                    </a:p>
                    <a:p>
                      <a:pPr algn="l" rtl="0" fontAlgn="base"/>
                      <a:r>
                        <a:rPr lang="en-US" sz="1400" b="0" i="0" dirty="0">
                          <a:effectLst/>
                          <a:latin typeface="Calibri" panose="020F0502020204030204" pitchFamily="34" charset="0"/>
                        </a:rPr>
                        <a:t>City of Boston </a:t>
                      </a:r>
                      <a:endParaRPr lang="en-US" sz="1400" b="0" i="0" dirty="0">
                        <a:effectLst/>
                      </a:endParaRPr>
                    </a:p>
                    <a:p>
                      <a:pPr algn="l" rtl="0" fontAlgn="base"/>
                      <a:r>
                        <a:rPr lang="en-US" sz="1400" b="0" i="0" dirty="0">
                          <a:effectLst/>
                          <a:latin typeface="Calibri" panose="020F0502020204030204" pitchFamily="34" charset="0"/>
                        </a:rPr>
                        <a:t>Community Health Center </a:t>
                      </a:r>
                      <a:endParaRPr lang="en-US" sz="1400" b="0" i="0" dirty="0">
                        <a:effectLst/>
                      </a:endParaRPr>
                    </a:p>
                    <a:p>
                      <a:pPr algn="l" rtl="0" fontAlgn="base"/>
                      <a:r>
                        <a:rPr lang="en-US" sz="1400" b="0" i="0" dirty="0">
                          <a:effectLst/>
                          <a:latin typeface="Calibri" panose="020F0502020204030204" pitchFamily="34" charset="0"/>
                        </a:rPr>
                        <a:t>Community Leader </a:t>
                      </a:r>
                      <a:endParaRPr lang="en-US" sz="1400" b="0" i="0" dirty="0">
                        <a:effectLst/>
                      </a:endParaRPr>
                    </a:p>
                    <a:p>
                      <a:pPr algn="l" rtl="0" fontAlgn="base"/>
                      <a:r>
                        <a:rPr lang="en-US" sz="1400" b="0" i="0" dirty="0">
                          <a:effectLst/>
                          <a:latin typeface="Calibri" panose="020F0502020204030204" pitchFamily="34" charset="0"/>
                        </a:rPr>
                        <a:t>Drug User Organization </a:t>
                      </a:r>
                      <a:endParaRPr lang="en-US" sz="1400" b="0" i="0" dirty="0">
                        <a:effectLst/>
                      </a:endParaRPr>
                    </a:p>
                    <a:p>
                      <a:pPr algn="l" rtl="0" fontAlgn="base"/>
                      <a:r>
                        <a:rPr lang="en-US" sz="1400" b="0" i="0" dirty="0">
                          <a:effectLst/>
                          <a:latin typeface="Calibri" panose="020F0502020204030204" pitchFamily="34" charset="0"/>
                        </a:rPr>
                        <a:t>Emergency Medical Services </a:t>
                      </a:r>
                      <a:endParaRPr lang="en-US" sz="1400" b="0" i="0" dirty="0">
                        <a:effectLst/>
                      </a:endParaRPr>
                    </a:p>
                    <a:p>
                      <a:pPr algn="l" rtl="0" fontAlgn="base"/>
                      <a:r>
                        <a:rPr lang="en-US" sz="1400" b="0" i="0" dirty="0">
                          <a:effectLst/>
                          <a:latin typeface="Calibri" panose="020F0502020204030204" pitchFamily="34" charset="0"/>
                        </a:rPr>
                        <a:t>Emergency Services Program  </a:t>
                      </a:r>
                      <a:endParaRPr lang="en-US" sz="1400" b="0" i="0" dirty="0">
                        <a:effectLst/>
                      </a:endParaRPr>
                    </a:p>
                    <a:p>
                      <a:pPr algn="l" rtl="0" fontAlgn="base"/>
                      <a:r>
                        <a:rPr lang="en-US" sz="1400" b="0" i="0" dirty="0">
                          <a:effectLst/>
                          <a:latin typeface="Calibri" panose="020F0502020204030204" pitchFamily="34" charset="0"/>
                        </a:rPr>
                        <a:t>Harm Reduction </a:t>
                      </a:r>
                      <a:endParaRPr lang="en-US" sz="1400" b="0" i="0" dirty="0">
                        <a:effectLst/>
                      </a:endParaRPr>
                    </a:p>
                    <a:p>
                      <a:pPr algn="l" rtl="0" fontAlgn="base"/>
                      <a:r>
                        <a:rPr lang="en-US" sz="1400" b="0" i="0" dirty="0">
                          <a:effectLst/>
                          <a:latin typeface="Calibri" panose="020F0502020204030204" pitchFamily="34" charset="0"/>
                        </a:rPr>
                        <a:t>Homeless Shelter </a:t>
                      </a:r>
                      <a:endParaRPr lang="en-US" sz="1400" b="0" i="0" dirty="0">
                        <a:effectLst/>
                      </a:endParaRPr>
                    </a:p>
                    <a:p>
                      <a:pPr algn="l" rtl="0" fontAlgn="base"/>
                      <a:r>
                        <a:rPr lang="en-US" sz="1400" b="0" i="0" dirty="0">
                          <a:effectLst/>
                          <a:latin typeface="Calibri" panose="020F0502020204030204" pitchFamily="34" charset="0"/>
                        </a:rPr>
                        <a:t>Hospital </a:t>
                      </a:r>
                      <a:endParaRPr lang="en-US" sz="1400" b="0" i="0" dirty="0">
                        <a:effectLst/>
                      </a:endParaRPr>
                    </a:p>
                    <a:p>
                      <a:pPr algn="l" rtl="0" fontAlgn="base"/>
                      <a:r>
                        <a:rPr lang="en-US" sz="1400" b="0" i="0" dirty="0">
                          <a:effectLst/>
                          <a:latin typeface="Calibri" panose="020F0502020204030204" pitchFamily="34" charset="0"/>
                        </a:rPr>
                        <a:t>SUD Treatment (Outpatient) </a:t>
                      </a:r>
                      <a:endParaRPr lang="en-US" sz="1400" b="0" i="0" dirty="0">
                        <a:effectLst/>
                      </a:endParaRPr>
                    </a:p>
                    <a:p>
                      <a:pPr algn="l" rtl="0" fontAlgn="base"/>
                      <a:r>
                        <a:rPr lang="en-US" sz="1400" b="0" i="0" dirty="0">
                          <a:effectLst/>
                          <a:latin typeface="Calibri" panose="020F0502020204030204" pitchFamily="34" charset="0"/>
                        </a:rPr>
                        <a:t>SUD Treatment (Detox) </a:t>
                      </a:r>
                      <a:endParaRPr lang="en-US" sz="1400" b="0" i="0" dirty="0">
                        <a:effectLst/>
                      </a:endParaRPr>
                    </a:p>
                    <a:p>
                      <a:pPr algn="l" rtl="0" fontAlgn="base"/>
                      <a:r>
                        <a:rPr lang="en-US" sz="1400" b="0" i="0" dirty="0">
                          <a:effectLst/>
                          <a:latin typeface="Calibri" panose="020F0502020204030204" pitchFamily="34" charset="0"/>
                        </a:rPr>
                        <a:t>SUD Treatment (Residential) </a:t>
                      </a:r>
                      <a:endParaRPr lang="en-US" sz="1400" b="0" i="0" dirty="0">
                        <a:effectLst/>
                      </a:endParaRPr>
                    </a:p>
                    <a:p>
                      <a:pPr algn="l" rtl="0" fontAlgn="base"/>
                      <a:r>
                        <a:rPr lang="en-US" sz="1400" b="0" i="0" dirty="0">
                          <a:effectLst/>
                          <a:latin typeface="Calibri" panose="020F0502020204030204" pitchFamily="34" charset="0"/>
                        </a:rPr>
                        <a:t>SUD Treatment (Methadone Clinic)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1 </a:t>
                      </a:r>
                      <a:endParaRPr lang="en-US" sz="1400" b="0" i="0" dirty="0">
                        <a:effectLst/>
                      </a:endParaRPr>
                    </a:p>
                    <a:p>
                      <a:pPr algn="l" rtl="0" fontAlgn="base"/>
                      <a:r>
                        <a:rPr lang="en-US" sz="1400" b="0" i="0" dirty="0">
                          <a:effectLst/>
                          <a:latin typeface="Calibri" panose="020F0502020204030204" pitchFamily="34" charset="0"/>
                        </a:rPr>
                        <a:t>6 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1 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p>
                      <a:pPr algn="l" rtl="0" fontAlgn="base"/>
                      <a:r>
                        <a:rPr lang="en-US" sz="1400" b="0" i="0" dirty="0">
                          <a:effectLst/>
                          <a:latin typeface="Calibri" panose="020F0502020204030204" pitchFamily="34" charset="0"/>
                        </a:rPr>
                        <a:t>1 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1 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p>
                      <a:pPr algn="l" rtl="0" fontAlgn="base"/>
                      <a:r>
                        <a:rPr lang="en-US" sz="1400" b="0" i="0" dirty="0">
                          <a:effectLst/>
                          <a:latin typeface="Calibri" panose="020F0502020204030204" pitchFamily="34" charset="0"/>
                        </a:rPr>
                        <a:t>6 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p>
                      <a:pPr algn="l" rtl="0" fontAlgn="base"/>
                      <a:r>
                        <a:rPr lang="en-US" sz="1400" b="0" i="0" dirty="0">
                          <a:effectLst/>
                          <a:latin typeface="Calibri" panose="020F0502020204030204" pitchFamily="34" charset="0"/>
                        </a:rPr>
                        <a:t>3 </a:t>
                      </a:r>
                      <a:endParaRPr lang="en-US" sz="1400" b="0" i="0" dirty="0">
                        <a:effectLst/>
                      </a:endParaRPr>
                    </a:p>
                    <a:p>
                      <a:pPr algn="l" rtl="0" fontAlgn="base"/>
                      <a:r>
                        <a:rPr lang="en-US" sz="1400" b="0" i="0" dirty="0">
                          <a:effectLst/>
                          <a:latin typeface="Calibri" panose="020F0502020204030204" pitchFamily="34" charset="0"/>
                        </a:rPr>
                        <a:t>1 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21% </a:t>
                      </a:r>
                      <a:endParaRPr lang="en-US" sz="1400" b="0" i="0" dirty="0">
                        <a:effectLst/>
                      </a:endParaRPr>
                    </a:p>
                    <a:p>
                      <a:pPr algn="l" rtl="0" fontAlgn="base"/>
                      <a:r>
                        <a:rPr lang="en-US" sz="1400" b="0" i="0" dirty="0">
                          <a:effectLst/>
                          <a:latin typeface="Calibri" panose="020F0502020204030204" pitchFamily="34" charset="0"/>
                        </a:rPr>
                        <a:t>14%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14%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p>
                      <a:pPr algn="l" rtl="0" fontAlgn="base"/>
                      <a:r>
                        <a:rPr lang="en-US" sz="1400" b="0" i="0" dirty="0">
                          <a:effectLst/>
                          <a:latin typeface="Calibri" panose="020F0502020204030204" pitchFamily="34" charset="0"/>
                        </a:rPr>
                        <a:t>21%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p>
                      <a:pPr algn="l" rtl="0" fontAlgn="base"/>
                      <a:r>
                        <a:rPr lang="en-US" sz="1400" b="0" i="0" dirty="0">
                          <a:effectLst/>
                          <a:latin typeface="Calibri" panose="020F0502020204030204" pitchFamily="34" charset="0"/>
                        </a:rPr>
                        <a:t>11%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371632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85246447"/>
              </p:ext>
            </p:extLst>
          </p:nvPr>
        </p:nvGraphicFramePr>
        <p:xfrm>
          <a:off x="6463291" y="1509144"/>
          <a:ext cx="5486567" cy="1982382"/>
        </p:xfrm>
        <a:graphic>
          <a:graphicData uri="http://schemas.openxmlformats.org/drawingml/2006/table">
            <a:tbl>
              <a:tblPr/>
              <a:tblGrid>
                <a:gridCol w="3371830">
                  <a:extLst>
                    <a:ext uri="{9D8B030D-6E8A-4147-A177-3AD203B41FA5}">
                      <a16:colId xmlns:a16="http://schemas.microsoft.com/office/drawing/2014/main" val="2001588467"/>
                    </a:ext>
                  </a:extLst>
                </a:gridCol>
                <a:gridCol w="704913">
                  <a:extLst>
                    <a:ext uri="{9D8B030D-6E8A-4147-A177-3AD203B41FA5}">
                      <a16:colId xmlns:a16="http://schemas.microsoft.com/office/drawing/2014/main" val="555706196"/>
                    </a:ext>
                  </a:extLst>
                </a:gridCol>
                <a:gridCol w="1409824">
                  <a:extLst>
                    <a:ext uri="{9D8B030D-6E8A-4147-A177-3AD203B41FA5}">
                      <a16:colId xmlns:a16="http://schemas.microsoft.com/office/drawing/2014/main" val="2705905566"/>
                    </a:ext>
                  </a:extLst>
                </a:gridCol>
              </a:tblGrid>
              <a:tr h="1390029">
                <a:tc>
                  <a:txBody>
                    <a:bodyPr/>
                    <a:lstStyle/>
                    <a:p>
                      <a:pPr algn="l" rtl="0" fontAlgn="base"/>
                      <a:r>
                        <a:rPr lang="en-US" sz="1400" b="1" i="0" dirty="0">
                          <a:effectLst/>
                          <a:latin typeface="Calibri" panose="020F0502020204030204" pitchFamily="34" charset="0"/>
                        </a:rPr>
                        <a:t>Role</a:t>
                      </a:r>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Advocate/Activist </a:t>
                      </a:r>
                      <a:endParaRPr lang="en-US" sz="1400" b="0" i="0" dirty="0">
                        <a:effectLst/>
                      </a:endParaRPr>
                    </a:p>
                    <a:p>
                      <a:pPr algn="l" rtl="0" fontAlgn="base"/>
                      <a:r>
                        <a:rPr lang="en-US" sz="1400" b="0" i="0" dirty="0">
                          <a:effectLst/>
                          <a:latin typeface="Calibri" panose="020F0502020204030204" pitchFamily="34" charset="0"/>
                        </a:rPr>
                        <a:t>Clinician (MD) </a:t>
                      </a:r>
                      <a:endParaRPr lang="en-US" sz="1400" b="0" i="0" dirty="0">
                        <a:effectLst/>
                      </a:endParaRPr>
                    </a:p>
                    <a:p>
                      <a:pPr algn="l" rtl="0" fontAlgn="base"/>
                      <a:r>
                        <a:rPr lang="en-US" sz="1400" b="0" i="0" dirty="0">
                          <a:effectLst/>
                          <a:latin typeface="Calibri" panose="020F0502020204030204" pitchFamily="34" charset="0"/>
                        </a:rPr>
                        <a:t>First responder </a:t>
                      </a:r>
                      <a:endParaRPr lang="en-US" sz="1400" b="0" i="0" dirty="0">
                        <a:effectLst/>
                      </a:endParaRPr>
                    </a:p>
                    <a:p>
                      <a:pPr algn="l" rtl="0" fontAlgn="base"/>
                      <a:r>
                        <a:rPr lang="en-US" sz="1400" b="0" i="0" dirty="0">
                          <a:effectLst/>
                          <a:latin typeface="Calibri" panose="020F0502020204030204" pitchFamily="34" charset="0"/>
                        </a:rPr>
                        <a:t>Leader/Policy Maker </a:t>
                      </a:r>
                      <a:endParaRPr lang="en-US" sz="1400" b="0" i="0" dirty="0">
                        <a:effectLst/>
                      </a:endParaRPr>
                    </a:p>
                    <a:p>
                      <a:pPr algn="l" rtl="0" fontAlgn="base"/>
                      <a:r>
                        <a:rPr lang="en-US" sz="1400" b="0" i="0" dirty="0">
                          <a:effectLst/>
                          <a:latin typeface="Calibri" panose="020F0502020204030204" pitchFamily="34" charset="0"/>
                        </a:rPr>
                        <a:t>Licensed Service Provider (Front Line Staff)  </a:t>
                      </a:r>
                      <a:endParaRPr lang="en-US" sz="1400" b="0" i="0" dirty="0">
                        <a:effectLst/>
                      </a:endParaRPr>
                    </a:p>
                    <a:p>
                      <a:pPr algn="l" rtl="0" fontAlgn="base"/>
                      <a:r>
                        <a:rPr lang="en-US" sz="1400" b="0" i="0" dirty="0">
                          <a:effectLst/>
                          <a:latin typeface="Calibri" panose="020F0502020204030204" pitchFamily="34" charset="0"/>
                        </a:rPr>
                        <a:t>Licensed Service Provider (Manager) </a:t>
                      </a:r>
                      <a:endParaRPr lang="en-US" sz="1400" b="0" i="0" dirty="0">
                        <a:effectLst/>
                      </a:endParaRPr>
                    </a:p>
                    <a:p>
                      <a:pPr algn="l" rtl="0" fontAlgn="base"/>
                      <a:r>
                        <a:rPr lang="en-US" sz="1400" b="0" i="0" dirty="0">
                          <a:effectLst/>
                          <a:latin typeface="Calibri" panose="020F0502020204030204" pitchFamily="34" charset="0"/>
                        </a:rPr>
                        <a:t>Service Provider (Front Line Staff)  </a:t>
                      </a:r>
                      <a:endParaRPr lang="en-US" sz="1400" b="0" i="0" dirty="0">
                        <a:effectLst/>
                      </a:endParaRPr>
                    </a:p>
                    <a:p>
                      <a:pPr algn="l" rtl="0" fontAlgn="base"/>
                      <a:r>
                        <a:rPr lang="en-US" sz="1400" b="0" i="0" dirty="0">
                          <a:effectLst/>
                          <a:latin typeface="Calibri" panose="020F0502020204030204" pitchFamily="34" charset="0"/>
                        </a:rPr>
                        <a:t>Service Provider (Manager)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3 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3 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p>
                      <a:pPr algn="l" rtl="0" fontAlgn="base"/>
                      <a:r>
                        <a:rPr lang="en-US" sz="1400" b="0" i="0" dirty="0">
                          <a:effectLst/>
                          <a:latin typeface="Calibri" panose="020F0502020204030204" pitchFamily="34" charset="0"/>
                        </a:rPr>
                        <a:t>2 </a:t>
                      </a:r>
                      <a:endParaRPr lang="en-US" sz="1400" b="0" i="0" dirty="0">
                        <a:effectLst/>
                      </a:endParaRPr>
                    </a:p>
                    <a:p>
                      <a:pPr algn="l" rtl="0" fontAlgn="base"/>
                      <a:r>
                        <a:rPr lang="en-US" sz="1400" b="0" i="0" dirty="0">
                          <a:effectLst/>
                          <a:latin typeface="Calibri" panose="020F0502020204030204" pitchFamily="34" charset="0"/>
                        </a:rPr>
                        <a:t>1 </a:t>
                      </a:r>
                      <a:endParaRPr lang="en-US" sz="1400" b="0" i="0" dirty="0">
                        <a:effectLst/>
                      </a:endParaRPr>
                    </a:p>
                    <a:p>
                      <a:pPr algn="l" rtl="0" fontAlgn="base"/>
                      <a:r>
                        <a:rPr lang="en-US" sz="1400" b="0" i="0" dirty="0">
                          <a:effectLst/>
                          <a:latin typeface="Calibri" panose="020F0502020204030204" pitchFamily="34" charset="0"/>
                        </a:rPr>
                        <a:t>6 </a:t>
                      </a:r>
                      <a:endParaRPr lang="en-US" sz="1400" b="0" i="0" dirty="0">
                        <a:effectLst/>
                      </a:endParaRPr>
                    </a:p>
                    <a:p>
                      <a:pPr algn="l" rtl="0" fontAlgn="base"/>
                      <a:r>
                        <a:rPr lang="en-US" sz="1400" b="0" i="0" dirty="0">
                          <a:effectLst/>
                          <a:latin typeface="Calibri" panose="020F0502020204030204" pitchFamily="34" charset="0"/>
                        </a:rPr>
                        <a:t>10 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11% </a:t>
                      </a:r>
                      <a:endParaRPr lang="en-US" sz="1400" b="0" i="0" dirty="0">
                        <a:effectLst/>
                      </a:endParaRPr>
                    </a:p>
                    <a:p>
                      <a:pPr algn="l" rtl="0" fontAlgn="base"/>
                      <a:r>
                        <a:rPr lang="en-US" sz="1400" b="0" i="0" dirty="0">
                          <a:effectLst/>
                          <a:latin typeface="Calibri" panose="020F0502020204030204" pitchFamily="34" charset="0"/>
                        </a:rPr>
                        <a:t>14% </a:t>
                      </a:r>
                      <a:endParaRPr lang="en-US" sz="1400" b="0" i="0" dirty="0">
                        <a:effectLst/>
                      </a:endParaRPr>
                    </a:p>
                    <a:p>
                      <a:pPr algn="l" rtl="0" fontAlgn="base"/>
                      <a:r>
                        <a:rPr lang="en-US" sz="1400" b="0" i="0" dirty="0">
                          <a:effectLst/>
                          <a:latin typeface="Calibri" panose="020F0502020204030204" pitchFamily="34" charset="0"/>
                        </a:rPr>
                        <a:t>11%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p>
                      <a:pPr algn="l" rtl="0" fontAlgn="base"/>
                      <a:r>
                        <a:rPr lang="en-US" sz="1400" b="0" i="0" dirty="0">
                          <a:effectLst/>
                          <a:latin typeface="Calibri" panose="020F0502020204030204" pitchFamily="34" charset="0"/>
                        </a:rPr>
                        <a:t>7% </a:t>
                      </a:r>
                      <a:endParaRPr lang="en-US" sz="1400" b="0" i="0" dirty="0">
                        <a:effectLst/>
                      </a:endParaRPr>
                    </a:p>
                    <a:p>
                      <a:pPr algn="l" rtl="0" fontAlgn="base"/>
                      <a:r>
                        <a:rPr lang="en-US" sz="1400" b="0" i="0" dirty="0">
                          <a:effectLst/>
                          <a:latin typeface="Calibri" panose="020F0502020204030204" pitchFamily="34" charset="0"/>
                        </a:rPr>
                        <a:t>4% </a:t>
                      </a:r>
                      <a:endParaRPr lang="en-US" sz="1400" b="0" i="0" dirty="0">
                        <a:effectLst/>
                      </a:endParaRPr>
                    </a:p>
                    <a:p>
                      <a:pPr algn="l" rtl="0" fontAlgn="base"/>
                      <a:r>
                        <a:rPr lang="en-US" sz="1400" b="0" i="0" dirty="0">
                          <a:effectLst/>
                          <a:latin typeface="Calibri" panose="020F0502020204030204" pitchFamily="34" charset="0"/>
                        </a:rPr>
                        <a:t>21% </a:t>
                      </a:r>
                      <a:endParaRPr lang="en-US" sz="1400" b="0" i="0" dirty="0">
                        <a:effectLst/>
                      </a:endParaRPr>
                    </a:p>
                    <a:p>
                      <a:pPr algn="l" rtl="0" fontAlgn="base"/>
                      <a:r>
                        <a:rPr lang="en-US" sz="1400" b="0" i="0" dirty="0">
                          <a:effectLst/>
                          <a:latin typeface="Calibri" panose="020F0502020204030204" pitchFamily="34" charset="0"/>
                        </a:rPr>
                        <a:t>36% </a:t>
                      </a:r>
                      <a:endParaRPr lang="en-US" sz="1400" b="0" i="0" dirty="0">
                        <a:effectLst/>
                      </a:endParaRPr>
                    </a:p>
                  </a:txBody>
                  <a:tcPr marL="62141" marR="62141" marT="31071" marB="3107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3176174"/>
                  </a:ext>
                </a:extLst>
              </a:tr>
            </a:tbl>
          </a:graphicData>
        </a:graphic>
      </p:graphicFrame>
      <p:sp>
        <p:nvSpPr>
          <p:cNvPr id="9" name="TextBox 8"/>
          <p:cNvSpPr txBox="1"/>
          <p:nvPr/>
        </p:nvSpPr>
        <p:spPr>
          <a:xfrm>
            <a:off x="6612673" y="4226312"/>
            <a:ext cx="5107259" cy="523220"/>
          </a:xfrm>
          <a:prstGeom prst="rect">
            <a:avLst/>
          </a:prstGeom>
          <a:noFill/>
        </p:spPr>
        <p:txBody>
          <a:bodyPr wrap="square" rtlCol="0">
            <a:spAutoFit/>
          </a:bodyPr>
          <a:lstStyle/>
          <a:p>
            <a:r>
              <a:rPr lang="en-US" sz="1400" i="1" spc="-150" dirty="0"/>
              <a:t>Participants could be in more than one category for all variables, so percentages may add up to more than 100%</a:t>
            </a:r>
          </a:p>
        </p:txBody>
      </p:sp>
    </p:spTree>
    <p:extLst>
      <p:ext uri="{BB962C8B-B14F-4D97-AF65-F5344CB8AC3E}">
        <p14:creationId xmlns:p14="http://schemas.microsoft.com/office/powerpoint/2010/main" val="408560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592B5-3331-56B2-76EF-F67D6037A62E}"/>
              </a:ext>
            </a:extLst>
          </p:cNvPr>
          <p:cNvSpPr>
            <a:spLocks noGrp="1"/>
          </p:cNvSpPr>
          <p:nvPr>
            <p:ph type="body" sz="quarter" idx="10"/>
          </p:nvPr>
        </p:nvSpPr>
        <p:spPr/>
        <p:txBody>
          <a:bodyPr/>
          <a:lstStyle/>
          <a:p>
            <a:r>
              <a:rPr lang="en-US" dirty="0"/>
              <a:t>Background and methods</a:t>
            </a:r>
          </a:p>
        </p:txBody>
      </p:sp>
    </p:spTree>
    <p:extLst>
      <p:ext uri="{BB962C8B-B14F-4D97-AF65-F5344CB8AC3E}">
        <p14:creationId xmlns:p14="http://schemas.microsoft.com/office/powerpoint/2010/main" val="186821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576146" y="1263477"/>
            <a:ext cx="11366810" cy="4524005"/>
          </a:xfrm>
        </p:spPr>
        <p:txBody>
          <a:bodyPr>
            <a:normAutofit lnSpcReduction="10000"/>
          </a:bodyPr>
          <a:lstStyle/>
          <a:p>
            <a:r>
              <a:rPr lang="en-US" b="1" dirty="0">
                <a:solidFill>
                  <a:schemeClr val="tx2"/>
                </a:solidFill>
              </a:rPr>
              <a:t>Overdose deaths are increasing</a:t>
            </a:r>
          </a:p>
          <a:p>
            <a:pPr lvl="1"/>
            <a:r>
              <a:rPr lang="en-US" dirty="0"/>
              <a:t>106,699 people in the United States died of a drug overdose in 2021</a:t>
            </a:r>
            <a:r>
              <a:rPr lang="en-US" baseline="30000" dirty="0"/>
              <a:t>1</a:t>
            </a:r>
            <a:endParaRPr lang="en-US" dirty="0"/>
          </a:p>
          <a:p>
            <a:pPr lvl="1"/>
            <a:r>
              <a:rPr lang="en-US" dirty="0"/>
              <a:t>In Massachusetts, the opioid-related overdose death rate reached an all-time high in 2022</a:t>
            </a:r>
            <a:r>
              <a:rPr lang="en-US" baseline="30000" dirty="0"/>
              <a:t>2</a:t>
            </a:r>
            <a:endParaRPr lang="en-US" dirty="0"/>
          </a:p>
          <a:p>
            <a:r>
              <a:rPr lang="en-US" b="1" dirty="0">
                <a:solidFill>
                  <a:schemeClr val="tx2"/>
                </a:solidFill>
              </a:rPr>
              <a:t>Co-occurring mental health and substance use disorders (SUD) are common</a:t>
            </a:r>
            <a:r>
              <a:rPr lang="en-US" b="1" baseline="30000" dirty="0">
                <a:solidFill>
                  <a:schemeClr val="tx2"/>
                </a:solidFill>
              </a:rPr>
              <a:t>3</a:t>
            </a:r>
            <a:endParaRPr lang="en-US" b="1" dirty="0">
              <a:solidFill>
                <a:schemeClr val="tx2"/>
              </a:solidFill>
            </a:endParaRPr>
          </a:p>
          <a:p>
            <a:pPr lvl="1"/>
            <a:r>
              <a:rPr lang="en-US" dirty="0"/>
              <a:t>19.4 million adults in 2021 had a co-occurring mental illness and SUD in the past year (44% of all adults with a SUD)</a:t>
            </a:r>
          </a:p>
          <a:p>
            <a:pPr lvl="1"/>
            <a:r>
              <a:rPr lang="en-US" dirty="0"/>
              <a:t>6.4 million adults had a co-occurring serious mental illness and SUD  </a:t>
            </a:r>
          </a:p>
          <a:p>
            <a:endParaRPr lang="en-US" dirty="0"/>
          </a:p>
          <a:p>
            <a:pPr marL="457200" lvl="1" indent="0">
              <a:buNone/>
            </a:pPr>
            <a:endParaRPr lang="en-US" dirty="0"/>
          </a:p>
        </p:txBody>
      </p:sp>
      <p:sp>
        <p:nvSpPr>
          <p:cNvPr id="4" name="TextBox 3"/>
          <p:cNvSpPr txBox="1"/>
          <p:nvPr/>
        </p:nvSpPr>
        <p:spPr>
          <a:xfrm>
            <a:off x="143148" y="5654534"/>
            <a:ext cx="7756161" cy="1077218"/>
          </a:xfrm>
          <a:prstGeom prst="rect">
            <a:avLst/>
          </a:prstGeom>
          <a:noFill/>
        </p:spPr>
        <p:txBody>
          <a:bodyPr wrap="square" rtlCol="0">
            <a:spAutoFit/>
          </a:bodyPr>
          <a:lstStyle/>
          <a:p>
            <a:r>
              <a:rPr lang="en-US" sz="1600" spc="-150" baseline="30000" dirty="0">
                <a:latin typeface="Segoe UI" panose="020B0502040204020203" pitchFamily="34" charset="0"/>
                <a:cs typeface="Segoe UI" panose="020B0502040204020203" pitchFamily="34" charset="0"/>
              </a:rPr>
              <a:t>1 </a:t>
            </a:r>
            <a:r>
              <a:rPr lang="en-US" sz="1600" spc="-150" dirty="0">
                <a:latin typeface="Segoe UI" panose="020B0502040204020203" pitchFamily="34" charset="0"/>
                <a:cs typeface="Segoe UI" panose="020B0502040204020203" pitchFamily="34" charset="0"/>
              </a:rPr>
              <a:t>https://www.cdc.gov/drugoverdose/deaths/index.html</a:t>
            </a:r>
          </a:p>
          <a:p>
            <a:r>
              <a:rPr lang="en-US" sz="1600" spc="-150" baseline="30000" dirty="0">
                <a:latin typeface="Segoe UI" panose="020B0502040204020203" pitchFamily="34" charset="0"/>
                <a:cs typeface="Segoe UI" panose="020B0502040204020203" pitchFamily="34" charset="0"/>
              </a:rPr>
              <a:t>2</a:t>
            </a:r>
            <a:r>
              <a:rPr lang="en-US" sz="1600" spc="-150" dirty="0">
                <a:latin typeface="Segoe UI" panose="020B0502040204020203" pitchFamily="34" charset="0"/>
                <a:cs typeface="Segoe UI" panose="020B0502040204020203" pitchFamily="34" charset="0"/>
              </a:rPr>
              <a:t>https://www.mass.gov/lists/current-overdose-data, June 2023 reports</a:t>
            </a:r>
          </a:p>
          <a:p>
            <a:r>
              <a:rPr lang="en-US" sz="1600" spc="-150" baseline="30000" dirty="0">
                <a:latin typeface="Segoe UI" panose="020B0502040204020203" pitchFamily="34" charset="0"/>
                <a:cs typeface="Segoe UI" panose="020B0502040204020203" pitchFamily="34" charset="0"/>
              </a:rPr>
              <a:t>3</a:t>
            </a:r>
            <a:r>
              <a:rPr lang="en-US" sz="1600" spc="-150" dirty="0">
                <a:latin typeface="Segoe UI" panose="020B0502040204020203" pitchFamily="34" charset="0"/>
                <a:cs typeface="Segoe UI" panose="020B0502040204020203" pitchFamily="34" charset="0"/>
              </a:rPr>
              <a:t>Key Substance Use and Mental Health Indicators in the United States: Results from the 2021 National Survey on Drug Use and Health. Substance Use and Mental Health Services Administration, 2022 </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7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364274" y="1241176"/>
            <a:ext cx="11522927" cy="4663868"/>
          </a:xfrm>
        </p:spPr>
        <p:txBody>
          <a:bodyPr>
            <a:normAutofit/>
          </a:bodyPr>
          <a:lstStyle/>
          <a:p>
            <a:r>
              <a:rPr lang="en-US" b="1" dirty="0">
                <a:solidFill>
                  <a:schemeClr val="tx2"/>
                </a:solidFill>
              </a:rPr>
              <a:t>There is a significant SUD treatment gap </a:t>
            </a:r>
          </a:p>
          <a:p>
            <a:pPr lvl="1"/>
            <a:r>
              <a:rPr lang="en-US" dirty="0"/>
              <a:t>In Boston, a 2019 analysis showed that </a:t>
            </a:r>
            <a:r>
              <a:rPr lang="en-US" b="1" dirty="0">
                <a:solidFill>
                  <a:schemeClr val="tx2"/>
                </a:solidFill>
              </a:rPr>
              <a:t>less than 25% </a:t>
            </a:r>
            <a:r>
              <a:rPr lang="en-US" dirty="0"/>
              <a:t>of hospital encounters for opioid overdose had a SUD treatment episode within 30 days</a:t>
            </a:r>
            <a:r>
              <a:rPr lang="en-US" baseline="30000" dirty="0"/>
              <a:t>1</a:t>
            </a:r>
            <a:endParaRPr lang="en-US" dirty="0"/>
          </a:p>
          <a:p>
            <a:pPr lvl="1"/>
            <a:r>
              <a:rPr lang="en-US" b="1" dirty="0">
                <a:solidFill>
                  <a:schemeClr val="tx2"/>
                </a:solidFill>
              </a:rPr>
              <a:t>Only 6.3% </a:t>
            </a:r>
            <a:r>
              <a:rPr lang="en-US" dirty="0"/>
              <a:t>of people in the US with a past year SUD in 2021 received any substance use treatment in the past year</a:t>
            </a:r>
            <a:r>
              <a:rPr lang="en-US" baseline="30000" dirty="0"/>
              <a:t>2</a:t>
            </a:r>
            <a:endParaRPr lang="en-US" dirty="0"/>
          </a:p>
          <a:p>
            <a:pPr lvl="1"/>
            <a:r>
              <a:rPr lang="en-US" dirty="0"/>
              <a:t>Among adults in the US with past year co-occurring mental illness and SUD in 2021, </a:t>
            </a:r>
            <a:r>
              <a:rPr lang="en-US" b="1" dirty="0">
                <a:solidFill>
                  <a:schemeClr val="tx2"/>
                </a:solidFill>
              </a:rPr>
              <a:t>only 8.3%</a:t>
            </a:r>
            <a:r>
              <a:rPr lang="en-US" dirty="0"/>
              <a:t> received any specialized substance use treatment, and </a:t>
            </a:r>
            <a:r>
              <a:rPr lang="en-US" b="1" dirty="0">
                <a:solidFill>
                  <a:schemeClr val="tx2"/>
                </a:solidFill>
              </a:rPr>
              <a:t>6.8%</a:t>
            </a:r>
            <a:r>
              <a:rPr lang="en-US" dirty="0"/>
              <a:t> received this with mental health services</a:t>
            </a:r>
            <a:r>
              <a:rPr lang="en-US" baseline="30000" dirty="0"/>
              <a:t>2</a:t>
            </a:r>
            <a:r>
              <a:rPr lang="en-US" dirty="0"/>
              <a:t> </a:t>
            </a:r>
          </a:p>
          <a:p>
            <a:endParaRPr lang="en-US" dirty="0"/>
          </a:p>
          <a:p>
            <a:pPr marL="457200" lvl="1" indent="0">
              <a:buNone/>
            </a:pPr>
            <a:endParaRPr lang="en-US" dirty="0"/>
          </a:p>
        </p:txBody>
      </p:sp>
      <p:sp>
        <p:nvSpPr>
          <p:cNvPr id="4" name="TextBox 3"/>
          <p:cNvSpPr txBox="1"/>
          <p:nvPr/>
        </p:nvSpPr>
        <p:spPr>
          <a:xfrm>
            <a:off x="133980" y="5654534"/>
            <a:ext cx="8166570" cy="1077218"/>
          </a:xfrm>
          <a:prstGeom prst="rect">
            <a:avLst/>
          </a:prstGeom>
          <a:noFill/>
        </p:spPr>
        <p:txBody>
          <a:bodyPr wrap="square" rtlCol="0">
            <a:spAutoFit/>
          </a:bodyPr>
          <a:lstStyle/>
          <a:p>
            <a:r>
              <a:rPr lang="en-US" sz="1600" spc="-150" baseline="30000" dirty="0">
                <a:latin typeface="Segoe UI" panose="020B0502040204020203" pitchFamily="34" charset="0"/>
                <a:cs typeface="Segoe UI" panose="020B0502040204020203" pitchFamily="34" charset="0"/>
              </a:rPr>
              <a:t>1</a:t>
            </a:r>
            <a:r>
              <a:rPr lang="en-US" sz="1600" spc="-150" dirty="0">
                <a:latin typeface="Segoe UI" panose="020B0502040204020203" pitchFamily="34" charset="0"/>
                <a:cs typeface="Segoe UI" panose="020B0502040204020203" pitchFamily="34" charset="0"/>
              </a:rPr>
              <a:t>Dooley et al. DATA BRIEF: Racial Differences in Accessing Substance Use Disorder Treatment Following an Opioid Overdose in Massachusetts and Boston, 2019</a:t>
            </a:r>
          </a:p>
          <a:p>
            <a:r>
              <a:rPr lang="en-US" sz="1600" spc="-150" baseline="30000" dirty="0">
                <a:latin typeface="Segoe UI" panose="020B0502040204020203" pitchFamily="34" charset="0"/>
                <a:cs typeface="Segoe UI" panose="020B0502040204020203" pitchFamily="34" charset="0"/>
              </a:rPr>
              <a:t>2</a:t>
            </a:r>
            <a:r>
              <a:rPr lang="en-US" sz="1600" spc="-150" dirty="0">
                <a:latin typeface="Segoe UI" panose="020B0502040204020203" pitchFamily="34" charset="0"/>
                <a:cs typeface="Segoe UI" panose="020B0502040204020203" pitchFamily="34" charset="0"/>
              </a:rPr>
              <a:t>Key Substance Use and Mental Health Indicators in the United States: Results from the 2021 National Survey on Drug Use and Health. Substance Use and Mental Health Services Administration, 2022 </a:t>
            </a:r>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5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4D26-0D67-4BAF-840A-1FFCCE18BAE4}"/>
              </a:ext>
            </a:extLst>
          </p:cNvPr>
          <p:cNvSpPr>
            <a:spLocks noGrp="1"/>
          </p:cNvSpPr>
          <p:nvPr>
            <p:ph type="title"/>
          </p:nvPr>
        </p:nvSpPr>
        <p:spPr/>
        <p:txBody>
          <a:bodyPr>
            <a:normAutofit fontScale="90000"/>
          </a:bodyPr>
          <a:lstStyle/>
          <a:p>
            <a:r>
              <a:rPr lang="en-US" dirty="0"/>
              <a:t>Boston Overdose Linkage to Treatment Study (BOLTS)</a:t>
            </a:r>
          </a:p>
        </p:txBody>
      </p:sp>
      <p:sp>
        <p:nvSpPr>
          <p:cNvPr id="3" name="Content Placeholder 2">
            <a:extLst>
              <a:ext uri="{FF2B5EF4-FFF2-40B4-BE49-F238E27FC236}">
                <a16:creationId xmlns:a16="http://schemas.microsoft.com/office/drawing/2014/main" id="{58ADC7C2-A300-4AE9-8E33-C332FF88CD82}"/>
              </a:ext>
            </a:extLst>
          </p:cNvPr>
          <p:cNvSpPr>
            <a:spLocks noGrp="1"/>
          </p:cNvSpPr>
          <p:nvPr>
            <p:ph idx="1"/>
          </p:nvPr>
        </p:nvSpPr>
        <p:spPr>
          <a:xfrm>
            <a:off x="609600" y="1497650"/>
            <a:ext cx="5200185" cy="4663868"/>
          </a:xfrm>
        </p:spPr>
        <p:txBody>
          <a:bodyPr>
            <a:normAutofit/>
          </a:bodyPr>
          <a:lstStyle/>
          <a:p>
            <a:pPr marL="0" indent="0">
              <a:buNone/>
            </a:pPr>
            <a:r>
              <a:rPr lang="en-US" dirty="0">
                <a:solidFill>
                  <a:schemeClr val="tx2"/>
                </a:solidFill>
              </a:rPr>
              <a:t>BOLTS is a </a:t>
            </a:r>
            <a:r>
              <a:rPr lang="en-US" b="1" dirty="0">
                <a:solidFill>
                  <a:schemeClr val="tx2"/>
                </a:solidFill>
              </a:rPr>
              <a:t>qualitative research study </a:t>
            </a:r>
            <a:r>
              <a:rPr lang="en-US" dirty="0"/>
              <a:t>examining access to treatment for people who recently experienced an opioid overdose in Boston, with a focus on racial equity </a:t>
            </a:r>
          </a:p>
          <a:p>
            <a:endParaRPr lang="en-US" dirty="0"/>
          </a:p>
        </p:txBody>
      </p:sp>
      <p:pic>
        <p:nvPicPr>
          <p:cNvPr id="5" name="Picture 4"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6"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2698279008"/>
              </p:ext>
            </p:extLst>
          </p:nvPr>
        </p:nvGraphicFramePr>
        <p:xfrm>
          <a:off x="3888663" y="1389892"/>
          <a:ext cx="8944960" cy="42294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6616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Recruitment and data collection</a:t>
            </a:r>
          </a:p>
        </p:txBody>
      </p:sp>
      <p:sp>
        <p:nvSpPr>
          <p:cNvPr id="3" name="Content Placeholder 2">
            <a:extLst>
              <a:ext uri="{FF2B5EF4-FFF2-40B4-BE49-F238E27FC236}">
                <a16:creationId xmlns:a16="http://schemas.microsoft.com/office/drawing/2014/main" id="{630F7080-AC49-41DF-B6D5-E5262C27B123}"/>
              </a:ext>
            </a:extLst>
          </p:cNvPr>
          <p:cNvSpPr>
            <a:spLocks noGrp="1"/>
          </p:cNvSpPr>
          <p:nvPr>
            <p:ph idx="1"/>
          </p:nvPr>
        </p:nvSpPr>
        <p:spPr>
          <a:xfrm>
            <a:off x="609600" y="1174267"/>
            <a:ext cx="5399314" cy="4947755"/>
          </a:xfrm>
          <a:solidFill>
            <a:schemeClr val="accent2">
              <a:lumMod val="20000"/>
              <a:lumOff val="80000"/>
            </a:schemeClr>
          </a:solidFill>
        </p:spPr>
        <p:txBody>
          <a:bodyPr>
            <a:noAutofit/>
          </a:bodyPr>
          <a:lstStyle/>
          <a:p>
            <a:pPr marL="0" indent="0">
              <a:spcBef>
                <a:spcPts val="600"/>
              </a:spcBef>
              <a:buNone/>
            </a:pPr>
            <a:r>
              <a:rPr lang="en-US" sz="3000" b="1" dirty="0">
                <a:solidFill>
                  <a:schemeClr val="tx2"/>
                </a:solidFill>
              </a:rPr>
              <a:t>Overdose survivors (N=59): </a:t>
            </a:r>
            <a:r>
              <a:rPr lang="en-US" sz="2800" dirty="0"/>
              <a:t>people living in Boston who had survived an opioid overdose in the past 3 months and identified as Black, Latino/a/x, or White</a:t>
            </a:r>
          </a:p>
          <a:p>
            <a:pPr>
              <a:spcBef>
                <a:spcPts val="600"/>
              </a:spcBef>
            </a:pPr>
            <a:r>
              <a:rPr lang="en-US" sz="2400" dirty="0"/>
              <a:t>Data collection from January to September 2021 </a:t>
            </a:r>
          </a:p>
          <a:p>
            <a:pPr>
              <a:spcBef>
                <a:spcPts val="600"/>
              </a:spcBef>
            </a:pPr>
            <a:r>
              <a:rPr lang="en-US" sz="2400" dirty="0"/>
              <a:t>Recruitment was done through a low threshold drop-in day program (primary), a harm reduction and clinical program, homeless shelters, and community flyers</a:t>
            </a:r>
          </a:p>
        </p:txBody>
      </p:sp>
      <p:sp>
        <p:nvSpPr>
          <p:cNvPr id="11" name="Content Placeholder 2">
            <a:extLst>
              <a:ext uri="{FF2B5EF4-FFF2-40B4-BE49-F238E27FC236}">
                <a16:creationId xmlns:a16="http://schemas.microsoft.com/office/drawing/2014/main" id="{630F7080-AC49-41DF-B6D5-E5262C27B123}"/>
              </a:ext>
            </a:extLst>
          </p:cNvPr>
          <p:cNvSpPr txBox="1">
            <a:spLocks/>
          </p:cNvSpPr>
          <p:nvPr/>
        </p:nvSpPr>
        <p:spPr>
          <a:xfrm>
            <a:off x="6108192" y="1174266"/>
            <a:ext cx="5367528" cy="4947755"/>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Clr>
                <a:srgbClr val="00437B"/>
              </a:buClr>
              <a:buFont typeface="Wingdings" pitchFamily="2" charset="2"/>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rgbClr val="00437B"/>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rgbClr val="00437B"/>
              </a:buClr>
              <a:buFont typeface="Calibri"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3000" b="1" dirty="0">
                <a:solidFill>
                  <a:schemeClr val="tx2"/>
                </a:solidFill>
              </a:rPr>
              <a:t>Key informants (N=28): </a:t>
            </a:r>
            <a:r>
              <a:rPr lang="en-US" sz="2800" dirty="0"/>
              <a:t>people from a range of sectors who have professional or community leadership roles working with people who have survived opioid overdoses</a:t>
            </a:r>
          </a:p>
          <a:p>
            <a:pPr>
              <a:spcBef>
                <a:spcPts val="600"/>
              </a:spcBef>
            </a:pPr>
            <a:r>
              <a:rPr lang="en-US" sz="2400" dirty="0"/>
              <a:t>Data collection from September 2020 to May 2021</a:t>
            </a:r>
          </a:p>
          <a:p>
            <a:pPr>
              <a:spcBef>
                <a:spcPts val="600"/>
              </a:spcBef>
            </a:pPr>
            <a:r>
              <a:rPr lang="en-US" sz="2400" dirty="0"/>
              <a:t>Purposive sampling with recruitment through researcher and </a:t>
            </a:r>
            <a:r>
              <a:rPr lang="en-US" sz="2400"/>
              <a:t>participant networks</a:t>
            </a:r>
            <a:endParaRPr lang="en-US" sz="2400" dirty="0"/>
          </a:p>
        </p:txBody>
      </p:sp>
      <p:pic>
        <p:nvPicPr>
          <p:cNvPr id="6" name="Picture 5"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7"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Data collection tools</a:t>
            </a:r>
          </a:p>
        </p:txBody>
      </p:sp>
      <p:sp>
        <p:nvSpPr>
          <p:cNvPr id="3" name="Content Placeholder 2">
            <a:extLst>
              <a:ext uri="{FF2B5EF4-FFF2-40B4-BE49-F238E27FC236}">
                <a16:creationId xmlns:a16="http://schemas.microsoft.com/office/drawing/2014/main" id="{630F7080-AC49-41DF-B6D5-E5262C27B123}"/>
              </a:ext>
            </a:extLst>
          </p:cNvPr>
          <p:cNvSpPr>
            <a:spLocks noGrp="1"/>
          </p:cNvSpPr>
          <p:nvPr>
            <p:ph idx="1"/>
          </p:nvPr>
        </p:nvSpPr>
        <p:spPr>
          <a:xfrm>
            <a:off x="609601" y="1497650"/>
            <a:ext cx="5399314" cy="3556671"/>
          </a:xfrm>
          <a:solidFill>
            <a:schemeClr val="accent2">
              <a:lumMod val="20000"/>
              <a:lumOff val="80000"/>
            </a:schemeClr>
          </a:solidFill>
        </p:spPr>
        <p:txBody>
          <a:bodyPr>
            <a:noAutofit/>
          </a:bodyPr>
          <a:lstStyle/>
          <a:p>
            <a:pPr marL="0" indent="0">
              <a:spcBef>
                <a:spcPts val="600"/>
              </a:spcBef>
              <a:buNone/>
            </a:pPr>
            <a:r>
              <a:rPr lang="en-US" sz="3000" b="1" dirty="0">
                <a:solidFill>
                  <a:schemeClr val="tx2"/>
                </a:solidFill>
              </a:rPr>
              <a:t>Overdose survivors (N=59)</a:t>
            </a:r>
            <a:endParaRPr lang="en-US" sz="3000" dirty="0">
              <a:solidFill>
                <a:schemeClr val="tx2"/>
              </a:solidFill>
            </a:endParaRPr>
          </a:p>
          <a:p>
            <a:pPr>
              <a:spcBef>
                <a:spcPts val="600"/>
              </a:spcBef>
            </a:pPr>
            <a:r>
              <a:rPr lang="en-US" sz="2400" dirty="0"/>
              <a:t>Survey: demographic and drug use characteristics</a:t>
            </a:r>
          </a:p>
          <a:p>
            <a:pPr>
              <a:spcBef>
                <a:spcPts val="600"/>
              </a:spcBef>
            </a:pPr>
            <a:r>
              <a:rPr lang="en-US" sz="2400" dirty="0"/>
              <a:t>Qualitative interview guide: drug use history, experience with most recent overdose; experiences with and perspectives on treatment and services; impact of COVID-19, recommendations</a:t>
            </a:r>
          </a:p>
        </p:txBody>
      </p:sp>
      <p:sp>
        <p:nvSpPr>
          <p:cNvPr id="11" name="Content Placeholder 2">
            <a:extLst>
              <a:ext uri="{FF2B5EF4-FFF2-40B4-BE49-F238E27FC236}">
                <a16:creationId xmlns:a16="http://schemas.microsoft.com/office/drawing/2014/main" id="{630F7080-AC49-41DF-B6D5-E5262C27B123}"/>
              </a:ext>
            </a:extLst>
          </p:cNvPr>
          <p:cNvSpPr txBox="1">
            <a:spLocks/>
          </p:cNvSpPr>
          <p:nvPr/>
        </p:nvSpPr>
        <p:spPr>
          <a:xfrm>
            <a:off x="6108192" y="1497650"/>
            <a:ext cx="5367528" cy="3556671"/>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Clr>
                <a:srgbClr val="00437B"/>
              </a:buClr>
              <a:buFont typeface="Wingdings" pitchFamily="2" charset="2"/>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rgbClr val="00437B"/>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rgbClr val="00437B"/>
              </a:buClr>
              <a:buFont typeface="Calibri"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3000" b="1" dirty="0">
                <a:solidFill>
                  <a:schemeClr val="tx2"/>
                </a:solidFill>
              </a:rPr>
              <a:t>Key informants (N=28)</a:t>
            </a:r>
          </a:p>
          <a:p>
            <a:pPr>
              <a:spcBef>
                <a:spcPts val="600"/>
              </a:spcBef>
            </a:pPr>
            <a:r>
              <a:rPr lang="en-US" sz="2400" dirty="0"/>
              <a:t>Qualitative interview guide: perspectives on treatment and services, decision-making about treatment, and barriers/facilitators to access; impact of COVID-19; recommendations</a:t>
            </a:r>
          </a:p>
        </p:txBody>
      </p:sp>
      <p:pic>
        <p:nvPicPr>
          <p:cNvPr id="6" name="Picture 5"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3" cstate="print"/>
          <a:stretch>
            <a:fillRect/>
          </a:stretch>
        </p:blipFill>
        <p:spPr>
          <a:xfrm>
            <a:off x="10946357" y="6164099"/>
            <a:ext cx="561499" cy="617220"/>
          </a:xfrm>
          <a:prstGeom prst="rect">
            <a:avLst/>
          </a:prstGeom>
        </p:spPr>
      </p:pic>
      <p:pic>
        <p:nvPicPr>
          <p:cNvPr id="7"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5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analysis methods</a:t>
            </a:r>
          </a:p>
        </p:txBody>
      </p:sp>
      <p:sp>
        <p:nvSpPr>
          <p:cNvPr id="3" name="Content Placeholder 2"/>
          <p:cNvSpPr>
            <a:spLocks noGrp="1"/>
          </p:cNvSpPr>
          <p:nvPr>
            <p:ph idx="1"/>
          </p:nvPr>
        </p:nvSpPr>
        <p:spPr/>
        <p:txBody>
          <a:bodyPr/>
          <a:lstStyle/>
          <a:p>
            <a:r>
              <a:rPr lang="en-US" dirty="0"/>
              <a:t>Interviews were audio recorded and professionally transcribed</a:t>
            </a:r>
          </a:p>
          <a:p>
            <a:r>
              <a:rPr lang="en-US" dirty="0"/>
              <a:t>Collaborative codebook development and testing</a:t>
            </a:r>
          </a:p>
          <a:p>
            <a:r>
              <a:rPr lang="en-US" dirty="0"/>
              <a:t>Framework analysis approach</a:t>
            </a:r>
            <a:r>
              <a:rPr lang="en-US" baseline="30000" dirty="0"/>
              <a:t>1 </a:t>
            </a:r>
            <a:r>
              <a:rPr lang="en-US" dirty="0"/>
              <a:t> to generate participant-level summaries for identifying themes and patterns in the data</a:t>
            </a:r>
          </a:p>
        </p:txBody>
      </p:sp>
      <p:graphicFrame>
        <p:nvGraphicFramePr>
          <p:cNvPr id="4" name="Content Placeholder 3"/>
          <p:cNvGraphicFramePr>
            <a:graphicFrameLocks/>
          </p:cNvGraphicFramePr>
          <p:nvPr>
            <p:extLst>
              <p:ext uri="{D42A27DB-BD31-4B8C-83A1-F6EECF244321}">
                <p14:modId xmlns:p14="http://schemas.microsoft.com/office/powerpoint/2010/main" val="1490372311"/>
              </p:ext>
            </p:extLst>
          </p:nvPr>
        </p:nvGraphicFramePr>
        <p:xfrm>
          <a:off x="516673" y="2441785"/>
          <a:ext cx="10972800" cy="466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17D6AFC-1F9A-400C-B255-527D76B49834}"/>
              </a:ext>
            </a:extLst>
          </p:cNvPr>
          <p:cNvSpPr txBox="1"/>
          <p:nvPr/>
        </p:nvSpPr>
        <p:spPr>
          <a:xfrm>
            <a:off x="287079" y="6337005"/>
            <a:ext cx="7783033" cy="369332"/>
          </a:xfrm>
          <a:prstGeom prst="rect">
            <a:avLst/>
          </a:prstGeom>
          <a:noFill/>
        </p:spPr>
        <p:txBody>
          <a:bodyPr wrap="square" rtlCol="0">
            <a:spAutoFit/>
          </a:bodyPr>
          <a:lstStyle/>
          <a:p>
            <a:r>
              <a:rPr lang="en-US" baseline="30000" dirty="0"/>
              <a:t>1</a:t>
            </a:r>
            <a:r>
              <a:rPr lang="en-US" dirty="0"/>
              <a:t>Gale et al., BMC medical Research Methodology, 2013</a:t>
            </a:r>
          </a:p>
        </p:txBody>
      </p:sp>
      <p:pic>
        <p:nvPicPr>
          <p:cNvPr id="6" name="Picture 5" descr="new-logo-color_small.jpg">
            <a:extLst>
              <a:ext uri="{FF2B5EF4-FFF2-40B4-BE49-F238E27FC236}">
                <a16:creationId xmlns:a16="http://schemas.microsoft.com/office/drawing/2014/main" id="{7C3E6784-7FC7-4297-9AAC-780BC145433C}"/>
              </a:ext>
            </a:extLst>
          </p:cNvPr>
          <p:cNvPicPr>
            <a:picLocks noChangeAspect="1"/>
          </p:cNvPicPr>
          <p:nvPr/>
        </p:nvPicPr>
        <p:blipFill>
          <a:blip r:embed="rId7" cstate="print"/>
          <a:stretch>
            <a:fillRect/>
          </a:stretch>
        </p:blipFill>
        <p:spPr>
          <a:xfrm>
            <a:off x="10946357" y="6164099"/>
            <a:ext cx="561499" cy="617220"/>
          </a:xfrm>
          <a:prstGeom prst="rect">
            <a:avLst/>
          </a:prstGeom>
        </p:spPr>
      </p:pic>
      <p:pic>
        <p:nvPicPr>
          <p:cNvPr id="7" name="Picture 2" descr="Related image">
            <a:extLst>
              <a:ext uri="{FF2B5EF4-FFF2-40B4-BE49-F238E27FC236}">
                <a16:creationId xmlns:a16="http://schemas.microsoft.com/office/drawing/2014/main" id="{06A97B52-C9A0-4A57-BC04-0556F0BF6B0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7218" y="5512725"/>
            <a:ext cx="1389888" cy="1877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oston medical center">
            <a:extLst>
              <a:ext uri="{FF2B5EF4-FFF2-40B4-BE49-F238E27FC236}">
                <a16:creationId xmlns:a16="http://schemas.microsoft.com/office/drawing/2014/main" id="{706AE571-6655-42DC-A963-6809C440FC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6400" y="6193143"/>
            <a:ext cx="1080135" cy="5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67521"/>
      </p:ext>
    </p:extLst>
  </p:cSld>
  <p:clrMapOvr>
    <a:masterClrMapping/>
  </p:clrMapOvr>
</p:sld>
</file>

<file path=ppt/theme/theme1.xml><?xml version="1.0" encoding="utf-8"?>
<a:theme xmlns:a="http://schemas.openxmlformats.org/drawingml/2006/main" name="ICHppt">
  <a:themeElements>
    <a:clrScheme name="ICH Master">
      <a:dk1>
        <a:sysClr val="windowText" lastClr="000000"/>
      </a:dk1>
      <a:lt1>
        <a:sysClr val="window" lastClr="FFFFFF"/>
      </a:lt1>
      <a:dk2>
        <a:srgbClr val="00437B"/>
      </a:dk2>
      <a:lt2>
        <a:srgbClr val="EEECE1"/>
      </a:lt2>
      <a:accent1>
        <a:srgbClr val="00437B"/>
      </a:accent1>
      <a:accent2>
        <a:srgbClr val="2BB673"/>
      </a:accent2>
      <a:accent3>
        <a:srgbClr val="FBB040"/>
      </a:accent3>
      <a:accent4>
        <a:srgbClr val="00AEEF"/>
      </a:accent4>
      <a:accent5>
        <a:srgbClr val="2F195F"/>
      </a:accent5>
      <a:accent6>
        <a:srgbClr val="DB162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b="1" spc="-150" dirty="0">
            <a:solidFill>
              <a:schemeClr val="accent1"/>
            </a:solidFill>
          </a:defRPr>
        </a:defPPr>
      </a:lstStyle>
    </a:txDef>
  </a:objectDefaults>
  <a:extraClrSchemeLst/>
  <a:extLst>
    <a:ext uri="{05A4C25C-085E-4340-85A3-A5531E510DB2}">
      <thm15:themeFamily xmlns:thm15="http://schemas.microsoft.com/office/thememl/2012/main" name="2020 ICH PPT formats (wide).potx" id="{539B1A05-46FB-4679-BDE6-3BD6717D409C}" vid="{86362CD2-281B-4F58-BD56-F6BD76825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4752</TotalTime>
  <Words>4382</Words>
  <Application>Microsoft Office PowerPoint</Application>
  <PresentationFormat>Widescreen</PresentationFormat>
  <Paragraphs>330</Paragraphs>
  <Slides>27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Segoe UI</vt:lpstr>
      <vt:lpstr>Segoe UI Black</vt:lpstr>
      <vt:lpstr>Segoe UI Semibold</vt:lpstr>
      <vt:lpstr>Segoe UI Semilight</vt:lpstr>
      <vt:lpstr>Wingdings</vt:lpstr>
      <vt:lpstr>ICHppt</vt:lpstr>
      <vt:lpstr>PowerPoint Presentation</vt:lpstr>
      <vt:lpstr>PowerPoint Presentation</vt:lpstr>
      <vt:lpstr>PowerPoint Presentation</vt:lpstr>
      <vt:lpstr>Background</vt:lpstr>
      <vt:lpstr>Background</vt:lpstr>
      <vt:lpstr>Boston Overdose Linkage to Treatment Study (BOLTS)</vt:lpstr>
      <vt:lpstr>Recruitment and data collection</vt:lpstr>
      <vt:lpstr>Data collection tools</vt:lpstr>
      <vt:lpstr>Qualitative analysis methods</vt:lpstr>
      <vt:lpstr>PowerPoint Presentation</vt:lpstr>
      <vt:lpstr>Overdose survivor participant characteristics (N=59)</vt:lpstr>
      <vt:lpstr>Participant self-reported health status and drug use (N=59)</vt:lpstr>
      <vt:lpstr>Mental health</vt:lpstr>
      <vt:lpstr>Mental health</vt:lpstr>
      <vt:lpstr>Mental health</vt:lpstr>
      <vt:lpstr>Mental health</vt:lpstr>
      <vt:lpstr>Mental health</vt:lpstr>
      <vt:lpstr>Mental health</vt:lpstr>
      <vt:lpstr>Mental health</vt:lpstr>
      <vt:lpstr>PowerPoint Presentation</vt:lpstr>
      <vt:lpstr>Discussion</vt:lpstr>
      <vt:lpstr>Implications</vt:lpstr>
      <vt:lpstr>PowerPoint Presentation</vt:lpstr>
      <vt:lpstr>Study participants</vt:lpstr>
      <vt:lpstr>Study team</vt:lpstr>
      <vt:lpstr>Study funding</vt:lpstr>
      <vt:lpstr>Key informant characteristics (N=28)</vt:lpstr>
    </vt:vector>
  </TitlesOfParts>
  <Company>Cambridge Health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rparadise</dc:creator>
  <cp:lastModifiedBy>Rental End User</cp:lastModifiedBy>
  <cp:revision>680</cp:revision>
  <dcterms:created xsi:type="dcterms:W3CDTF">2018-10-22T13:23:06Z</dcterms:created>
  <dcterms:modified xsi:type="dcterms:W3CDTF">2023-11-04T19:09:45Z</dcterms:modified>
</cp:coreProperties>
</file>