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Slab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ee97cbf4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fee97cbf4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d3a6eca8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d3a6eca8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d3a6eca8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d3a6eca8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ee97cbf4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fee97cbf4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ee97cbf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fee97cbf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d3a6eca8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d3a6eca8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ee97cbf4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fee97cbf4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d3a6eca8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d3a6eca8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fee97cbf4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fee97cbf4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ee97cbf4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ee97cbf4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d3a6eca8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d3a6eca8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2430c1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12430c1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 quarter of the med students surveyed felt that Injection drug use is just plain wrong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31% of students wouldn’t associate with people who inject drugs if they could help it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Nearly a fifth (18%) of students disagreed that people who inject drugs shoujld be accepted completely into society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US and Canadian Medical Student Attitudes Toward People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/>
              <a:t>Who Inject Drugs: An Online Survey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588325" y="3033725"/>
            <a:ext cx="63468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Nelson, he/him, A.T. Still University SOMA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Tucker Avra, DVM, he/him, UCLA School of Medicine</a:t>
            </a:r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6600" y="3587700"/>
            <a:ext cx="1457400" cy="14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02175" y="1627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School Curriculum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062" y="1001250"/>
            <a:ext cx="8237875" cy="39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9365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Significant s</a:t>
            </a:r>
            <a:r>
              <a:rPr lang="en" sz="1400">
                <a:solidFill>
                  <a:schemeClr val="dk1"/>
                </a:solidFill>
              </a:rPr>
              <a:t>tigma toward </a:t>
            </a:r>
            <a:r>
              <a:rPr lang="en" sz="1400"/>
              <a:t>people who inject drugs</a:t>
            </a:r>
            <a:r>
              <a:rPr lang="en" sz="1400">
                <a:solidFill>
                  <a:schemeClr val="dk1"/>
                </a:solidFill>
              </a:rPr>
              <a:t> exists among US and Canadian medical students.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Addressing and reducing stigma is essential for improving care for people who inject drugs.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There are gaps in medical education surrounding substance use disorder treatment and harm reduction.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These gaps provide an opportunity to tailor interventions toward the reduction of stigma among medical students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800" y="1296525"/>
            <a:ext cx="3514798" cy="263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Directions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1257300"/>
            <a:ext cx="4329000" cy="33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Intervention</a:t>
            </a:r>
            <a:r>
              <a:rPr lang="en" sz="1400" b="1"/>
              <a:t>s</a:t>
            </a:r>
            <a:r>
              <a:rPr lang="en" sz="1400" b="1">
                <a:solidFill>
                  <a:schemeClr val="dk1"/>
                </a:solidFill>
              </a:rPr>
              <a:t>:</a:t>
            </a:r>
            <a:endParaRPr sz="1400"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Developing p</a:t>
            </a:r>
            <a:r>
              <a:rPr lang="en">
                <a:solidFill>
                  <a:schemeClr val="dk1"/>
                </a:solidFill>
              </a:rPr>
              <a:t>rograms that effectively reduce stigma during medical training.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Longitudinal </a:t>
            </a:r>
            <a:r>
              <a:rPr lang="en" sz="1400" b="1"/>
              <a:t>Evaluation</a:t>
            </a:r>
            <a:r>
              <a:rPr lang="en" sz="1400" b="1">
                <a:solidFill>
                  <a:schemeClr val="dk1"/>
                </a:solidFill>
              </a:rPr>
              <a:t>:</a:t>
            </a:r>
            <a:endParaRPr sz="1400"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Track how medical student attitudes </a:t>
            </a:r>
            <a:r>
              <a:rPr lang="en"/>
              <a:t>evolve</a:t>
            </a:r>
            <a:r>
              <a:rPr lang="en">
                <a:solidFill>
                  <a:schemeClr val="dk1"/>
                </a:solidFill>
              </a:rPr>
              <a:t> over time and after interventions.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3100" y="1296525"/>
            <a:ext cx="4198497" cy="3148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30600" y="1299325"/>
            <a:ext cx="42414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87900" y="16275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Disclosures</a:t>
            </a: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302175" y="1099299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presenters have nothing to disclose.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4260300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</a:t>
            </a:r>
            <a:r>
              <a:rPr lang="en" sz="1500"/>
              <a:t>eople who inject drugs</a:t>
            </a:r>
            <a:r>
              <a:rPr lang="en" sz="1500">
                <a:solidFill>
                  <a:schemeClr val="dk1"/>
                </a:solidFill>
              </a:rPr>
              <a:t> often face discrimination and stigma in medical settings.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/>
              <a:t>This</a:t>
            </a:r>
            <a:r>
              <a:rPr lang="en" sz="1500">
                <a:solidFill>
                  <a:schemeClr val="dk1"/>
                </a:solidFill>
              </a:rPr>
              <a:t> creates barriers to care and worsens health outcomes.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/>
              <a:t>M</a:t>
            </a:r>
            <a:r>
              <a:rPr lang="en" sz="1500">
                <a:solidFill>
                  <a:schemeClr val="dk1"/>
                </a:solidFill>
              </a:rPr>
              <a:t>edical student attitudes </a:t>
            </a:r>
            <a:r>
              <a:rPr lang="en" sz="1500"/>
              <a:t>toward people who inject drugs</a:t>
            </a:r>
            <a:r>
              <a:rPr lang="en" sz="1500">
                <a:solidFill>
                  <a:schemeClr val="dk1"/>
                </a:solidFill>
              </a:rPr>
              <a:t> </a:t>
            </a:r>
            <a:r>
              <a:rPr lang="en" sz="1500"/>
              <a:t>have not been evaluated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/>
              <a:t>The prevalence of harm reduction related education in medical education has not been evaluated.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296525"/>
            <a:ext cx="4267197" cy="320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87900" y="1261225"/>
            <a:ext cx="42318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Explore and understand current attitudes and stigma toward people who inject drugs among medical students across the US and Canada.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Assess the prevalence of harm reduction related education among medical students in the US and Canada.</a:t>
            </a:r>
            <a:endParaRPr sz="150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100" y="1296525"/>
            <a:ext cx="4219500" cy="31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3461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/>
              <a:t>Anonymous online survey sent to medical students at 220 US and Canadian medical schools between May and July 2023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b="1">
                <a:solidFill>
                  <a:schemeClr val="dk1"/>
                </a:solidFill>
              </a:rPr>
              <a:t>Survey:</a:t>
            </a:r>
            <a:endParaRPr sz="1400"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 10-point validated survey on attitudes toward </a:t>
            </a:r>
            <a:r>
              <a:rPr lang="en"/>
              <a:t>people who inject drugs measured on a Likert scale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/>
              <a:t>A 7-point survey assessing curriculum related to SUD treatment and harm reduction, with “Yes,” “No,” “Unsure.”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400" y="1296525"/>
            <a:ext cx="4105201" cy="30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87900" y="181800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Methods: 10-Point Attitude Survey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516375" y="1353200"/>
            <a:ext cx="8368200" cy="3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“I won’t associate with people who inject drugs if I can help it.”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“People who inject drugs should be incarcerated to protect society.”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“People who inject drugs have a right to their lifestyle, if that’s the way they want to live.”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“Injection drug use is just plain wrong.”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“Injection drug use is immoral.”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“Injection drug use is merely a different kind of lifestyle that should not be condemned.”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“People who inject drugs are mistreated in our society.”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“People should feel sympathetic and understanding of people who inject drugs.”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“People who inject drugs should be accepted completely into society.”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“I avoid people who inject drugs whenever possible.”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Methods: 7-Point Curriculum Survey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my medical school education I was taught…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“how to identify and treat opioid withdrawal.”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“the importance of syringe service programs.”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“how to counsel patients on safe drug injection practices.”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“how to recognize an opioid overdose.”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“how to administer naloxone.”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“how to prescribe methadone and/or buprenorphine.”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“about the principles and practices of harm reduction.”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269900" cy="35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Total Participants:</a:t>
            </a:r>
            <a:r>
              <a:rPr lang="en" sz="1600">
                <a:solidFill>
                  <a:schemeClr val="dk1"/>
                </a:solidFill>
              </a:rPr>
              <a:t> 568 students from 52 medical schools.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6000" y="458025"/>
            <a:ext cx="2225265" cy="453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28625"/>
            <a:ext cx="8115999" cy="42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</Words>
  <Application>Microsoft Office PowerPoint</Application>
  <PresentationFormat>On-screen Show (16:9)</PresentationFormat>
  <Paragraphs>57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Roboto Slab</vt:lpstr>
      <vt:lpstr>Roboto</vt:lpstr>
      <vt:lpstr>Arial</vt:lpstr>
      <vt:lpstr>Marina</vt:lpstr>
      <vt:lpstr>US and Canadian Medical Student Attitudes Toward People Who Inject Drugs: An Online Survey </vt:lpstr>
      <vt:lpstr>Disclosures</vt:lpstr>
      <vt:lpstr>Background</vt:lpstr>
      <vt:lpstr>Objective</vt:lpstr>
      <vt:lpstr>Methods</vt:lpstr>
      <vt:lpstr>Methods: 10-Point Attitude Survey</vt:lpstr>
      <vt:lpstr>Methods: 7-Point Curriculum Survey</vt:lpstr>
      <vt:lpstr>Results</vt:lpstr>
      <vt:lpstr>PowerPoint Presentation</vt:lpstr>
      <vt:lpstr>Medical School Curriculum</vt:lpstr>
      <vt:lpstr>Discussion</vt:lpstr>
      <vt:lpstr>Future Directions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and Canadian Medical Student Attitudes Toward People Who Inject Drugs: An Online Survey </dc:title>
  <dc:creator>Rental End User</dc:creator>
  <cp:lastModifiedBy>Rental End User</cp:lastModifiedBy>
  <cp:revision>1</cp:revision>
  <dcterms:modified xsi:type="dcterms:W3CDTF">2024-11-14T20:06:33Z</dcterms:modified>
</cp:coreProperties>
</file>