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826" r:id="rId1"/>
    <p:sldMasterId id="2147483918" r:id="rId2"/>
    <p:sldMasterId id="2147483939" r:id="rId3"/>
    <p:sldMasterId id="2147483963" r:id="rId4"/>
    <p:sldMasterId id="2147483977" r:id="rId5"/>
  </p:sldMasterIdLst>
  <p:notesMasterIdLst>
    <p:notesMasterId r:id="rId23"/>
  </p:notesMasterIdLst>
  <p:handoutMasterIdLst>
    <p:handoutMasterId r:id="rId24"/>
  </p:handoutMasterIdLst>
  <p:sldIdLst>
    <p:sldId id="265" r:id="rId6"/>
    <p:sldId id="1493" r:id="rId7"/>
    <p:sldId id="1453" r:id="rId8"/>
    <p:sldId id="1486" r:id="rId9"/>
    <p:sldId id="1492" r:id="rId10"/>
    <p:sldId id="849" r:id="rId11"/>
    <p:sldId id="317" r:id="rId12"/>
    <p:sldId id="851" r:id="rId13"/>
    <p:sldId id="318" r:id="rId14"/>
    <p:sldId id="263" r:id="rId15"/>
    <p:sldId id="1489" r:id="rId16"/>
    <p:sldId id="1450" r:id="rId17"/>
    <p:sldId id="1488" r:id="rId18"/>
    <p:sldId id="1484" r:id="rId19"/>
    <p:sldId id="1490" r:id="rId20"/>
    <p:sldId id="1491" r:id="rId21"/>
    <p:sldId id="272" r:id="rId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AEB6"/>
    <a:srgbClr val="5797A9"/>
    <a:srgbClr val="6299CD"/>
    <a:srgbClr val="6DA9CD"/>
    <a:srgbClr val="FF9300"/>
    <a:srgbClr val="009051"/>
    <a:srgbClr val="4E8F00"/>
    <a:srgbClr val="DBE5F7"/>
    <a:srgbClr val="70969E"/>
    <a:srgbClr val="002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9"/>
    <p:restoredTop sz="79096" autoAdjust="0"/>
  </p:normalViewPr>
  <p:slideViewPr>
    <p:cSldViewPr snapToGrid="0">
      <p:cViewPr varScale="1">
        <p:scale>
          <a:sx n="75" d="100"/>
          <a:sy n="75" d="100"/>
        </p:scale>
        <p:origin x="1459" y="62"/>
      </p:cViewPr>
      <p:guideLst>
        <p:guide orient="horz" pos="2160"/>
        <p:guide pos="2880"/>
      </p:guideLst>
    </p:cSldViewPr>
  </p:slideViewPr>
  <p:outlineViewPr>
    <p:cViewPr>
      <p:scale>
        <a:sx n="33" d="100"/>
        <a:sy n="33" d="100"/>
      </p:scale>
      <p:origin x="0" y="-4128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HCV</a:t>
            </a:r>
            <a:r>
              <a:rPr lang="en-US" sz="2000" b="1" baseline="0" dirty="0"/>
              <a:t> Outcomes </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"Cured"</c:v>
                </c:pt>
              </c:strCache>
            </c:strRef>
          </c:tx>
          <c:spPr>
            <a:solidFill>
              <a:schemeClr val="accent1"/>
            </a:solidFill>
            <a:ln>
              <a:noFill/>
            </a:ln>
            <a:effectLst/>
          </c:spPr>
          <c:invertIfNegative val="0"/>
          <c:cat>
            <c:strRef>
              <c:f>Sheet1!$A$2:$A$3</c:f>
              <c:strCache>
                <c:ptCount val="2"/>
                <c:pt idx="0">
                  <c:v>DOT</c:v>
                </c:pt>
                <c:pt idx="1">
                  <c:v>Take Home</c:v>
                </c:pt>
              </c:strCache>
            </c:strRef>
          </c:cat>
          <c:val>
            <c:numRef>
              <c:f>Sheet1!$B$2:$B$3</c:f>
              <c:numCache>
                <c:formatCode>General</c:formatCode>
                <c:ptCount val="2"/>
                <c:pt idx="0">
                  <c:v>6</c:v>
                </c:pt>
                <c:pt idx="1">
                  <c:v>2</c:v>
                </c:pt>
              </c:numCache>
            </c:numRef>
          </c:val>
          <c:extLst>
            <c:ext xmlns:c16="http://schemas.microsoft.com/office/drawing/2014/chart" uri="{C3380CC4-5D6E-409C-BE32-E72D297353CC}">
              <c16:uniqueId val="{00000000-86E3-40B2-9446-410B45409963}"/>
            </c:ext>
          </c:extLst>
        </c:ser>
        <c:ser>
          <c:idx val="1"/>
          <c:order val="1"/>
          <c:tx>
            <c:strRef>
              <c:f>Sheet1!$C$1</c:f>
              <c:strCache>
                <c:ptCount val="1"/>
                <c:pt idx="0">
                  <c:v>Failed</c:v>
                </c:pt>
              </c:strCache>
            </c:strRef>
          </c:tx>
          <c:spPr>
            <a:solidFill>
              <a:schemeClr val="accent2"/>
            </a:solidFill>
            <a:ln>
              <a:noFill/>
            </a:ln>
            <a:effectLst/>
          </c:spPr>
          <c:invertIfNegative val="0"/>
          <c:cat>
            <c:strRef>
              <c:f>Sheet1!$A$2:$A$3</c:f>
              <c:strCache>
                <c:ptCount val="2"/>
                <c:pt idx="0">
                  <c:v>DOT</c:v>
                </c:pt>
                <c:pt idx="1">
                  <c:v>Take Home</c:v>
                </c:pt>
              </c:strCache>
            </c:strRef>
          </c:cat>
          <c:val>
            <c:numRef>
              <c:f>Sheet1!$C$2:$C$3</c:f>
              <c:numCache>
                <c:formatCode>General</c:formatCode>
                <c:ptCount val="2"/>
                <c:pt idx="0">
                  <c:v>1</c:v>
                </c:pt>
                <c:pt idx="1">
                  <c:v>1</c:v>
                </c:pt>
              </c:numCache>
            </c:numRef>
          </c:val>
          <c:extLst>
            <c:ext xmlns:c16="http://schemas.microsoft.com/office/drawing/2014/chart" uri="{C3380CC4-5D6E-409C-BE32-E72D297353CC}">
              <c16:uniqueId val="{00000001-86E3-40B2-9446-410B45409963}"/>
            </c:ext>
          </c:extLst>
        </c:ser>
        <c:dLbls>
          <c:showLegendKey val="0"/>
          <c:showVal val="0"/>
          <c:showCatName val="0"/>
          <c:showSerName val="0"/>
          <c:showPercent val="0"/>
          <c:showBubbleSize val="0"/>
        </c:dLbls>
        <c:gapWidth val="219"/>
        <c:overlap val="-27"/>
        <c:axId val="376041400"/>
        <c:axId val="376034512"/>
      </c:barChart>
      <c:catAx>
        <c:axId val="37604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376034512"/>
        <c:crosses val="autoZero"/>
        <c:auto val="1"/>
        <c:lblAlgn val="ctr"/>
        <c:lblOffset val="100"/>
        <c:noMultiLvlLbl val="0"/>
      </c:catAx>
      <c:valAx>
        <c:axId val="376034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76041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0.70722</cdr:x>
      <cdr:y>0.40852</cdr:y>
    </cdr:from>
    <cdr:to>
      <cdr:x>0.92971</cdr:x>
      <cdr:y>0.53538</cdr:y>
    </cdr:to>
    <cdr:sp macro="" textlink="">
      <cdr:nvSpPr>
        <cdr:cNvPr id="2" name="TextBox 7">
          <a:extLst xmlns:a="http://schemas.openxmlformats.org/drawingml/2006/main">
            <a:ext uri="{FF2B5EF4-FFF2-40B4-BE49-F238E27FC236}">
              <a16:creationId xmlns:a16="http://schemas.microsoft.com/office/drawing/2014/main" id="{44DA0DB2-C774-F7BF-1BB4-D7CC32CBD414}"/>
            </a:ext>
          </a:extLst>
        </cdr:cNvPr>
        <cdr:cNvSpPr txBox="1"/>
      </cdr:nvSpPr>
      <cdr:spPr>
        <a:xfrm xmlns:a="http://schemas.openxmlformats.org/drawingml/2006/main">
          <a:off x="2965163" y="1883281"/>
          <a:ext cx="932872"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xmlns:a="http://schemas.openxmlformats.org/drawingml/2006/main">
          <a:r>
            <a:rPr lang="en-US" sz="1600" b="1" dirty="0"/>
            <a:t>67% Cure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FFD0749D-D243-47B6-BDB8-EE15B762EB86}" type="datetime1">
              <a:rPr lang="en-US" altLang="en-US"/>
              <a:pPr/>
              <a:t>11/4/2023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A6C6A4D-76CB-4B87-8D11-E78D245BFA49}" type="slidenum">
              <a:rPr lang="en-US" altLang="en-US"/>
              <a:pPr/>
              <a:t>‹#›</a:t>
            </a:fld>
            <a:endParaRPr lang="en-US" altLang="en-US"/>
          </a:p>
        </p:txBody>
      </p:sp>
    </p:spTree>
    <p:extLst>
      <p:ext uri="{BB962C8B-B14F-4D97-AF65-F5344CB8AC3E}">
        <p14:creationId xmlns:p14="http://schemas.microsoft.com/office/powerpoint/2010/main" val="12618938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fld id="{D6FA073E-DDAA-4607-9E11-7258B39C6586}" type="slidenum">
              <a:rPr lang="en-US" altLang="en-US"/>
              <a:pPr/>
              <a:t>‹#›</a:t>
            </a:fld>
            <a:endParaRPr lang="en-US" altLang="en-US"/>
          </a:p>
        </p:txBody>
      </p:sp>
    </p:spTree>
    <p:extLst>
      <p:ext uri="{BB962C8B-B14F-4D97-AF65-F5344CB8AC3E}">
        <p14:creationId xmlns:p14="http://schemas.microsoft.com/office/powerpoint/2010/main" val="4509457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80" charset="0"/>
        <a:ea typeface="MS PGothic" pitchFamily="34" charset="-128"/>
        <a:cs typeface="ＭＳ Ｐゴシック" pitchFamily="-80" charset="-128"/>
      </a:defRPr>
    </a:lvl1pPr>
    <a:lvl2pPr marL="457200" algn="l" rtl="0" eaLnBrk="0" fontAlgn="base" hangingPunct="0">
      <a:spcBef>
        <a:spcPct val="30000"/>
      </a:spcBef>
      <a:spcAft>
        <a:spcPct val="0"/>
      </a:spcAft>
      <a:defRPr sz="1200" kern="1200">
        <a:solidFill>
          <a:schemeClr val="tx1"/>
        </a:solidFill>
        <a:latin typeface="Arial" pitchFamily="-80" charset="0"/>
        <a:ea typeface="MS PGothic" pitchFamily="34" charset="-128"/>
        <a:cs typeface="ＭＳ Ｐゴシック" pitchFamily="-80" charset="-128"/>
      </a:defRPr>
    </a:lvl2pPr>
    <a:lvl3pPr marL="914400" algn="l" rtl="0" eaLnBrk="0" fontAlgn="base" hangingPunct="0">
      <a:spcBef>
        <a:spcPct val="30000"/>
      </a:spcBef>
      <a:spcAft>
        <a:spcPct val="0"/>
      </a:spcAft>
      <a:defRPr sz="1200" kern="1200">
        <a:solidFill>
          <a:schemeClr val="tx1"/>
        </a:solidFill>
        <a:latin typeface="Arial" pitchFamily="-80" charset="0"/>
        <a:ea typeface="MS PGothic" pitchFamily="34" charset="-128"/>
        <a:cs typeface="ＭＳ Ｐゴシック" pitchFamily="-80" charset="-128"/>
      </a:defRPr>
    </a:lvl3pPr>
    <a:lvl4pPr marL="1371600" algn="l" rtl="0" eaLnBrk="0" fontAlgn="base" hangingPunct="0">
      <a:spcBef>
        <a:spcPct val="30000"/>
      </a:spcBef>
      <a:spcAft>
        <a:spcPct val="0"/>
      </a:spcAft>
      <a:defRPr sz="1200" kern="1200">
        <a:solidFill>
          <a:schemeClr val="tx1"/>
        </a:solidFill>
        <a:latin typeface="Arial" pitchFamily="-80" charset="0"/>
        <a:ea typeface="MS PGothic" pitchFamily="34" charset="-128"/>
        <a:cs typeface="ＭＳ Ｐゴシック" pitchFamily="-80" charset="-128"/>
      </a:defRPr>
    </a:lvl4pPr>
    <a:lvl5pPr marL="1828800" algn="l" rtl="0" eaLnBrk="0" fontAlgn="base" hangingPunct="0">
      <a:spcBef>
        <a:spcPct val="30000"/>
      </a:spcBef>
      <a:spcAft>
        <a:spcPct val="0"/>
      </a:spcAft>
      <a:defRPr sz="1200" kern="1200">
        <a:solidFill>
          <a:schemeClr val="tx1"/>
        </a:solidFill>
        <a:latin typeface="Arial" pitchFamily="-80" charset="0"/>
        <a:ea typeface="MS PGothic" pitchFamily="34" charset="-128"/>
        <a:cs typeface="ＭＳ Ｐゴシック" pitchFamily="-80"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xfrm>
            <a:off x="1143000" y="685800"/>
            <a:ext cx="4572000" cy="3429000"/>
          </a:xfrm>
          <a:ln/>
        </p:spPr>
      </p:sp>
      <p:sp>
        <p:nvSpPr>
          <p:cNvPr id="14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So, I’m not Brianna Norton, I’m her former colleague, Aaron Fox, from Montefiore-Einstein, and she was unable to travel, so she asked me – yesterday - to give this talk. So I’ll do my best to get through the slides.</a:t>
            </a:r>
          </a:p>
        </p:txBody>
      </p:sp>
      <p:sp>
        <p:nvSpPr>
          <p:cNvPr id="14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5784" indent="-282993" eaLnBrk="0" hangingPunct="0">
              <a:defRPr sz="2400">
                <a:solidFill>
                  <a:schemeClr val="tx1"/>
                </a:solidFill>
                <a:latin typeface="Arial" pitchFamily="34" charset="0"/>
                <a:ea typeface="ＭＳ Ｐゴシック" pitchFamily="34" charset="-128"/>
              </a:defRPr>
            </a:lvl2pPr>
            <a:lvl3pPr marL="1131974" indent="-226394" eaLnBrk="0" hangingPunct="0">
              <a:defRPr sz="2400">
                <a:solidFill>
                  <a:schemeClr val="tx1"/>
                </a:solidFill>
                <a:latin typeface="Arial" pitchFamily="34" charset="0"/>
                <a:ea typeface="ＭＳ Ｐゴシック" pitchFamily="34" charset="-128"/>
              </a:defRPr>
            </a:lvl3pPr>
            <a:lvl4pPr marL="1584764" indent="-226394" eaLnBrk="0" hangingPunct="0">
              <a:defRPr sz="2400">
                <a:solidFill>
                  <a:schemeClr val="tx1"/>
                </a:solidFill>
                <a:latin typeface="Arial" pitchFamily="34" charset="0"/>
                <a:ea typeface="ＭＳ Ｐゴシック" pitchFamily="34" charset="-128"/>
              </a:defRPr>
            </a:lvl4pPr>
            <a:lvl5pPr marL="2037554" indent="-226394" eaLnBrk="0" hangingPunct="0">
              <a:defRPr sz="2400">
                <a:solidFill>
                  <a:schemeClr val="tx1"/>
                </a:solidFill>
                <a:latin typeface="Arial" pitchFamily="34" charset="0"/>
                <a:ea typeface="ＭＳ Ｐゴシック" pitchFamily="34" charset="-128"/>
              </a:defRPr>
            </a:lvl5pPr>
            <a:lvl6pPr marL="2490344" indent="-2263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43134" indent="-2263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5923" indent="-2263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8712" indent="-2263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7C34112-9354-46A1-B544-1DF73E7940A7}" type="slidenum">
              <a:rPr lang="en-US" altLang="en-US" sz="1200"/>
              <a:pPr/>
              <a:t>0</a:t>
            </a:fld>
            <a:endParaRPr lang="en-US" altLang="en-US" sz="1200"/>
          </a:p>
        </p:txBody>
      </p:sp>
    </p:spTree>
    <p:extLst>
      <p:ext uri="{BB962C8B-B14F-4D97-AF65-F5344CB8AC3E}">
        <p14:creationId xmlns:p14="http://schemas.microsoft.com/office/powerpoint/2010/main" val="1556955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were referred for HCV treatment if they self-reported HCV infection or peers could perform point of care HCV testing. There were incentives for getting bloods drawn, then meeting with an HCV care coordinator, and then treatment was available in group or individual formats.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9</a:t>
            </a:fld>
            <a:endParaRPr lang="en-US" altLang="en-US"/>
          </a:p>
        </p:txBody>
      </p:sp>
    </p:spTree>
    <p:extLst>
      <p:ext uri="{BB962C8B-B14F-4D97-AF65-F5344CB8AC3E}">
        <p14:creationId xmlns:p14="http://schemas.microsoft.com/office/powerpoint/2010/main" val="381271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also provided medication in blister packs and additional incentives for reaching important treatment milestones. There was a monthly celebration for all patients who completed treatment.</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10</a:t>
            </a:fld>
            <a:endParaRPr lang="en-US" altLang="en-US"/>
          </a:p>
        </p:txBody>
      </p:sp>
    </p:spTree>
    <p:extLst>
      <p:ext uri="{BB962C8B-B14F-4D97-AF65-F5344CB8AC3E}">
        <p14:creationId xmlns:p14="http://schemas.microsoft.com/office/powerpoint/2010/main" val="12866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in 2022, NYHRE opened up the first sanctioned overdose prevention center in the US. This means that participants could bring pre-obtained drugs to use under the supervision of staff members, who could respond to overdose events with oxygen, naloxone, or other interventions. In less than a year of operation, the OPC staff responded to 945 overdoses and served 3,395 participants.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11</a:t>
            </a:fld>
            <a:endParaRPr lang="en-US" altLang="en-US"/>
          </a:p>
        </p:txBody>
      </p:sp>
    </p:spTree>
    <p:extLst>
      <p:ext uri="{BB962C8B-B14F-4D97-AF65-F5344CB8AC3E}">
        <p14:creationId xmlns:p14="http://schemas.microsoft.com/office/powerpoint/2010/main" val="3387750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 were OPC clients who were using the sites every single day, and many had chronic HCV infection, it created the opportunity to include OPC clients in the HCV treatment program and use the OPC for directly observed therapy. You can see on the left, these stalls have space for people to prepare their drugs, there’s sufficient lighting, the steel tables can be easily cleaned. So those that wanted to undergo HCV evaluation, the doctors would prescribe medications, the patients could elect to store the medications at the OPC, and the staff could give them their medication everyday. The patients would come in, get right, and then the OPC staff will give them their medicine. On the right, you can see the medication in blister packs.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12</a:t>
            </a:fld>
            <a:endParaRPr lang="en-US" altLang="en-US"/>
          </a:p>
        </p:txBody>
      </p:sp>
    </p:spTree>
    <p:extLst>
      <p:ext uri="{BB962C8B-B14F-4D97-AF65-F5344CB8AC3E}">
        <p14:creationId xmlns:p14="http://schemas.microsoft.com/office/powerpoint/2010/main" val="278102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preliminary data. Since February, Dr. Norton and the fellows have treated 10 patients, 7 of whom opted for DOT. Of these 4 patients were cured, 2 have finished treatment and are waiting for 12 weeks to pass to check for SVR. 1 patient didn’t finish treatment.  Of the 3 who opted to take their medication at home, 2 were cured.</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13</a:t>
            </a:fld>
            <a:endParaRPr lang="en-US" altLang="en-US"/>
          </a:p>
        </p:txBody>
      </p:sp>
    </p:spTree>
    <p:extLst>
      <p:ext uri="{BB962C8B-B14F-4D97-AF65-F5344CB8AC3E}">
        <p14:creationId xmlns:p14="http://schemas.microsoft.com/office/powerpoint/2010/main" val="345881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believe this is proof of concept that HCV DOT can be delivered in an OPC. Dr. Norton also wanted me to share a patient story. </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14</a:t>
            </a:fld>
            <a:endParaRPr lang="en-US" altLang="en-US"/>
          </a:p>
        </p:txBody>
      </p:sp>
    </p:spTree>
    <p:extLst>
      <p:ext uri="{BB962C8B-B14F-4D97-AF65-F5344CB8AC3E}">
        <p14:creationId xmlns:p14="http://schemas.microsoft.com/office/powerpoint/2010/main" val="1356693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conclusion, we think this is a good model of decentralized HCV treatment. Patients were able to receive treatment, including DOT in a site that they trusted. The project demonstrates how OPCs can link people who inject drugs to many needed services. We believe that DOT in OPCs may work for other health indications.  And clinicians and health department should work with OPCs to provided needed services.</a:t>
            </a:r>
          </a:p>
          <a:p>
            <a:endParaRPr lang="en-US" dirty="0"/>
          </a:p>
          <a:p>
            <a:r>
              <a:rPr lang="en-US" dirty="0"/>
              <a:t>Just another word - my </a:t>
            </a:r>
            <a:r>
              <a:rPr lang="en-US"/>
              <a:t>own thoughts </a:t>
            </a:r>
            <a:r>
              <a:rPr lang="en-US" dirty="0"/>
              <a:t>from this conference – one of the speakers from the native health plenary reflected that they would provide people with love until they could love themselves. And I saw the same thing in the rural health plenary, from Alicia who stuck by her client with her arm wounds. And in my 20 years of working with harm reduction agencies, this is exactly what I’ve seen from their staff members. The provide unconditional love until people can love themselves.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15</a:t>
            </a:fld>
            <a:endParaRPr lang="en-US" altLang="en-US"/>
          </a:p>
        </p:txBody>
      </p:sp>
    </p:spTree>
    <p:extLst>
      <p:ext uri="{BB962C8B-B14F-4D97-AF65-F5344CB8AC3E}">
        <p14:creationId xmlns:p14="http://schemas.microsoft.com/office/powerpoint/2010/main" val="3096730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C3187-BF5A-4528-A62E-AECE9FF7EE17}" type="slidenum">
              <a:rPr lang="en-US" altLang="en-US" smtClean="0"/>
              <a:pPr/>
              <a:t>16</a:t>
            </a:fld>
            <a:endParaRPr lang="en-US" altLang="en-US"/>
          </a:p>
        </p:txBody>
      </p:sp>
    </p:spTree>
    <p:extLst>
      <p:ext uri="{BB962C8B-B14F-4D97-AF65-F5344CB8AC3E}">
        <p14:creationId xmlns:p14="http://schemas.microsoft.com/office/powerpoint/2010/main" val="272711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co-wrote a chapter for UpToDate, but it won’t provide a conflict of interest </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a:t>
            </a:fld>
            <a:endParaRPr lang="en-US" altLang="en-US"/>
          </a:p>
        </p:txBody>
      </p:sp>
    </p:spTree>
    <p:extLst>
      <p:ext uri="{BB962C8B-B14F-4D97-AF65-F5344CB8AC3E}">
        <p14:creationId xmlns:p14="http://schemas.microsoft.com/office/powerpoint/2010/main" val="121201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2015 outbreak of HIV in Scott County Indiana symbolized how entwined injection drug use and HIV risks are, but the fact that 92% of people testing positive for HIV were also co-infected with HCV gets less attention. </a:t>
            </a:r>
          </a:p>
          <a:p>
            <a:endParaRPr lang="en-US" dirty="0"/>
          </a:p>
          <a:p>
            <a:r>
              <a:rPr lang="en-US" dirty="0"/>
              <a:t>Between the years 2000 and 2017, most states in the US saw increases in new HCV cases.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2</a:t>
            </a:fld>
            <a:endParaRPr lang="en-US" altLang="en-US"/>
          </a:p>
        </p:txBody>
      </p:sp>
    </p:spTree>
    <p:extLst>
      <p:ext uri="{BB962C8B-B14F-4D97-AF65-F5344CB8AC3E}">
        <p14:creationId xmlns:p14="http://schemas.microsoft.com/office/powerpoint/2010/main" val="225159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highly effective directly acting antivirals, but we’re still not reaching HCV elimination goals. Incidence keep increases. The orange line here represents the annual targets for new HCV cases after 2017, and the blue bars are the actual numbers of new cases up to 2021.  </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3</a:t>
            </a:fld>
            <a:endParaRPr lang="en-US" altLang="en-US"/>
          </a:p>
        </p:txBody>
      </p:sp>
    </p:spTree>
    <p:extLst>
      <p:ext uri="{BB962C8B-B14F-4D97-AF65-F5344CB8AC3E}">
        <p14:creationId xmlns:p14="http://schemas.microsoft.com/office/powerpoint/2010/main" val="425109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to better meet these goals, we must engage people who inject drugs – the group that most needs HCV linkage to care, treatment, and cure</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4</a:t>
            </a:fld>
            <a:endParaRPr lang="en-US" altLang="en-US"/>
          </a:p>
        </p:txBody>
      </p:sp>
    </p:spTree>
    <p:extLst>
      <p:ext uri="{BB962C8B-B14F-4D97-AF65-F5344CB8AC3E}">
        <p14:creationId xmlns:p14="http://schemas.microsoft.com/office/powerpoint/2010/main" val="28502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years, Dr. Norton was the medical director at a harm reduction agency in northern Manhattan called New York Harm Reduction Educators or NYHRE. It’s now called </a:t>
            </a:r>
            <a:r>
              <a:rPr lang="en-US" dirty="0" err="1"/>
              <a:t>OnPointNYC</a:t>
            </a:r>
            <a:r>
              <a:rPr lang="en-US" dirty="0"/>
              <a:t>. It’s only 3 subway stops away from our community health center, which had a comprehensive HCV treatment program, so Dr. Norton attempt to develop a referral program where NYHRE participants would be given transit passes and expedited appointments to start HCV treatment. Of 20 NYHRE participants who wanted HCV treatment, only 6 actually made it to the clinic for evaluation, and 4 initiated treatment. </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5</a:t>
            </a:fld>
            <a:endParaRPr lang="en-US" altLang="en-US"/>
          </a:p>
        </p:txBody>
      </p:sp>
    </p:spTree>
    <p:extLst>
      <p:ext uri="{BB962C8B-B14F-4D97-AF65-F5344CB8AC3E}">
        <p14:creationId xmlns:p14="http://schemas.microsoft.com/office/powerpoint/2010/main" val="359007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instead of referring patients, Dr. Norton and others decided to develop a clinic or Drug User Health Hub right onsite at the Harm Reduction Agency. Here’s Dr. Norton and the HCV treatment team who started seeing patients at NYHRE about 6 years ago. </a:t>
            </a:r>
          </a:p>
          <a:p>
            <a:endParaRPr lang="en-US" dirty="0"/>
          </a:p>
          <a:p>
            <a:r>
              <a:rPr lang="en-US" dirty="0"/>
              <a:t>One of the tenants of harm reduction is to meet people where they are – and in this case it literally meant bringing the clinic to the SSP where people who inject drugs were accessing services.</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6</a:t>
            </a:fld>
            <a:endParaRPr lang="en-US" altLang="en-US"/>
          </a:p>
        </p:txBody>
      </p:sp>
    </p:spTree>
    <p:extLst>
      <p:ext uri="{BB962C8B-B14F-4D97-AF65-F5344CB8AC3E}">
        <p14:creationId xmlns:p14="http://schemas.microsoft.com/office/powerpoint/2010/main" val="404180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includes voluntary physicians, here’s Dr. Norton again, and another colleague Andrea Jakubowski. The same Electronic Health Record that is used at Montefiore was available at NYHRE. And here’s the clinic manager, a peer specialist, and nursing staff.</a:t>
            </a:r>
          </a:p>
          <a:p>
            <a:endParaRPr lang="en-US" dirty="0"/>
          </a:p>
          <a:p>
            <a:r>
              <a:rPr lang="en-US" dirty="0"/>
              <a:t>As an aside, if there are any students or residents in the audience, you should consider an addiction medicine fellowship with us at Montefiore, because you can see patients at this innovative clinic. </a:t>
            </a:r>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7</a:t>
            </a:fld>
            <a:endParaRPr lang="en-US" altLang="en-US"/>
          </a:p>
        </p:txBody>
      </p:sp>
    </p:spTree>
    <p:extLst>
      <p:ext uri="{BB962C8B-B14F-4D97-AF65-F5344CB8AC3E}">
        <p14:creationId xmlns:p14="http://schemas.microsoft.com/office/powerpoint/2010/main" val="278781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clinic is really only one of many services available at the Harm Reduction Agency. There’s syringe services, showers, laundry, food services, and the bathrooms were set up with an alarm system, so that people could use the bathrooms to inject drugs and someone would check on them regularly.</a:t>
            </a:r>
          </a:p>
        </p:txBody>
      </p:sp>
      <p:sp>
        <p:nvSpPr>
          <p:cNvPr id="4" name="Slide Number Placeholder 3"/>
          <p:cNvSpPr>
            <a:spLocks noGrp="1"/>
          </p:cNvSpPr>
          <p:nvPr>
            <p:ph type="sldNum" sz="quarter" idx="5"/>
          </p:nvPr>
        </p:nvSpPr>
        <p:spPr/>
        <p:txBody>
          <a:bodyPr/>
          <a:lstStyle/>
          <a:p>
            <a:fld id="{E1E886B6-5722-4C97-9049-A3C5A02131D4}" type="slidenum">
              <a:rPr lang="en-US" smtClean="0"/>
              <a:t>8</a:t>
            </a:fld>
            <a:endParaRPr lang="en-US"/>
          </a:p>
        </p:txBody>
      </p:sp>
    </p:spTree>
    <p:extLst>
      <p:ext uri="{BB962C8B-B14F-4D97-AF65-F5344CB8AC3E}">
        <p14:creationId xmlns:p14="http://schemas.microsoft.com/office/powerpoint/2010/main" val="3121194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Freeform 3"/>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Freeform 4"/>
          <p:cNvSpPr/>
          <p:nvPr/>
        </p:nvSpPr>
        <p:spPr bwMode="auto">
          <a:xfrm>
            <a:off x="-15875" y="1773246"/>
            <a:ext cx="2527300" cy="3362325"/>
          </a:xfrm>
          <a:custGeom>
            <a:avLst/>
            <a:gdLst>
              <a:gd name="connsiteX0" fmla="*/ 0 w 711200"/>
              <a:gd name="connsiteY0" fmla="*/ 118536 h 2057400"/>
              <a:gd name="connsiteX1" fmla="*/ 118536 w 711200"/>
              <a:gd name="connsiteY1" fmla="*/ 0 h 2057400"/>
              <a:gd name="connsiteX2" fmla="*/ 592664 w 711200"/>
              <a:gd name="connsiteY2" fmla="*/ 0 h 2057400"/>
              <a:gd name="connsiteX3" fmla="*/ 711200 w 711200"/>
              <a:gd name="connsiteY3" fmla="*/ 118536 h 2057400"/>
              <a:gd name="connsiteX4" fmla="*/ 711200 w 711200"/>
              <a:gd name="connsiteY4" fmla="*/ 1938864 h 2057400"/>
              <a:gd name="connsiteX5" fmla="*/ 592664 w 711200"/>
              <a:gd name="connsiteY5" fmla="*/ 2057400 h 2057400"/>
              <a:gd name="connsiteX6" fmla="*/ 118536 w 711200"/>
              <a:gd name="connsiteY6" fmla="*/ 2057400 h 2057400"/>
              <a:gd name="connsiteX7" fmla="*/ 0 w 711200"/>
              <a:gd name="connsiteY7" fmla="*/ 1938864 h 2057400"/>
              <a:gd name="connsiteX8" fmla="*/ 0 w 711200"/>
              <a:gd name="connsiteY8" fmla="*/ 118536 h 2057400"/>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674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2563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0193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321733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70755 w 658130"/>
              <a:gd name="connsiteY0" fmla="*/ 228603 h 2319867"/>
              <a:gd name="connsiteX1" fmla="*/ 65466 w 658130"/>
              <a:gd name="connsiteY1" fmla="*/ 0 h 2319867"/>
              <a:gd name="connsiteX2" fmla="*/ 539594 w 658130"/>
              <a:gd name="connsiteY2" fmla="*/ 97366 h 2319867"/>
              <a:gd name="connsiteX3" fmla="*/ 658130 w 658130"/>
              <a:gd name="connsiteY3" fmla="*/ 228603 h 2319867"/>
              <a:gd name="connsiteX4" fmla="*/ 658130 w 658130"/>
              <a:gd name="connsiteY4" fmla="*/ 2048931 h 2319867"/>
              <a:gd name="connsiteX5" fmla="*/ 539594 w 658130"/>
              <a:gd name="connsiteY5" fmla="*/ 2197100 h 2319867"/>
              <a:gd name="connsiteX6" fmla="*/ 65466 w 658130"/>
              <a:gd name="connsiteY6" fmla="*/ 2319867 h 2319867"/>
              <a:gd name="connsiteX7" fmla="*/ 77105 w 658130"/>
              <a:gd name="connsiteY7" fmla="*/ 2048931 h 2319867"/>
              <a:gd name="connsiteX8" fmla="*/ 70755 w 6581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22665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74819"/>
              <a:gd name="connsiteX1" fmla="*/ 1966 w 594630"/>
              <a:gd name="connsiteY1" fmla="*/ 0 h 2374819"/>
              <a:gd name="connsiteX2" fmla="*/ 476094 w 594630"/>
              <a:gd name="connsiteY2" fmla="*/ 97366 h 2374819"/>
              <a:gd name="connsiteX3" fmla="*/ 594630 w 594630"/>
              <a:gd name="connsiteY3" fmla="*/ 228603 h 2374819"/>
              <a:gd name="connsiteX4" fmla="*/ 594630 w 594630"/>
              <a:gd name="connsiteY4" fmla="*/ 2226651 h 2374819"/>
              <a:gd name="connsiteX5" fmla="*/ 476094 w 594630"/>
              <a:gd name="connsiteY5" fmla="*/ 2374819 h 2374819"/>
              <a:gd name="connsiteX6" fmla="*/ 1966 w 594630"/>
              <a:gd name="connsiteY6" fmla="*/ 2319867 h 2374819"/>
              <a:gd name="connsiteX7" fmla="*/ 13605 w 594630"/>
              <a:gd name="connsiteY7" fmla="*/ 2048931 h 2374819"/>
              <a:gd name="connsiteX8" fmla="*/ 7255 w 594630"/>
              <a:gd name="connsiteY8" fmla="*/ 228603 h 2374819"/>
              <a:gd name="connsiteX0" fmla="*/ 1895418 w 2482793"/>
              <a:gd name="connsiteY0" fmla="*/ 228603 h 2891107"/>
              <a:gd name="connsiteX1" fmla="*/ 1890129 w 2482793"/>
              <a:gd name="connsiteY1" fmla="*/ 0 h 2891107"/>
              <a:gd name="connsiteX2" fmla="*/ 2364257 w 2482793"/>
              <a:gd name="connsiteY2" fmla="*/ 97366 h 2891107"/>
              <a:gd name="connsiteX3" fmla="*/ 2482793 w 2482793"/>
              <a:gd name="connsiteY3" fmla="*/ 228603 h 2891107"/>
              <a:gd name="connsiteX4" fmla="*/ 2482793 w 2482793"/>
              <a:gd name="connsiteY4" fmla="*/ 2226651 h 2891107"/>
              <a:gd name="connsiteX5" fmla="*/ 2364257 w 2482793"/>
              <a:gd name="connsiteY5" fmla="*/ 2374819 h 2891107"/>
              <a:gd name="connsiteX6" fmla="*/ 0 w 2482793"/>
              <a:gd name="connsiteY6" fmla="*/ 2891107 h 2891107"/>
              <a:gd name="connsiteX7" fmla="*/ 1901768 w 2482793"/>
              <a:gd name="connsiteY7" fmla="*/ 2048931 h 2891107"/>
              <a:gd name="connsiteX8" fmla="*/ 1895418 w 2482793"/>
              <a:gd name="connsiteY8" fmla="*/ 228603 h 2891107"/>
              <a:gd name="connsiteX0" fmla="*/ 1922755 w 2510130"/>
              <a:gd name="connsiteY0" fmla="*/ 68559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929105 w 2510130"/>
              <a:gd name="connsiteY7" fmla="*/ 2505923 h 3348099"/>
              <a:gd name="connsiteX8" fmla="*/ 1922755 w 2510130"/>
              <a:gd name="connsiteY8" fmla="*/ 685595 h 3348099"/>
              <a:gd name="connsiteX0" fmla="*/ 19941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929105 w 2510130"/>
              <a:gd name="connsiteY7" fmla="*/ 2505923 h 3348099"/>
              <a:gd name="connsiteX8" fmla="*/ 19941 w 2510130"/>
              <a:gd name="connsiteY8" fmla="*/ 1015645 h 3348099"/>
              <a:gd name="connsiteX0" fmla="*/ 21138 w 2511327"/>
              <a:gd name="connsiteY0" fmla="*/ 1015645 h 3348099"/>
              <a:gd name="connsiteX1" fmla="*/ 3163 w 2511327"/>
              <a:gd name="connsiteY1" fmla="*/ 0 h 3348099"/>
              <a:gd name="connsiteX2" fmla="*/ 2392791 w 2511327"/>
              <a:gd name="connsiteY2" fmla="*/ 554358 h 3348099"/>
              <a:gd name="connsiteX3" fmla="*/ 2511327 w 2511327"/>
              <a:gd name="connsiteY3" fmla="*/ 685595 h 3348099"/>
              <a:gd name="connsiteX4" fmla="*/ 2511327 w 2511327"/>
              <a:gd name="connsiteY4" fmla="*/ 2683643 h 3348099"/>
              <a:gd name="connsiteX5" fmla="*/ 2392791 w 2511327"/>
              <a:gd name="connsiteY5" fmla="*/ 2831811 h 3348099"/>
              <a:gd name="connsiteX6" fmla="*/ 28534 w 2511327"/>
              <a:gd name="connsiteY6" fmla="*/ 3348099 h 3348099"/>
              <a:gd name="connsiteX7" fmla="*/ 2117 w 2511327"/>
              <a:gd name="connsiteY7" fmla="*/ 2353592 h 3348099"/>
              <a:gd name="connsiteX8" fmla="*/ 21138 w 2511327"/>
              <a:gd name="connsiteY8" fmla="*/ 1015645 h 3348099"/>
              <a:gd name="connsiteX0" fmla="*/ 21138 w 2511327"/>
              <a:gd name="connsiteY0" fmla="*/ 1015645 h 3348099"/>
              <a:gd name="connsiteX1" fmla="*/ 3163 w 2511327"/>
              <a:gd name="connsiteY1" fmla="*/ 0 h 3348099"/>
              <a:gd name="connsiteX2" fmla="*/ 2392791 w 2511327"/>
              <a:gd name="connsiteY2" fmla="*/ 554358 h 3348099"/>
              <a:gd name="connsiteX3" fmla="*/ 2511327 w 2511327"/>
              <a:gd name="connsiteY3" fmla="*/ 685595 h 3348099"/>
              <a:gd name="connsiteX4" fmla="*/ 2511327 w 2511327"/>
              <a:gd name="connsiteY4" fmla="*/ 2683643 h 3348099"/>
              <a:gd name="connsiteX5" fmla="*/ 2392791 w 2511327"/>
              <a:gd name="connsiteY5" fmla="*/ 2831811 h 3348099"/>
              <a:gd name="connsiteX6" fmla="*/ 28534 w 2511327"/>
              <a:gd name="connsiteY6" fmla="*/ 3348099 h 3348099"/>
              <a:gd name="connsiteX7" fmla="*/ 2117 w 2511327"/>
              <a:gd name="connsiteY7" fmla="*/ 2353592 h 3348099"/>
              <a:gd name="connsiteX8" fmla="*/ 21138 w 2511327"/>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29604 w 2538814"/>
              <a:gd name="connsiteY7" fmla="*/ 2353592 h 3348099"/>
              <a:gd name="connsiteX8" fmla="*/ 48625 w 2538814"/>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29604 w 2538814"/>
              <a:gd name="connsiteY7" fmla="*/ 2353592 h 3348099"/>
              <a:gd name="connsiteX8" fmla="*/ 48625 w 2538814"/>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156458 w 2538814"/>
              <a:gd name="connsiteY7" fmla="*/ 2353592 h 3348099"/>
              <a:gd name="connsiteX8" fmla="*/ 48625 w 2538814"/>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265587"/>
              <a:gd name="connsiteX1" fmla="*/ 1966 w 2510130"/>
              <a:gd name="connsiteY1" fmla="*/ 0 h 3265587"/>
              <a:gd name="connsiteX2" fmla="*/ 2391594 w 2510130"/>
              <a:gd name="connsiteY2" fmla="*/ 554358 h 3265587"/>
              <a:gd name="connsiteX3" fmla="*/ 2510130 w 2510130"/>
              <a:gd name="connsiteY3" fmla="*/ 685595 h 3265587"/>
              <a:gd name="connsiteX4" fmla="*/ 2510130 w 2510130"/>
              <a:gd name="connsiteY4" fmla="*/ 2683643 h 3265587"/>
              <a:gd name="connsiteX5" fmla="*/ 2391594 w 2510130"/>
              <a:gd name="connsiteY5" fmla="*/ 2831811 h 3265587"/>
              <a:gd name="connsiteX6" fmla="*/ 338130 w 2510130"/>
              <a:gd name="connsiteY6" fmla="*/ 3265587 h 3265587"/>
              <a:gd name="connsiteX7" fmla="*/ 127774 w 2510130"/>
              <a:gd name="connsiteY7" fmla="*/ 2353592 h 3265587"/>
              <a:gd name="connsiteX8" fmla="*/ 165824 w 2510130"/>
              <a:gd name="connsiteY8" fmla="*/ 1015645 h 3265587"/>
              <a:gd name="connsiteX0" fmla="*/ 170201 w 2514507"/>
              <a:gd name="connsiteY0" fmla="*/ 1015645 h 3360794"/>
              <a:gd name="connsiteX1" fmla="*/ 6343 w 2514507"/>
              <a:gd name="connsiteY1" fmla="*/ 0 h 3360794"/>
              <a:gd name="connsiteX2" fmla="*/ 2395971 w 2514507"/>
              <a:gd name="connsiteY2" fmla="*/ 554358 h 3360794"/>
              <a:gd name="connsiteX3" fmla="*/ 2514507 w 2514507"/>
              <a:gd name="connsiteY3" fmla="*/ 685595 h 3360794"/>
              <a:gd name="connsiteX4" fmla="*/ 2514507 w 2514507"/>
              <a:gd name="connsiteY4" fmla="*/ 2683643 h 3360794"/>
              <a:gd name="connsiteX5" fmla="*/ 2395971 w 2514507"/>
              <a:gd name="connsiteY5" fmla="*/ 2831811 h 3360794"/>
              <a:gd name="connsiteX6" fmla="*/ 0 w 2514507"/>
              <a:gd name="connsiteY6" fmla="*/ 3360794 h 3360794"/>
              <a:gd name="connsiteX7" fmla="*/ 132151 w 2514507"/>
              <a:gd name="connsiteY7" fmla="*/ 2353592 h 3360794"/>
              <a:gd name="connsiteX8" fmla="*/ 170201 w 2514507"/>
              <a:gd name="connsiteY8" fmla="*/ 1015645 h 3360794"/>
              <a:gd name="connsiteX0" fmla="*/ 179707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179707 w 2524013"/>
              <a:gd name="connsiteY8" fmla="*/ 1015645 h 3360794"/>
              <a:gd name="connsiteX0" fmla="*/ 48625 w 2570527"/>
              <a:gd name="connsiteY0" fmla="*/ 1015645 h 3360794"/>
              <a:gd name="connsiteX1" fmla="*/ 62363 w 2570527"/>
              <a:gd name="connsiteY1" fmla="*/ 0 h 3360794"/>
              <a:gd name="connsiteX2" fmla="*/ 2451991 w 2570527"/>
              <a:gd name="connsiteY2" fmla="*/ 554358 h 3360794"/>
              <a:gd name="connsiteX3" fmla="*/ 2570527 w 2570527"/>
              <a:gd name="connsiteY3" fmla="*/ 685595 h 3360794"/>
              <a:gd name="connsiteX4" fmla="*/ 2570527 w 2570527"/>
              <a:gd name="connsiteY4" fmla="*/ 2683643 h 3360794"/>
              <a:gd name="connsiteX5" fmla="*/ 2451991 w 2570527"/>
              <a:gd name="connsiteY5" fmla="*/ 2831811 h 3360794"/>
              <a:gd name="connsiteX6" fmla="*/ 56020 w 2570527"/>
              <a:gd name="connsiteY6" fmla="*/ 3360794 h 3360794"/>
              <a:gd name="connsiteX7" fmla="*/ 48631 w 2570527"/>
              <a:gd name="connsiteY7" fmla="*/ 2353592 h 3360794"/>
              <a:gd name="connsiteX8" fmla="*/ 48625 w 2570527"/>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013" h="3360794">
                <a:moveTo>
                  <a:pt x="2111" y="1015645"/>
                </a:moveTo>
                <a:cubicBezTo>
                  <a:pt x="2111" y="950179"/>
                  <a:pt x="13883" y="101600"/>
                  <a:pt x="15849" y="0"/>
                </a:cubicBezTo>
                <a:lnTo>
                  <a:pt x="2405477" y="554358"/>
                </a:lnTo>
                <a:cubicBezTo>
                  <a:pt x="2509043" y="579758"/>
                  <a:pt x="2524013" y="620129"/>
                  <a:pt x="2524013" y="685595"/>
                </a:cubicBezTo>
                <a:lnTo>
                  <a:pt x="2524013" y="2683643"/>
                </a:lnTo>
                <a:cubicBezTo>
                  <a:pt x="2524013" y="2749109"/>
                  <a:pt x="2505868" y="2803236"/>
                  <a:pt x="2405477" y="2831811"/>
                </a:cubicBezTo>
                <a:lnTo>
                  <a:pt x="9506" y="3360794"/>
                </a:lnTo>
                <a:cubicBezTo>
                  <a:pt x="4373" y="3113208"/>
                  <a:pt x="2117" y="2419058"/>
                  <a:pt x="2117" y="2353592"/>
                </a:cubicBezTo>
                <a:cubicBezTo>
                  <a:pt x="0" y="1746816"/>
                  <a:pt x="4228" y="1673199"/>
                  <a:pt x="2111" y="1015645"/>
                </a:cubicBezTo>
                <a:close/>
              </a:path>
            </a:pathLst>
          </a:custGeom>
          <a:solidFill>
            <a:schemeClr val="accent4"/>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80" charset="0"/>
              <a:ea typeface="ＭＳ Ｐゴシック" pitchFamily="-80" charset="-128"/>
              <a:cs typeface="ＭＳ Ｐゴシック" pitchFamily="-80" charset="-128"/>
            </a:endParaRPr>
          </a:p>
        </p:txBody>
      </p:sp>
      <p:sp>
        <p:nvSpPr>
          <p:cNvPr id="6" name="Freeform 5"/>
          <p:cNvSpPr/>
          <p:nvPr/>
        </p:nvSpPr>
        <p:spPr>
          <a:xfrm flipV="1">
            <a:off x="-73025" y="-20638"/>
            <a:ext cx="2600325" cy="2273301"/>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1993899 h 2688166"/>
              <a:gd name="connsiteX4" fmla="*/ 72549 w 711657"/>
              <a:gd name="connsiteY4" fmla="*/ 2688166 h 2688166"/>
              <a:gd name="connsiteX5" fmla="*/ 0 w 711657"/>
              <a:gd name="connsiteY5" fmla="*/ 154989 h 2688166"/>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326549 w 711657"/>
              <a:gd name="connsiteY4" fmla="*/ 1799166 h 1993899"/>
              <a:gd name="connsiteX5" fmla="*/ 0 w 711657"/>
              <a:gd name="connsiteY5" fmla="*/ 154989 h 1993899"/>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106415 w 711657"/>
              <a:gd name="connsiteY4" fmla="*/ 1976966 h 1993899"/>
              <a:gd name="connsiteX5" fmla="*/ 0 w 711657"/>
              <a:gd name="connsiteY5" fmla="*/ 154989 h 1993899"/>
              <a:gd name="connsiteX0" fmla="*/ 30656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30656 w 606847"/>
              <a:gd name="connsiteY5" fmla="*/ 138055 h 1993899"/>
              <a:gd name="connsiteX0" fmla="*/ 0 w 703191"/>
              <a:gd name="connsiteY0" fmla="*/ 163455 h 1993899"/>
              <a:gd name="connsiteX1" fmla="*/ 509503 w 703191"/>
              <a:gd name="connsiteY1" fmla="*/ 33866 h 1993899"/>
              <a:gd name="connsiteX2" fmla="*/ 690035 w 703191"/>
              <a:gd name="connsiteY2" fmla="*/ 262018 h 1993899"/>
              <a:gd name="connsiteX3" fmla="*/ 690035 w 703191"/>
              <a:gd name="connsiteY3" fmla="*/ 1993899 h 1993899"/>
              <a:gd name="connsiteX4" fmla="*/ 97949 w 703191"/>
              <a:gd name="connsiteY4" fmla="*/ 1976966 h 1993899"/>
              <a:gd name="connsiteX5" fmla="*/ 0 w 703191"/>
              <a:gd name="connsiteY5" fmla="*/ 163455 h 1993899"/>
              <a:gd name="connsiteX0" fmla="*/ 13723 w 606847"/>
              <a:gd name="connsiteY0" fmla="*/ 1634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634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380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38055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0 w 634399"/>
              <a:gd name="connsiteY0" fmla="*/ 16239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62396 h 1993899"/>
              <a:gd name="connsiteX0" fmla="*/ 0 w 634399"/>
              <a:gd name="connsiteY0" fmla="*/ 1433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43346 h 1993899"/>
              <a:gd name="connsiteX0" fmla="*/ 0 w 634399"/>
              <a:gd name="connsiteY0" fmla="*/ 1179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17946 h 1993899"/>
              <a:gd name="connsiteX0" fmla="*/ 0 w 634399"/>
              <a:gd name="connsiteY0" fmla="*/ 117946 h 2235199"/>
              <a:gd name="connsiteX1" fmla="*/ 440711 w 634399"/>
              <a:gd name="connsiteY1" fmla="*/ 33866 h 2235199"/>
              <a:gd name="connsiteX2" fmla="*/ 621243 w 634399"/>
              <a:gd name="connsiteY2" fmla="*/ 262018 h 2235199"/>
              <a:gd name="connsiteX3" fmla="*/ 621244 w 634399"/>
              <a:gd name="connsiteY3" fmla="*/ 2235199 h 2235199"/>
              <a:gd name="connsiteX4" fmla="*/ 29157 w 634399"/>
              <a:gd name="connsiteY4" fmla="*/ 1990724 h 2235199"/>
              <a:gd name="connsiteX5" fmla="*/ 0 w 634399"/>
              <a:gd name="connsiteY5" fmla="*/ 117946 h 2235199"/>
              <a:gd name="connsiteX0" fmla="*/ 1969451 w 2603850"/>
              <a:gd name="connsiteY0" fmla="*/ 117946 h 2235199"/>
              <a:gd name="connsiteX1" fmla="*/ 2410162 w 2603850"/>
              <a:gd name="connsiteY1" fmla="*/ 33866 h 2235199"/>
              <a:gd name="connsiteX2" fmla="*/ 2590694 w 2603850"/>
              <a:gd name="connsiteY2" fmla="*/ 262018 h 2235199"/>
              <a:gd name="connsiteX3" fmla="*/ 2590695 w 2603850"/>
              <a:gd name="connsiteY3" fmla="*/ 2235199 h 2235199"/>
              <a:gd name="connsiteX4" fmla="*/ 1605 w 2603850"/>
              <a:gd name="connsiteY4" fmla="*/ 2232024 h 2235199"/>
              <a:gd name="connsiteX5" fmla="*/ 1969451 w 2603850"/>
              <a:gd name="connsiteY5" fmla="*/ 117946 h 2235199"/>
              <a:gd name="connsiteX0" fmla="*/ 36046 w 2603850"/>
              <a:gd name="connsiteY0" fmla="*/ 587845 h 2235199"/>
              <a:gd name="connsiteX1" fmla="*/ 2410162 w 2603850"/>
              <a:gd name="connsiteY1" fmla="*/ 33866 h 2235199"/>
              <a:gd name="connsiteX2" fmla="*/ 2590694 w 2603850"/>
              <a:gd name="connsiteY2" fmla="*/ 262018 h 2235199"/>
              <a:gd name="connsiteX3" fmla="*/ 2590695 w 2603850"/>
              <a:gd name="connsiteY3" fmla="*/ 2235199 h 2235199"/>
              <a:gd name="connsiteX4" fmla="*/ 1605 w 2603850"/>
              <a:gd name="connsiteY4" fmla="*/ 2232024 h 2235199"/>
              <a:gd name="connsiteX5" fmla="*/ 36046 w 2603850"/>
              <a:gd name="connsiteY5" fmla="*/ 587845 h 2235199"/>
              <a:gd name="connsiteX0" fmla="*/ 36046 w 2603850"/>
              <a:gd name="connsiteY0" fmla="*/ 587845 h 2251074"/>
              <a:gd name="connsiteX1" fmla="*/ 2410162 w 2603850"/>
              <a:gd name="connsiteY1" fmla="*/ 33866 h 2251074"/>
              <a:gd name="connsiteX2" fmla="*/ 2590694 w 2603850"/>
              <a:gd name="connsiteY2" fmla="*/ 262018 h 2251074"/>
              <a:gd name="connsiteX3" fmla="*/ 2590695 w 2603850"/>
              <a:gd name="connsiteY3" fmla="*/ 2235199 h 2251074"/>
              <a:gd name="connsiteX4" fmla="*/ 1605 w 2603850"/>
              <a:gd name="connsiteY4" fmla="*/ 2251074 h 2251074"/>
              <a:gd name="connsiteX5" fmla="*/ 36046 w 2603850"/>
              <a:gd name="connsiteY5" fmla="*/ 587845 h 2251074"/>
              <a:gd name="connsiteX0" fmla="*/ 36046 w 2603850"/>
              <a:gd name="connsiteY0" fmla="*/ 587845 h 2273299"/>
              <a:gd name="connsiteX1" fmla="*/ 2410162 w 2603850"/>
              <a:gd name="connsiteY1" fmla="*/ 33866 h 2273299"/>
              <a:gd name="connsiteX2" fmla="*/ 2590694 w 2603850"/>
              <a:gd name="connsiteY2" fmla="*/ 262018 h 2273299"/>
              <a:gd name="connsiteX3" fmla="*/ 2590696 w 2603850"/>
              <a:gd name="connsiteY3" fmla="*/ 2273299 h 2273299"/>
              <a:gd name="connsiteX4" fmla="*/ 1605 w 2603850"/>
              <a:gd name="connsiteY4" fmla="*/ 2251074 h 2273299"/>
              <a:gd name="connsiteX5" fmla="*/ 36046 w 2603850"/>
              <a:gd name="connsiteY5" fmla="*/ 587845 h 22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850" h="2273299">
                <a:moveTo>
                  <a:pt x="36046" y="587845"/>
                </a:moveTo>
                <a:lnTo>
                  <a:pt x="2410162" y="33866"/>
                </a:lnTo>
                <a:cubicBezTo>
                  <a:pt x="2576092" y="0"/>
                  <a:pt x="2590238" y="52468"/>
                  <a:pt x="2590694" y="262018"/>
                </a:cubicBezTo>
                <a:cubicBezTo>
                  <a:pt x="2603850" y="704401"/>
                  <a:pt x="2590696" y="1599483"/>
                  <a:pt x="2590696" y="2273299"/>
                </a:cubicBezTo>
                <a:lnTo>
                  <a:pt x="1605" y="2251074"/>
                </a:lnTo>
                <a:cubicBezTo>
                  <a:pt x="0" y="1708659"/>
                  <a:pt x="37651" y="1130260"/>
                  <a:pt x="36046" y="587845"/>
                </a:cubicBezTo>
                <a:close/>
              </a:path>
            </a:pathLst>
          </a:custGeom>
          <a:solidFill>
            <a:srgbClr val="5797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14"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71535"/>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793" y="735023"/>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5"/>
            <a:ext cx="5342620" cy="1470025"/>
          </a:xfrm>
        </p:spPr>
        <p:txBody>
          <a:bodyPr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2000" b="1" i="0">
                <a:solidFill>
                  <a:schemeClr val="accent1"/>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8576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aphic 1 Line 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7371" cy="1280160"/>
          </a:xfrm>
          <a:prstGeom prst="rect">
            <a:avLst/>
          </a:prstGeom>
        </p:spPr>
      </p:pic>
      <p:sp>
        <p:nvSpPr>
          <p:cNvPr id="5" name="Content Placeholder 4"/>
          <p:cNvSpPr>
            <a:spLocks noGrp="1"/>
          </p:cNvSpPr>
          <p:nvPr>
            <p:ph sz="quarter" idx="13" hasCustomPrompt="1"/>
          </p:nvPr>
        </p:nvSpPr>
        <p:spPr>
          <a:xfrm>
            <a:off x="304801" y="6461760"/>
            <a:ext cx="7382254"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a:t>Click to Add Source</a:t>
            </a:r>
          </a:p>
        </p:txBody>
      </p:sp>
      <p:sp>
        <p:nvSpPr>
          <p:cNvPr id="9"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a:t>Data/Image Slide One Line Title: click to add title</a:t>
            </a:r>
          </a:p>
        </p:txBody>
      </p:sp>
      <p:cxnSp>
        <p:nvCxnSpPr>
          <p:cNvPr id="10" name="Straight Connector 9"/>
          <p:cNvCxnSpPr/>
          <p:nvPr userDrawn="1"/>
        </p:nvCxnSpPr>
        <p:spPr>
          <a:xfrm>
            <a:off x="1"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07710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raphic C">
    <p:spTree>
      <p:nvGrpSpPr>
        <p:cNvPr id="1" name=""/>
        <p:cNvGrpSpPr/>
        <p:nvPr/>
      </p:nvGrpSpPr>
      <p:grpSpPr>
        <a:xfrm>
          <a:off x="0" y="0"/>
          <a:ext cx="0" cy="0"/>
          <a:chOff x="0" y="0"/>
          <a:chExt cx="0" cy="0"/>
        </a:xfrm>
      </p:grpSpPr>
      <p:pic>
        <p:nvPicPr>
          <p:cNvPr id="15" name="Picture 1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7371" cy="1280160"/>
          </a:xfrm>
          <a:prstGeom prst="rect">
            <a:avLst/>
          </a:prstGeom>
        </p:spPr>
      </p:pic>
      <p:sp>
        <p:nvSpPr>
          <p:cNvPr id="16"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342900" indent="-342900">
              <a:lnSpc>
                <a:spcPct val="60000"/>
              </a:lnSpc>
              <a:buClr>
                <a:srgbClr val="7592A4"/>
              </a:buClr>
              <a:buFont typeface="Arial" pitchFamily="-110" charset="0"/>
              <a:buNone/>
            </a:pPr>
            <a:endParaRPr lang="en-US" sz="1400" dirty="0">
              <a:solidFill>
                <a:prstClr val="white"/>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a:t>Data Slide: click to add title</a:t>
            </a:r>
          </a:p>
        </p:txBody>
      </p:sp>
      <p:sp>
        <p:nvSpPr>
          <p:cNvPr id="8" name="Rectangle 3"/>
          <p:cNvSpPr>
            <a:spLocks noChangeArrowheads="1"/>
          </p:cNvSpPr>
          <p:nvPr/>
        </p:nvSpPr>
        <p:spPr bwMode="invGray">
          <a:xfrm>
            <a:off x="-5588" y="1386845"/>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lnSpc>
                <a:spcPct val="85000"/>
              </a:lnSpc>
            </a:pPr>
            <a:endParaRPr lang="en-US" sz="2000" dirty="0">
              <a:solidFill>
                <a:prstClr val="white"/>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86843"/>
            <a:ext cx="9144000" cy="359663"/>
          </a:xfrm>
          <a:prstGeom prst="rect">
            <a:avLst/>
          </a:prstGeom>
        </p:spPr>
        <p:txBody>
          <a:bodyPr anchor="b">
            <a:noAutofit/>
          </a:bodyPr>
          <a:lstStyle>
            <a:lvl1pPr marL="0" indent="0" algn="ctr">
              <a:buNone/>
              <a:defRPr sz="20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13" name="Content Placeholder 4"/>
          <p:cNvSpPr>
            <a:spLocks noGrp="1"/>
          </p:cNvSpPr>
          <p:nvPr>
            <p:ph sz="quarter" idx="13" hasCustomPrompt="1"/>
          </p:nvPr>
        </p:nvSpPr>
        <p:spPr>
          <a:xfrm>
            <a:off x="304818" y="6461760"/>
            <a:ext cx="738831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a:t>Click to Add Source</a:t>
            </a:r>
          </a:p>
        </p:txBody>
      </p:sp>
      <p:cxnSp>
        <p:nvCxnSpPr>
          <p:cNvPr id="11" name="Straight Connector 10"/>
          <p:cNvCxnSpPr/>
          <p:nvPr userDrawn="1"/>
        </p:nvCxnSpPr>
        <p:spPr>
          <a:xfrm>
            <a:off x="1"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249308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3"/>
        <p:cNvGrpSpPr/>
        <p:nvPr/>
      </p:nvGrpSpPr>
      <p:grpSpPr>
        <a:xfrm>
          <a:off x="0" y="0"/>
          <a:ext cx="0" cy="0"/>
          <a:chOff x="0" y="0"/>
          <a:chExt cx="0" cy="0"/>
        </a:xfrm>
      </p:grpSpPr>
      <p:sp>
        <p:nvSpPr>
          <p:cNvPr id="144" name="Google Shape;144;p23"/>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spcBef>
                <a:spcPts val="0"/>
              </a:spcBef>
              <a:spcAft>
                <a:spcPts val="0"/>
              </a:spcAft>
            </a:pPr>
            <a:fld id="{00000000-1234-1234-1234-123412341234}" type="slidenum">
              <a:rPr lang="en-US" smtClean="0"/>
              <a:pPr algn="r">
                <a:spcBef>
                  <a:spcPts val="0"/>
                </a:spcBef>
                <a:spcAft>
                  <a:spcPts val="0"/>
                </a:spcAft>
              </a:pPr>
              <a:t>‹#›</a:t>
            </a:fld>
            <a:endParaRPr lang="en-US"/>
          </a:p>
        </p:txBody>
      </p:sp>
      <p:sp>
        <p:nvSpPr>
          <p:cNvPr id="145" name="Google Shape;145;p23"/>
          <p:cNvSpPr/>
          <p:nvPr/>
        </p:nvSpPr>
        <p:spPr>
          <a:xfrm>
            <a:off x="0" y="0"/>
            <a:ext cx="9144000" cy="14517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3"/>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4140346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17"/>
        <p:cNvGrpSpPr/>
        <p:nvPr/>
      </p:nvGrpSpPr>
      <p:grpSpPr>
        <a:xfrm>
          <a:off x="0" y="0"/>
          <a:ext cx="0" cy="0"/>
          <a:chOff x="0" y="0"/>
          <a:chExt cx="0" cy="0"/>
        </a:xfrm>
      </p:grpSpPr>
      <p:sp>
        <p:nvSpPr>
          <p:cNvPr id="18" name="Google Shape;18;p58"/>
          <p:cNvSpPr txBox="1">
            <a:spLocks noGrp="1"/>
          </p:cNvSpPr>
          <p:nvPr>
            <p:ph type="title"/>
          </p:nvPr>
        </p:nvSpPr>
        <p:spPr>
          <a:xfrm>
            <a:off x="311700" y="924140"/>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9" name="Google Shape;19;p58"/>
          <p:cNvSpPr txBox="1">
            <a:spLocks noGrp="1"/>
          </p:cNvSpPr>
          <p:nvPr>
            <p:ph type="body" idx="1"/>
          </p:nvPr>
        </p:nvSpPr>
        <p:spPr>
          <a:xfrm>
            <a:off x="457200" y="1930976"/>
            <a:ext cx="8034670" cy="452543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2800"/>
              <a:buFont typeface="Montserrat"/>
              <a:buNone/>
              <a:defRPr sz="2800">
                <a:latin typeface="Montserrat"/>
                <a:ea typeface="Montserrat"/>
                <a:cs typeface="Montserrat"/>
                <a:sym typeface="Montserrat"/>
              </a:defRPr>
            </a:lvl1pPr>
            <a:lvl2pPr marL="914400" lvl="1" indent="-228600" algn="l">
              <a:lnSpc>
                <a:spcPct val="115000"/>
              </a:lnSpc>
              <a:spcBef>
                <a:spcPts val="1600"/>
              </a:spcBef>
              <a:spcAft>
                <a:spcPts val="0"/>
              </a:spcAft>
              <a:buSzPts val="2400"/>
              <a:buFont typeface="Montserrat"/>
              <a:buNone/>
              <a:defRPr sz="2400">
                <a:latin typeface="Montserrat"/>
                <a:ea typeface="Montserrat"/>
                <a:cs typeface="Montserrat"/>
                <a:sym typeface="Montserrat"/>
              </a:defRPr>
            </a:lvl2pPr>
            <a:lvl3pPr marL="1371600" lvl="2" indent="-228600" algn="l">
              <a:lnSpc>
                <a:spcPct val="115000"/>
              </a:lnSpc>
              <a:spcBef>
                <a:spcPts val="1600"/>
              </a:spcBef>
              <a:spcAft>
                <a:spcPts val="0"/>
              </a:spcAft>
              <a:buSzPts val="2000"/>
              <a:buFont typeface="Montserrat"/>
              <a:buNone/>
              <a:defRPr sz="2000">
                <a:latin typeface="Montserrat"/>
                <a:ea typeface="Montserrat"/>
                <a:cs typeface="Montserrat"/>
                <a:sym typeface="Montserrat"/>
              </a:defRPr>
            </a:lvl3pPr>
            <a:lvl4pPr marL="1828800" lvl="3" indent="-228600" algn="l">
              <a:lnSpc>
                <a:spcPct val="115000"/>
              </a:lnSpc>
              <a:spcBef>
                <a:spcPts val="1600"/>
              </a:spcBef>
              <a:spcAft>
                <a:spcPts val="0"/>
              </a:spcAft>
              <a:buSzPts val="1800"/>
              <a:buFont typeface="Montserrat"/>
              <a:buNone/>
              <a:defRPr sz="1800">
                <a:latin typeface="Montserrat"/>
                <a:ea typeface="Montserrat"/>
                <a:cs typeface="Montserrat"/>
                <a:sym typeface="Montserrat"/>
              </a:defRPr>
            </a:lvl4pPr>
            <a:lvl5pPr marL="2286000" lvl="4" indent="-228600" algn="l">
              <a:lnSpc>
                <a:spcPct val="115000"/>
              </a:lnSpc>
              <a:spcBef>
                <a:spcPts val="1600"/>
              </a:spcBef>
              <a:spcAft>
                <a:spcPts val="0"/>
              </a:spcAft>
              <a:buSzPts val="1800"/>
              <a:buFont typeface="Montserrat"/>
              <a:buNone/>
              <a:defRPr sz="1800">
                <a:latin typeface="Montserrat"/>
                <a:ea typeface="Montserrat"/>
                <a:cs typeface="Montserrat"/>
                <a:sym typeface="Montserrat"/>
              </a:defRPr>
            </a:lvl5pPr>
            <a:lvl6pPr marL="2743200" lvl="5" indent="-228600" algn="l">
              <a:lnSpc>
                <a:spcPct val="115000"/>
              </a:lnSpc>
              <a:spcBef>
                <a:spcPts val="1600"/>
              </a:spcBef>
              <a:spcAft>
                <a:spcPts val="0"/>
              </a:spcAft>
              <a:buSzPts val="1800"/>
              <a:buFont typeface="Arial"/>
              <a:buNone/>
              <a:defRPr sz="1800"/>
            </a:lvl6pPr>
            <a:lvl7pPr marL="3200400" lvl="6" indent="-228600" algn="l">
              <a:lnSpc>
                <a:spcPct val="115000"/>
              </a:lnSpc>
              <a:spcBef>
                <a:spcPts val="1600"/>
              </a:spcBef>
              <a:spcAft>
                <a:spcPts val="0"/>
              </a:spcAft>
              <a:buSzPts val="1800"/>
              <a:buFont typeface="Arial"/>
              <a:buNone/>
              <a:defRPr sz="1800"/>
            </a:lvl7pPr>
            <a:lvl8pPr marL="3657600" lvl="7" indent="-228600" algn="l">
              <a:lnSpc>
                <a:spcPct val="115000"/>
              </a:lnSpc>
              <a:spcBef>
                <a:spcPts val="1600"/>
              </a:spcBef>
              <a:spcAft>
                <a:spcPts val="0"/>
              </a:spcAft>
              <a:buSzPts val="1800"/>
              <a:buFont typeface="Arial"/>
              <a:buNone/>
              <a:defRPr sz="1800"/>
            </a:lvl8pPr>
            <a:lvl9pPr marL="4114800" lvl="8" indent="-228600" algn="l">
              <a:lnSpc>
                <a:spcPct val="115000"/>
              </a:lnSpc>
              <a:spcBef>
                <a:spcPts val="1600"/>
              </a:spcBef>
              <a:spcAft>
                <a:spcPts val="1600"/>
              </a:spcAft>
              <a:buSzPts val="1800"/>
              <a:buFont typeface="Arial"/>
              <a:buNone/>
              <a:defRPr sz="1800"/>
            </a:lvl9pPr>
          </a:lstStyle>
          <a:p>
            <a:endParaRPr/>
          </a:p>
        </p:txBody>
      </p:sp>
      <p:sp>
        <p:nvSpPr>
          <p:cNvPr id="20" name="Google Shape;20;p58"/>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fld id="{00000000-1234-1234-1234-123412341234}" type="slidenum">
              <a:rPr lang="en-US" smtClean="0"/>
              <a:pPr/>
              <a:t>‹#›</a:t>
            </a:fld>
            <a:endParaRPr lang="en-US"/>
          </a:p>
        </p:txBody>
      </p:sp>
      <p:cxnSp>
        <p:nvCxnSpPr>
          <p:cNvPr id="21" name="Google Shape;21;p58"/>
          <p:cNvCxnSpPr/>
          <p:nvPr/>
        </p:nvCxnSpPr>
        <p:spPr>
          <a:xfrm>
            <a:off x="-18985" y="765681"/>
            <a:ext cx="9182100" cy="0"/>
          </a:xfrm>
          <a:prstGeom prst="straightConnector1">
            <a:avLst/>
          </a:prstGeom>
          <a:noFill/>
          <a:ln w="9525" cap="flat" cmpd="sng">
            <a:solidFill>
              <a:srgbClr val="EFEFEF"/>
            </a:solidFill>
            <a:prstDash val="solid"/>
            <a:round/>
            <a:headEnd type="none" w="sm" len="sm"/>
            <a:tailEnd type="none" w="sm" len="sm"/>
          </a:ln>
        </p:spPr>
      </p:cxnSp>
      <p:pic>
        <p:nvPicPr>
          <p:cNvPr id="22" name="Google Shape;22;p58"/>
          <p:cNvPicPr preferRelativeResize="0"/>
          <p:nvPr/>
        </p:nvPicPr>
        <p:blipFill rotWithShape="1">
          <a:blip r:embed="rId2">
            <a:alphaModFix/>
          </a:blip>
          <a:srcRect/>
          <a:stretch/>
        </p:blipFill>
        <p:spPr>
          <a:xfrm>
            <a:off x="70885" y="144716"/>
            <a:ext cx="1190847" cy="563057"/>
          </a:xfrm>
          <a:prstGeom prst="rect">
            <a:avLst/>
          </a:prstGeom>
          <a:noFill/>
          <a:ln>
            <a:noFill/>
          </a:ln>
        </p:spPr>
      </p:pic>
    </p:spTree>
    <p:extLst>
      <p:ext uri="{BB962C8B-B14F-4D97-AF65-F5344CB8AC3E}">
        <p14:creationId xmlns:p14="http://schemas.microsoft.com/office/powerpoint/2010/main" val="5772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2464-77AB-E64C-AD8F-A50B23406C92}"/>
              </a:ext>
            </a:extLst>
          </p:cNvPr>
          <p:cNvSpPr>
            <a:spLocks noGrp="1"/>
          </p:cNvSpPr>
          <p:nvPr>
            <p:ph type="title"/>
          </p:nvPr>
        </p:nvSpPr>
        <p:spPr>
          <a:xfrm>
            <a:off x="629229" y="365592"/>
            <a:ext cx="7885545"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035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835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1" name="Rectangle 10"/>
          <p:cNvSpPr/>
          <p:nvPr userDrawn="1"/>
        </p:nvSpPr>
        <p:spPr>
          <a:xfrm>
            <a:off x="0" y="436623"/>
            <a:ext cx="9144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cxnSp>
        <p:nvCxnSpPr>
          <p:cNvPr id="13" name="Straight Connector 12"/>
          <p:cNvCxnSpPr/>
          <p:nvPr userDrawn="1"/>
        </p:nvCxnSpPr>
        <p:spPr>
          <a:xfrm>
            <a:off x="539553" y="6475329"/>
            <a:ext cx="8064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1597303" y="6525343"/>
            <a:ext cx="7006251" cy="251748"/>
          </a:xfrm>
          <a:prstGeom prst="rect">
            <a:avLst/>
          </a:prstGeom>
        </p:spPr>
        <p:txBody>
          <a:bodyPr vert="horz" lIns="0" tIns="0" rIns="0" bIns="0" anchor="t"/>
          <a:lstStyle>
            <a:lvl1pPr marL="0" indent="0" algn="r">
              <a:buNone/>
              <a:defRPr sz="900">
                <a:solidFill>
                  <a:schemeClr val="bg1">
                    <a:lumMod val="65000"/>
                  </a:schemeClr>
                </a:solidFill>
              </a:defRPr>
            </a:lvl1pPr>
            <a:lvl2pPr algn="r">
              <a:defRPr sz="900"/>
            </a:lvl2pPr>
            <a:lvl3pPr algn="r">
              <a:defRPr sz="900"/>
            </a:lvl3pPr>
            <a:lvl4pPr algn="r">
              <a:defRPr sz="900"/>
            </a:lvl4pPr>
            <a:lvl5pPr algn="r">
              <a:defRPr sz="900"/>
            </a:lvl5pPr>
          </a:lstStyle>
          <a:p>
            <a:pPr lvl="0"/>
            <a:r>
              <a:rPr lang="en-AU" dirty="0"/>
              <a:t>Source:</a:t>
            </a:r>
            <a:endParaRPr lang="en-US" dirty="0"/>
          </a:p>
        </p:txBody>
      </p:sp>
      <p:sp>
        <p:nvSpPr>
          <p:cNvPr id="10" name="Content Placeholder 2"/>
          <p:cNvSpPr>
            <a:spLocks noGrp="1"/>
          </p:cNvSpPr>
          <p:nvPr>
            <p:ph sz="quarter" idx="13" hasCustomPrompt="1"/>
          </p:nvPr>
        </p:nvSpPr>
        <p:spPr>
          <a:xfrm>
            <a:off x="517141" y="1255677"/>
            <a:ext cx="8086412" cy="4982264"/>
          </a:xfrm>
          <a:prstGeom prst="rect">
            <a:avLst/>
          </a:prstGeom>
        </p:spPr>
        <p:txBody>
          <a:bodyPr vert="horz" lIns="0" tIns="0" rIns="0" bIns="0"/>
          <a:lstStyle>
            <a:lvl1pPr marL="0" marR="0" indent="-135000" algn="l" defTabSz="342900" rtl="0" eaLnBrk="1" fontAlgn="base" latinLnBrk="0" hangingPunct="1">
              <a:lnSpc>
                <a:spcPct val="100000"/>
              </a:lnSpc>
              <a:spcBef>
                <a:spcPct val="20000"/>
              </a:spcBef>
              <a:spcAft>
                <a:spcPct val="0"/>
              </a:spcAft>
              <a:buClrTx/>
              <a:buSzTx/>
              <a:buFont typeface="Arial"/>
              <a:buChar char="•"/>
              <a:tabLst/>
              <a:defRPr sz="2400" b="1"/>
            </a:lvl1pPr>
          </a:lstStyle>
          <a:p>
            <a:r>
              <a:rPr lang="en-US" sz="2100"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Lorem</a:t>
            </a:r>
            <a:r>
              <a:rPr lang="en-US" sz="1650" b="0" dirty="0">
                <a:solidFill>
                  <a:srgbClr val="000000"/>
                </a:solidFill>
              </a:rPr>
              <a:t> </a:t>
            </a:r>
            <a:r>
              <a:rPr lang="en-US" sz="1650" b="0" dirty="0" err="1">
                <a:solidFill>
                  <a:srgbClr val="000000"/>
                </a:solidFill>
              </a:rPr>
              <a:t>ipsum</a:t>
            </a:r>
            <a:r>
              <a:rPr lang="en-US" sz="1650" b="0" dirty="0">
                <a:solidFill>
                  <a:srgbClr val="000000"/>
                </a:solidFill>
              </a:rPr>
              <a:t> dolor sit </a:t>
            </a:r>
            <a:r>
              <a:rPr lang="en-US" sz="1650" b="0" dirty="0" err="1">
                <a:solidFill>
                  <a:srgbClr val="000000"/>
                </a:solidFill>
              </a:rPr>
              <a:t>amet</a:t>
            </a:r>
            <a:r>
              <a:rPr lang="en-US" sz="1650" b="0" dirty="0">
                <a:solidFill>
                  <a:srgbClr val="000000"/>
                </a:solidFill>
              </a:rPr>
              <a:t>, </a:t>
            </a:r>
            <a:r>
              <a:rPr lang="en-US" sz="1650" b="0" dirty="0" err="1">
                <a:solidFill>
                  <a:srgbClr val="000000"/>
                </a:solidFill>
              </a:rPr>
              <a:t>consectetur</a:t>
            </a:r>
            <a:r>
              <a:rPr lang="en-US" sz="1650" b="0" dirty="0">
                <a:solidFill>
                  <a:srgbClr val="000000"/>
                </a:solidFill>
              </a:rPr>
              <a:t> </a:t>
            </a:r>
            <a:r>
              <a:rPr lang="en-US" sz="1650" b="0" dirty="0" err="1">
                <a:solidFill>
                  <a:srgbClr val="000000"/>
                </a:solidFill>
              </a:rPr>
              <a:t>adipiscing</a:t>
            </a:r>
            <a:r>
              <a:rPr lang="en-US" sz="1650" b="0" dirty="0">
                <a:solidFill>
                  <a:srgbClr val="000000"/>
                </a:solidFill>
              </a:rPr>
              <a:t> </a:t>
            </a:r>
            <a:r>
              <a:rPr lang="en-US" sz="1650" b="0" dirty="0" err="1">
                <a:solidFill>
                  <a:srgbClr val="000000"/>
                </a:solidFill>
              </a:rPr>
              <a:t>elit</a:t>
            </a:r>
            <a:r>
              <a:rPr lang="en-US" sz="1650"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Etiam</a:t>
            </a:r>
            <a:r>
              <a:rPr lang="en-US" sz="1650" b="0" dirty="0">
                <a:solidFill>
                  <a:srgbClr val="000000"/>
                </a:solidFill>
              </a:rPr>
              <a:t> </a:t>
            </a:r>
            <a:r>
              <a:rPr lang="en-US" sz="1650" b="0" dirty="0" err="1">
                <a:solidFill>
                  <a:srgbClr val="000000"/>
                </a:solidFill>
              </a:rPr>
              <a:t>tristique</a:t>
            </a:r>
            <a:r>
              <a:rPr lang="en-US" sz="1650" b="0" dirty="0">
                <a:solidFill>
                  <a:srgbClr val="000000"/>
                </a:solidFill>
              </a:rPr>
              <a:t> in </a:t>
            </a:r>
            <a:r>
              <a:rPr lang="en-US" sz="1650" b="0" dirty="0" err="1">
                <a:solidFill>
                  <a:srgbClr val="000000"/>
                </a:solidFill>
              </a:rPr>
              <a:t>tellus</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iaculis</a:t>
            </a:r>
            <a:r>
              <a:rPr lang="en-US" sz="1650" b="0" dirty="0">
                <a:solidFill>
                  <a:srgbClr val="000000"/>
                </a:solidFill>
              </a:rPr>
              <a:t>. </a:t>
            </a:r>
            <a:r>
              <a:rPr lang="en-US" sz="1650" b="0" dirty="0" err="1">
                <a:solidFill>
                  <a:srgbClr val="000000"/>
                </a:solidFill>
              </a:rPr>
              <a:t>Etiam</a:t>
            </a:r>
            <a:r>
              <a:rPr lang="en-US" sz="1650" b="0" dirty="0">
                <a:solidFill>
                  <a:srgbClr val="000000"/>
                </a:solidFill>
              </a:rPr>
              <a:t> </a:t>
            </a:r>
            <a:r>
              <a:rPr lang="en-US" sz="1650" b="0" dirty="0" err="1">
                <a:solidFill>
                  <a:srgbClr val="000000"/>
                </a:solidFill>
              </a:rPr>
              <a:t>elementum</a:t>
            </a:r>
            <a:r>
              <a:rPr lang="en-US" sz="1650" b="0" dirty="0">
                <a:solidFill>
                  <a:srgbClr val="000000"/>
                </a:solidFill>
              </a:rPr>
              <a:t>, </a:t>
            </a:r>
            <a:r>
              <a:rPr lang="en-US" sz="1650" b="0" dirty="0" err="1">
                <a:solidFill>
                  <a:srgbClr val="000000"/>
                </a:solidFill>
              </a:rPr>
              <a:t>velit</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porta</a:t>
            </a:r>
            <a:r>
              <a:rPr lang="en-US" sz="1650" b="0" dirty="0">
                <a:solidFill>
                  <a:srgbClr val="000000"/>
                </a:solidFill>
              </a:rPr>
              <a:t> </a:t>
            </a:r>
            <a:r>
              <a:rPr lang="en-US" sz="1650" b="0" dirty="0" err="1">
                <a:solidFill>
                  <a:srgbClr val="000000"/>
                </a:solidFill>
              </a:rPr>
              <a:t>laoreet</a:t>
            </a:r>
            <a:r>
              <a:rPr lang="en-US" sz="1650" b="0" dirty="0">
                <a:solidFill>
                  <a:srgbClr val="000000"/>
                </a:solidFill>
              </a:rPr>
              <a:t>, </a:t>
            </a:r>
            <a:r>
              <a:rPr lang="en-US" sz="1650" b="0" dirty="0" err="1">
                <a:solidFill>
                  <a:srgbClr val="000000"/>
                </a:solidFill>
              </a:rPr>
              <a:t>eros</a:t>
            </a:r>
            <a:r>
              <a:rPr lang="en-US" sz="1650" b="0" dirty="0">
                <a:solidFill>
                  <a:srgbClr val="000000"/>
                </a:solidFill>
              </a:rPr>
              <a:t> </a:t>
            </a:r>
            <a:r>
              <a:rPr lang="en-US" sz="1650" b="0" dirty="0" err="1">
                <a:solidFill>
                  <a:srgbClr val="000000"/>
                </a:solidFill>
              </a:rPr>
              <a:t>neque</a:t>
            </a:r>
            <a:r>
              <a:rPr lang="en-US" sz="1650" b="0" dirty="0">
                <a:solidFill>
                  <a:srgbClr val="000000"/>
                </a:solidFill>
              </a:rPr>
              <a:t> </a:t>
            </a:r>
            <a:r>
              <a:rPr lang="en-US" sz="1650" b="0" dirty="0" err="1">
                <a:solidFill>
                  <a:srgbClr val="000000"/>
                </a:solidFill>
              </a:rPr>
              <a:t>auctor</a:t>
            </a:r>
            <a:r>
              <a:rPr lang="en-US" sz="1650" b="0" dirty="0">
                <a:solidFill>
                  <a:srgbClr val="000000"/>
                </a:solidFill>
              </a:rPr>
              <a:t> </a:t>
            </a:r>
            <a:r>
              <a:rPr lang="en-US" sz="1650" b="0" dirty="0" err="1">
                <a:solidFill>
                  <a:srgbClr val="000000"/>
                </a:solidFill>
              </a:rPr>
              <a:t>urna</a:t>
            </a:r>
            <a:endParaRPr lang="en-US" sz="1650"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Nisl</a:t>
            </a:r>
            <a:r>
              <a:rPr lang="en-US" sz="1650" b="0" dirty="0">
                <a:solidFill>
                  <a:srgbClr val="000000"/>
                </a:solidFill>
              </a:rPr>
              <a:t> </a:t>
            </a:r>
            <a:r>
              <a:rPr lang="en-US" sz="1650" b="0" dirty="0" err="1">
                <a:solidFill>
                  <a:srgbClr val="000000"/>
                </a:solidFill>
              </a:rPr>
              <a:t>risus</a:t>
            </a:r>
            <a:r>
              <a:rPr lang="en-US" sz="1650" b="0" dirty="0">
                <a:solidFill>
                  <a:srgbClr val="000000"/>
                </a:solidFill>
              </a:rPr>
              <a:t> </a:t>
            </a:r>
            <a:r>
              <a:rPr lang="en-US" sz="1650" b="0" dirty="0" err="1">
                <a:solidFill>
                  <a:srgbClr val="000000"/>
                </a:solidFill>
              </a:rPr>
              <a:t>malesuada</a:t>
            </a:r>
            <a:r>
              <a:rPr lang="en-US" sz="1650" b="0" dirty="0">
                <a:solidFill>
                  <a:srgbClr val="000000"/>
                </a:solidFill>
              </a:rPr>
              <a:t> ex. </a:t>
            </a:r>
            <a:r>
              <a:rPr lang="en-US" sz="1650" b="0" dirty="0" err="1">
                <a:solidFill>
                  <a:srgbClr val="000000"/>
                </a:solidFill>
              </a:rPr>
              <a:t>Donec</a:t>
            </a:r>
            <a:r>
              <a:rPr lang="en-US" sz="1650" b="0" dirty="0">
                <a:solidFill>
                  <a:srgbClr val="000000"/>
                </a:solidFill>
              </a:rPr>
              <a:t> </a:t>
            </a:r>
            <a:r>
              <a:rPr lang="en-US" sz="1650" b="0" dirty="0" err="1">
                <a:solidFill>
                  <a:srgbClr val="000000"/>
                </a:solidFill>
              </a:rPr>
              <a:t>sollicitudin</a:t>
            </a:r>
            <a:r>
              <a:rPr lang="en-US" sz="1650" b="0" dirty="0">
                <a:solidFill>
                  <a:srgbClr val="000000"/>
                </a:solidFill>
              </a:rPr>
              <a:t> </a:t>
            </a:r>
            <a:r>
              <a:rPr lang="en-US" sz="1650" b="0" dirty="0" err="1">
                <a:solidFill>
                  <a:srgbClr val="000000"/>
                </a:solidFill>
              </a:rPr>
              <a:t>sagittis</a:t>
            </a:r>
            <a:r>
              <a:rPr lang="en-US" sz="1650" b="0" dirty="0">
                <a:solidFill>
                  <a:srgbClr val="000000"/>
                </a:solidFill>
              </a:rPr>
              <a:t> </a:t>
            </a:r>
            <a:r>
              <a:rPr lang="en-US" sz="1650" b="0" dirty="0" err="1">
                <a:solidFill>
                  <a:srgbClr val="000000"/>
                </a:solidFill>
              </a:rPr>
              <a:t>purus</a:t>
            </a:r>
            <a:r>
              <a:rPr lang="en-US" sz="1650" b="0" dirty="0">
                <a:solidFill>
                  <a:srgbClr val="000000"/>
                </a:solidFill>
              </a:rPr>
              <a:t> non </a:t>
            </a:r>
            <a:r>
              <a:rPr lang="en-US" sz="1650" b="0" dirty="0" err="1">
                <a:solidFill>
                  <a:srgbClr val="000000"/>
                </a:solidFill>
              </a:rPr>
              <a:t>suscipit</a:t>
            </a:r>
            <a:r>
              <a:rPr lang="en-US" sz="1650" b="0" dirty="0">
                <a:solidFill>
                  <a:srgbClr val="000000"/>
                </a:solidFill>
              </a:rPr>
              <a:t>. Integer </a:t>
            </a:r>
            <a:r>
              <a:rPr lang="en-US" sz="1650" b="0" dirty="0" err="1">
                <a:solidFill>
                  <a:srgbClr val="000000"/>
                </a:solidFill>
              </a:rPr>
              <a:t>finibus</a:t>
            </a:r>
            <a:r>
              <a:rPr lang="en-US" sz="1650" b="0" dirty="0">
                <a:solidFill>
                  <a:srgbClr val="000000"/>
                </a:solidFill>
              </a:rPr>
              <a:t> </a:t>
            </a:r>
            <a:r>
              <a:rPr lang="en-US" sz="1650" b="0" dirty="0" err="1">
                <a:solidFill>
                  <a:srgbClr val="000000"/>
                </a:solidFill>
              </a:rPr>
              <a:t>euismod</a:t>
            </a:r>
            <a:r>
              <a:rPr lang="en-US" sz="1650" b="0" dirty="0">
                <a:solidFill>
                  <a:srgbClr val="000000"/>
                </a:solidFill>
              </a:rPr>
              <a:t> </a:t>
            </a:r>
            <a:r>
              <a:rPr lang="en-US" sz="1650" b="0" dirty="0" err="1">
                <a:solidFill>
                  <a:srgbClr val="000000"/>
                </a:solidFill>
              </a:rPr>
              <a:t>leo</a:t>
            </a:r>
            <a:r>
              <a:rPr lang="en-US" sz="1650" b="0" dirty="0">
                <a:solidFill>
                  <a:srgbClr val="000000"/>
                </a:solidFill>
              </a:rPr>
              <a:t>, </a:t>
            </a:r>
            <a:r>
              <a:rPr lang="en-US" sz="1650" b="0" dirty="0" err="1">
                <a:solidFill>
                  <a:srgbClr val="000000"/>
                </a:solidFill>
              </a:rPr>
              <a:t>feugiat</a:t>
            </a:r>
            <a:r>
              <a:rPr lang="en-US" sz="1650" b="0" dirty="0">
                <a:solidFill>
                  <a:srgbClr val="000000"/>
                </a:solidFill>
              </a:rPr>
              <a:t> </a:t>
            </a:r>
            <a:r>
              <a:rPr lang="en-US" sz="1650" b="0" dirty="0" err="1">
                <a:solidFill>
                  <a:srgbClr val="000000"/>
                </a:solidFill>
              </a:rPr>
              <a:t>fringilla</a:t>
            </a:r>
            <a:r>
              <a:rPr lang="en-US" sz="1650" b="0" dirty="0">
                <a:solidFill>
                  <a:srgbClr val="000000"/>
                </a:solidFill>
              </a:rPr>
              <a:t> </a:t>
            </a:r>
            <a:r>
              <a:rPr lang="en-US" sz="1650" b="0" dirty="0" err="1">
                <a:solidFill>
                  <a:srgbClr val="000000"/>
                </a:solidFill>
              </a:rPr>
              <a:t>nisl</a:t>
            </a:r>
            <a:r>
              <a:rPr lang="en-US" sz="1650" b="0" dirty="0">
                <a:solidFill>
                  <a:srgbClr val="000000"/>
                </a:solidFill>
              </a:rPr>
              <a:t> </a:t>
            </a:r>
            <a:r>
              <a:rPr lang="en-US" sz="1650" b="0" dirty="0" err="1">
                <a:solidFill>
                  <a:srgbClr val="000000"/>
                </a:solidFill>
              </a:rPr>
              <a:t>venenatis</a:t>
            </a:r>
            <a:r>
              <a:rPr lang="en-US" sz="1650" b="0" dirty="0">
                <a:solidFill>
                  <a:srgbClr val="000000"/>
                </a:solidFill>
              </a:rPr>
              <a:t> vel. </a:t>
            </a:r>
          </a:p>
        </p:txBody>
      </p:sp>
      <p:sp>
        <p:nvSpPr>
          <p:cNvPr id="12" name="Title 1"/>
          <p:cNvSpPr>
            <a:spLocks noGrp="1"/>
          </p:cNvSpPr>
          <p:nvPr>
            <p:ph type="title" hasCustomPrompt="1"/>
          </p:nvPr>
        </p:nvSpPr>
        <p:spPr>
          <a:xfrm>
            <a:off x="518865" y="515026"/>
            <a:ext cx="8085584" cy="411328"/>
          </a:xfrm>
          <a:prstGeom prst="rect">
            <a:avLst/>
          </a:prstGeom>
        </p:spPr>
        <p:txBody>
          <a:bodyPr lIns="0" tIns="0" rIns="0" bIns="0"/>
          <a:lstStyle>
            <a:lvl1pPr algn="l">
              <a:lnSpc>
                <a:spcPct val="90000"/>
              </a:lnSpc>
              <a:defRPr sz="225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519560" y="6525344"/>
            <a:ext cx="668065" cy="251748"/>
          </a:xfrm>
          <a:prstGeom prst="rect">
            <a:avLst/>
          </a:prstGeom>
        </p:spPr>
        <p:txBody>
          <a:bodyPr/>
          <a:lstStyle/>
          <a:p>
            <a:fld id="{8C385F23-470B-B540-9492-8220B9E90E81}" type="slidenum">
              <a:rPr lang="en-US" smtClean="0">
                <a:solidFill>
                  <a:prstClr val="white">
                    <a:lumMod val="65000"/>
                  </a:prstClr>
                </a:solidFill>
              </a:rPr>
              <a:pPr/>
              <a:t>‹#›</a:t>
            </a:fld>
            <a:endParaRPr lang="en-US" dirty="0">
              <a:solidFill>
                <a:prstClr val="white">
                  <a:lumMod val="65000"/>
                </a:prstClr>
              </a:solidFill>
            </a:endParaRPr>
          </a:p>
        </p:txBody>
      </p:sp>
      <p:sp>
        <p:nvSpPr>
          <p:cNvPr id="2" name="Footer Placeholder 1"/>
          <p:cNvSpPr>
            <a:spLocks noGrp="1"/>
          </p:cNvSpPr>
          <p:nvPr>
            <p:ph type="ftr" sz="quarter" idx="16"/>
          </p:nvPr>
        </p:nvSpPr>
        <p:spPr>
          <a:xfrm>
            <a:off x="3124200" y="6356352"/>
            <a:ext cx="2895600" cy="365125"/>
          </a:xfrm>
          <a:prstGeom prst="rect">
            <a:avLst/>
          </a:prstGeom>
        </p:spPr>
        <p:txBody>
          <a:bodyPr/>
          <a:lstStyle/>
          <a:p>
            <a:r>
              <a:rPr lang="en-US">
                <a:solidFill>
                  <a:prstClr val="white">
                    <a:lumMod val="65000"/>
                  </a:prstClr>
                </a:solidFill>
              </a:rPr>
              <a:t>Presentation Title  //  edit 'Header &amp; Footer' to change or remove </a:t>
            </a:r>
            <a:endParaRPr lang="en-US" dirty="0">
              <a:solidFill>
                <a:prstClr val="white">
                  <a:lumMod val="65000"/>
                </a:prstClr>
              </a:solidFill>
            </a:endParaRPr>
          </a:p>
        </p:txBody>
      </p:sp>
    </p:spTree>
    <p:extLst>
      <p:ext uri="{BB962C8B-B14F-4D97-AF65-F5344CB8AC3E}">
        <p14:creationId xmlns:p14="http://schemas.microsoft.com/office/powerpoint/2010/main" val="2340474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5" descr="MKTG00272_BrandingTemplates_President'sPPT_CoverSlide_CoBrandedNoPic_Revers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8"/>
          <p:cNvSpPr>
            <a:spLocks noChangeArrowheads="1"/>
          </p:cNvSpPr>
          <p:nvPr/>
        </p:nvSpPr>
        <p:spPr bwMode="auto">
          <a:xfrm>
            <a:off x="762001" y="2060577"/>
            <a:ext cx="7681913" cy="1470025"/>
          </a:xfrm>
          <a:prstGeom prst="rect">
            <a:avLst/>
          </a:prstGeom>
          <a:noFill/>
          <a:ln w="9525">
            <a:noFill/>
            <a:miter lim="800000"/>
            <a:headEnd/>
            <a:tailEnd/>
          </a:ln>
          <a:effectLst/>
        </p:spPr>
        <p:txBody>
          <a:bodyPr anchor="ctr"/>
          <a:lstStyle/>
          <a:p>
            <a:pPr algn="ctr">
              <a:spcBef>
                <a:spcPct val="0"/>
              </a:spcBef>
              <a:defRPr/>
            </a:pPr>
            <a:endParaRPr lang="en-US" sz="3300">
              <a:solidFill>
                <a:srgbClr val="CA126A"/>
              </a:solidFill>
              <a:latin typeface="Arial" charset="0"/>
            </a:endParaRPr>
          </a:p>
        </p:txBody>
      </p:sp>
    </p:spTree>
    <p:extLst>
      <p:ext uri="{BB962C8B-B14F-4D97-AF65-F5344CB8AC3E}">
        <p14:creationId xmlns:p14="http://schemas.microsoft.com/office/powerpoint/2010/main" val="1027945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CFD55AE6-9CBD-4B1F-90C7-78CE63DBDE6D}"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287594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6D14A15-D9E1-44D8-B77D-99CEABFF40AC}"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110144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Montefiore_cropped.jpg"/>
          <p:cNvPicPr>
            <a:picLocks noChangeAspect="1"/>
          </p:cNvPicPr>
          <p:nvPr/>
        </p:nvPicPr>
        <p:blipFill>
          <a:blip r:embed="rId2">
            <a:extLst>
              <a:ext uri="{28A0092B-C50C-407E-A947-70E740481C1C}">
                <a14:useLocalDpi xmlns:a14="http://schemas.microsoft.com/office/drawing/2010/main" val="0"/>
              </a:ext>
            </a:extLst>
          </a:blip>
          <a:srcRect l="28896" t="7129" r="14345" b="13515"/>
          <a:stretch>
            <a:fillRect/>
          </a:stretch>
        </p:blipFill>
        <p:spPr bwMode="auto">
          <a:xfrm>
            <a:off x="5" y="10"/>
            <a:ext cx="2519363" cy="560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5"/>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3" y="735023"/>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5"/>
            <a:ext cx="5342620" cy="1470025"/>
          </a:xfrm>
        </p:spPr>
        <p:txBody>
          <a:bodyPr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2000" b="1" i="0">
                <a:solidFill>
                  <a:schemeClr val="accent1"/>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04582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E15A3E22-862A-4D8B-B44B-D9384637C2C2}"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1226467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pPr>
              <a:defRPr/>
            </a:pPr>
            <a:fld id="{E447A438-FC99-43FB-BE2D-4104DD01035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81608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pPr>
              <a:defRPr/>
            </a:pPr>
            <a:fld id="{F8101015-4E78-4DEE-84FA-915DE4701256}"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622999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1DD8D81-60B4-45EB-9C1C-14A15954003A}"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907170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6959490-2EF4-4B82-9DF3-A1B519998647}"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337600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5FFCF2B9-DD93-48DA-90F0-9664E563F0C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071721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F00F3010-C18A-49E2-AC68-1DF7E3E2DF7F}"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727078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2"/>
            <a:ext cx="20574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2"/>
            <a:ext cx="6019800"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310DEC65-8F5F-420D-B75C-1B7BD991BC9A}"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063334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D754815-9AB6-4ED9-90FD-8B60EBAF9833}" type="datetimeFigureOut">
              <a:rPr lang="en-US">
                <a:solidFill>
                  <a:prstClr val="black">
                    <a:tint val="75000"/>
                  </a:prstClr>
                </a:solidFill>
                <a:latin typeface="Calibri"/>
              </a:rPr>
              <a:pPr/>
              <a:t>11/4/2023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753671-FE25-4FEE-B844-3469B0A28715}"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0555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1" name="Rectangle 10"/>
          <p:cNvSpPr/>
          <p:nvPr userDrawn="1"/>
        </p:nvSpPr>
        <p:spPr>
          <a:xfrm>
            <a:off x="0" y="436623"/>
            <a:ext cx="9144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cxnSp>
        <p:nvCxnSpPr>
          <p:cNvPr id="13" name="Straight Connector 12"/>
          <p:cNvCxnSpPr/>
          <p:nvPr userDrawn="1"/>
        </p:nvCxnSpPr>
        <p:spPr>
          <a:xfrm>
            <a:off x="539553" y="6475329"/>
            <a:ext cx="8064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1597303" y="6525343"/>
            <a:ext cx="7006251" cy="251748"/>
          </a:xfrm>
          <a:prstGeom prst="rect">
            <a:avLst/>
          </a:prstGeom>
        </p:spPr>
        <p:txBody>
          <a:bodyPr vert="horz" lIns="0" tIns="0" rIns="0" bIns="0" anchor="t"/>
          <a:lstStyle>
            <a:lvl1pPr marL="0" indent="0" algn="r">
              <a:buNone/>
              <a:defRPr sz="900">
                <a:solidFill>
                  <a:schemeClr val="bg1">
                    <a:lumMod val="65000"/>
                  </a:schemeClr>
                </a:solidFill>
              </a:defRPr>
            </a:lvl1pPr>
            <a:lvl2pPr algn="r">
              <a:defRPr sz="900"/>
            </a:lvl2pPr>
            <a:lvl3pPr algn="r">
              <a:defRPr sz="900"/>
            </a:lvl3pPr>
            <a:lvl4pPr algn="r">
              <a:defRPr sz="900"/>
            </a:lvl4pPr>
            <a:lvl5pPr algn="r">
              <a:defRPr sz="900"/>
            </a:lvl5pPr>
          </a:lstStyle>
          <a:p>
            <a:pPr lvl="0"/>
            <a:r>
              <a:rPr lang="en-AU" dirty="0"/>
              <a:t>Source:</a:t>
            </a:r>
            <a:endParaRPr lang="en-US" dirty="0"/>
          </a:p>
        </p:txBody>
      </p:sp>
      <p:sp>
        <p:nvSpPr>
          <p:cNvPr id="10" name="Content Placeholder 2"/>
          <p:cNvSpPr>
            <a:spLocks noGrp="1"/>
          </p:cNvSpPr>
          <p:nvPr>
            <p:ph sz="quarter" idx="13" hasCustomPrompt="1"/>
          </p:nvPr>
        </p:nvSpPr>
        <p:spPr>
          <a:xfrm>
            <a:off x="517141" y="1255677"/>
            <a:ext cx="8086412" cy="4982264"/>
          </a:xfrm>
          <a:prstGeom prst="rect">
            <a:avLst/>
          </a:prstGeom>
        </p:spPr>
        <p:txBody>
          <a:bodyPr vert="horz" lIns="0" tIns="0" rIns="0" bIns="0"/>
          <a:lstStyle>
            <a:lvl1pPr marL="0" marR="0" indent="-135000" algn="l" defTabSz="342900" rtl="0" eaLnBrk="1" fontAlgn="base" latinLnBrk="0" hangingPunct="1">
              <a:lnSpc>
                <a:spcPct val="100000"/>
              </a:lnSpc>
              <a:spcBef>
                <a:spcPct val="20000"/>
              </a:spcBef>
              <a:spcAft>
                <a:spcPct val="0"/>
              </a:spcAft>
              <a:buClrTx/>
              <a:buSzTx/>
              <a:buFont typeface="Arial"/>
              <a:buChar char="•"/>
              <a:tabLst/>
              <a:defRPr sz="2400" b="1"/>
            </a:lvl1pPr>
          </a:lstStyle>
          <a:p>
            <a:r>
              <a:rPr lang="en-US" sz="2100"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Lorem</a:t>
            </a:r>
            <a:r>
              <a:rPr lang="en-US" sz="1650" b="0" dirty="0">
                <a:solidFill>
                  <a:srgbClr val="000000"/>
                </a:solidFill>
              </a:rPr>
              <a:t> </a:t>
            </a:r>
            <a:r>
              <a:rPr lang="en-US" sz="1650" b="0" dirty="0" err="1">
                <a:solidFill>
                  <a:srgbClr val="000000"/>
                </a:solidFill>
              </a:rPr>
              <a:t>ipsum</a:t>
            </a:r>
            <a:r>
              <a:rPr lang="en-US" sz="1650" b="0" dirty="0">
                <a:solidFill>
                  <a:srgbClr val="000000"/>
                </a:solidFill>
              </a:rPr>
              <a:t> dolor sit </a:t>
            </a:r>
            <a:r>
              <a:rPr lang="en-US" sz="1650" b="0" dirty="0" err="1">
                <a:solidFill>
                  <a:srgbClr val="000000"/>
                </a:solidFill>
              </a:rPr>
              <a:t>amet</a:t>
            </a:r>
            <a:r>
              <a:rPr lang="en-US" sz="1650" b="0" dirty="0">
                <a:solidFill>
                  <a:srgbClr val="000000"/>
                </a:solidFill>
              </a:rPr>
              <a:t>, </a:t>
            </a:r>
            <a:r>
              <a:rPr lang="en-US" sz="1650" b="0" dirty="0" err="1">
                <a:solidFill>
                  <a:srgbClr val="000000"/>
                </a:solidFill>
              </a:rPr>
              <a:t>consectetur</a:t>
            </a:r>
            <a:r>
              <a:rPr lang="en-US" sz="1650" b="0" dirty="0">
                <a:solidFill>
                  <a:srgbClr val="000000"/>
                </a:solidFill>
              </a:rPr>
              <a:t> </a:t>
            </a:r>
            <a:r>
              <a:rPr lang="en-US" sz="1650" b="0" dirty="0" err="1">
                <a:solidFill>
                  <a:srgbClr val="000000"/>
                </a:solidFill>
              </a:rPr>
              <a:t>adipiscing</a:t>
            </a:r>
            <a:r>
              <a:rPr lang="en-US" sz="1650" b="0" dirty="0">
                <a:solidFill>
                  <a:srgbClr val="000000"/>
                </a:solidFill>
              </a:rPr>
              <a:t> </a:t>
            </a:r>
            <a:r>
              <a:rPr lang="en-US" sz="1650" b="0" dirty="0" err="1">
                <a:solidFill>
                  <a:srgbClr val="000000"/>
                </a:solidFill>
              </a:rPr>
              <a:t>elit</a:t>
            </a:r>
            <a:r>
              <a:rPr lang="en-US" sz="1650"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Etiam</a:t>
            </a:r>
            <a:r>
              <a:rPr lang="en-US" sz="1650" b="0" dirty="0">
                <a:solidFill>
                  <a:srgbClr val="000000"/>
                </a:solidFill>
              </a:rPr>
              <a:t> </a:t>
            </a:r>
            <a:r>
              <a:rPr lang="en-US" sz="1650" b="0" dirty="0" err="1">
                <a:solidFill>
                  <a:srgbClr val="000000"/>
                </a:solidFill>
              </a:rPr>
              <a:t>tristique</a:t>
            </a:r>
            <a:r>
              <a:rPr lang="en-US" sz="1650" b="0" dirty="0">
                <a:solidFill>
                  <a:srgbClr val="000000"/>
                </a:solidFill>
              </a:rPr>
              <a:t> in </a:t>
            </a:r>
            <a:r>
              <a:rPr lang="en-US" sz="1650" b="0" dirty="0" err="1">
                <a:solidFill>
                  <a:srgbClr val="000000"/>
                </a:solidFill>
              </a:rPr>
              <a:t>tellus</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iaculis</a:t>
            </a:r>
            <a:r>
              <a:rPr lang="en-US" sz="1650" b="0" dirty="0">
                <a:solidFill>
                  <a:srgbClr val="000000"/>
                </a:solidFill>
              </a:rPr>
              <a:t>. </a:t>
            </a:r>
            <a:r>
              <a:rPr lang="en-US" sz="1650" b="0" dirty="0" err="1">
                <a:solidFill>
                  <a:srgbClr val="000000"/>
                </a:solidFill>
              </a:rPr>
              <a:t>Etiam</a:t>
            </a:r>
            <a:r>
              <a:rPr lang="en-US" sz="1650" b="0" dirty="0">
                <a:solidFill>
                  <a:srgbClr val="000000"/>
                </a:solidFill>
              </a:rPr>
              <a:t> </a:t>
            </a:r>
            <a:r>
              <a:rPr lang="en-US" sz="1650" b="0" dirty="0" err="1">
                <a:solidFill>
                  <a:srgbClr val="000000"/>
                </a:solidFill>
              </a:rPr>
              <a:t>elementum</a:t>
            </a:r>
            <a:r>
              <a:rPr lang="en-US" sz="1650" b="0" dirty="0">
                <a:solidFill>
                  <a:srgbClr val="000000"/>
                </a:solidFill>
              </a:rPr>
              <a:t>, </a:t>
            </a:r>
            <a:r>
              <a:rPr lang="en-US" sz="1650" b="0" dirty="0" err="1">
                <a:solidFill>
                  <a:srgbClr val="000000"/>
                </a:solidFill>
              </a:rPr>
              <a:t>velit</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porta</a:t>
            </a:r>
            <a:r>
              <a:rPr lang="en-US" sz="1650" b="0" dirty="0">
                <a:solidFill>
                  <a:srgbClr val="000000"/>
                </a:solidFill>
              </a:rPr>
              <a:t> </a:t>
            </a:r>
            <a:r>
              <a:rPr lang="en-US" sz="1650" b="0" dirty="0" err="1">
                <a:solidFill>
                  <a:srgbClr val="000000"/>
                </a:solidFill>
              </a:rPr>
              <a:t>laoreet</a:t>
            </a:r>
            <a:r>
              <a:rPr lang="en-US" sz="1650" b="0" dirty="0">
                <a:solidFill>
                  <a:srgbClr val="000000"/>
                </a:solidFill>
              </a:rPr>
              <a:t>, </a:t>
            </a:r>
            <a:r>
              <a:rPr lang="en-US" sz="1650" b="0" dirty="0" err="1">
                <a:solidFill>
                  <a:srgbClr val="000000"/>
                </a:solidFill>
              </a:rPr>
              <a:t>eros</a:t>
            </a:r>
            <a:r>
              <a:rPr lang="en-US" sz="1650" b="0" dirty="0">
                <a:solidFill>
                  <a:srgbClr val="000000"/>
                </a:solidFill>
              </a:rPr>
              <a:t> </a:t>
            </a:r>
            <a:r>
              <a:rPr lang="en-US" sz="1650" b="0" dirty="0" err="1">
                <a:solidFill>
                  <a:srgbClr val="000000"/>
                </a:solidFill>
              </a:rPr>
              <a:t>neque</a:t>
            </a:r>
            <a:r>
              <a:rPr lang="en-US" sz="1650" b="0" dirty="0">
                <a:solidFill>
                  <a:srgbClr val="000000"/>
                </a:solidFill>
              </a:rPr>
              <a:t> </a:t>
            </a:r>
            <a:r>
              <a:rPr lang="en-US" sz="1650" b="0" dirty="0" err="1">
                <a:solidFill>
                  <a:srgbClr val="000000"/>
                </a:solidFill>
              </a:rPr>
              <a:t>auctor</a:t>
            </a:r>
            <a:r>
              <a:rPr lang="en-US" sz="1650" b="0" dirty="0">
                <a:solidFill>
                  <a:srgbClr val="000000"/>
                </a:solidFill>
              </a:rPr>
              <a:t> </a:t>
            </a:r>
            <a:r>
              <a:rPr lang="en-US" sz="1650" b="0" dirty="0" err="1">
                <a:solidFill>
                  <a:srgbClr val="000000"/>
                </a:solidFill>
              </a:rPr>
              <a:t>urna</a:t>
            </a:r>
            <a:endParaRPr lang="en-US" sz="1650"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Nisl</a:t>
            </a:r>
            <a:r>
              <a:rPr lang="en-US" sz="1650" b="0" dirty="0">
                <a:solidFill>
                  <a:srgbClr val="000000"/>
                </a:solidFill>
              </a:rPr>
              <a:t> </a:t>
            </a:r>
            <a:r>
              <a:rPr lang="en-US" sz="1650" b="0" dirty="0" err="1">
                <a:solidFill>
                  <a:srgbClr val="000000"/>
                </a:solidFill>
              </a:rPr>
              <a:t>risus</a:t>
            </a:r>
            <a:r>
              <a:rPr lang="en-US" sz="1650" b="0" dirty="0">
                <a:solidFill>
                  <a:srgbClr val="000000"/>
                </a:solidFill>
              </a:rPr>
              <a:t> </a:t>
            </a:r>
            <a:r>
              <a:rPr lang="en-US" sz="1650" b="0" dirty="0" err="1">
                <a:solidFill>
                  <a:srgbClr val="000000"/>
                </a:solidFill>
              </a:rPr>
              <a:t>malesuada</a:t>
            </a:r>
            <a:r>
              <a:rPr lang="en-US" sz="1650" b="0" dirty="0">
                <a:solidFill>
                  <a:srgbClr val="000000"/>
                </a:solidFill>
              </a:rPr>
              <a:t> ex. </a:t>
            </a:r>
            <a:r>
              <a:rPr lang="en-US" sz="1650" b="0" dirty="0" err="1">
                <a:solidFill>
                  <a:srgbClr val="000000"/>
                </a:solidFill>
              </a:rPr>
              <a:t>Donec</a:t>
            </a:r>
            <a:r>
              <a:rPr lang="en-US" sz="1650" b="0" dirty="0">
                <a:solidFill>
                  <a:srgbClr val="000000"/>
                </a:solidFill>
              </a:rPr>
              <a:t> </a:t>
            </a:r>
            <a:r>
              <a:rPr lang="en-US" sz="1650" b="0" dirty="0" err="1">
                <a:solidFill>
                  <a:srgbClr val="000000"/>
                </a:solidFill>
              </a:rPr>
              <a:t>sollicitudin</a:t>
            </a:r>
            <a:r>
              <a:rPr lang="en-US" sz="1650" b="0" dirty="0">
                <a:solidFill>
                  <a:srgbClr val="000000"/>
                </a:solidFill>
              </a:rPr>
              <a:t> </a:t>
            </a:r>
            <a:r>
              <a:rPr lang="en-US" sz="1650" b="0" dirty="0" err="1">
                <a:solidFill>
                  <a:srgbClr val="000000"/>
                </a:solidFill>
              </a:rPr>
              <a:t>sagittis</a:t>
            </a:r>
            <a:r>
              <a:rPr lang="en-US" sz="1650" b="0" dirty="0">
                <a:solidFill>
                  <a:srgbClr val="000000"/>
                </a:solidFill>
              </a:rPr>
              <a:t> </a:t>
            </a:r>
            <a:r>
              <a:rPr lang="en-US" sz="1650" b="0" dirty="0" err="1">
                <a:solidFill>
                  <a:srgbClr val="000000"/>
                </a:solidFill>
              </a:rPr>
              <a:t>purus</a:t>
            </a:r>
            <a:r>
              <a:rPr lang="en-US" sz="1650" b="0" dirty="0">
                <a:solidFill>
                  <a:srgbClr val="000000"/>
                </a:solidFill>
              </a:rPr>
              <a:t> non </a:t>
            </a:r>
            <a:r>
              <a:rPr lang="en-US" sz="1650" b="0" dirty="0" err="1">
                <a:solidFill>
                  <a:srgbClr val="000000"/>
                </a:solidFill>
              </a:rPr>
              <a:t>suscipit</a:t>
            </a:r>
            <a:r>
              <a:rPr lang="en-US" sz="1650" b="0" dirty="0">
                <a:solidFill>
                  <a:srgbClr val="000000"/>
                </a:solidFill>
              </a:rPr>
              <a:t>. Integer </a:t>
            </a:r>
            <a:r>
              <a:rPr lang="en-US" sz="1650" b="0" dirty="0" err="1">
                <a:solidFill>
                  <a:srgbClr val="000000"/>
                </a:solidFill>
              </a:rPr>
              <a:t>finibus</a:t>
            </a:r>
            <a:r>
              <a:rPr lang="en-US" sz="1650" b="0" dirty="0">
                <a:solidFill>
                  <a:srgbClr val="000000"/>
                </a:solidFill>
              </a:rPr>
              <a:t> </a:t>
            </a:r>
            <a:r>
              <a:rPr lang="en-US" sz="1650" b="0" dirty="0" err="1">
                <a:solidFill>
                  <a:srgbClr val="000000"/>
                </a:solidFill>
              </a:rPr>
              <a:t>euismod</a:t>
            </a:r>
            <a:r>
              <a:rPr lang="en-US" sz="1650" b="0" dirty="0">
                <a:solidFill>
                  <a:srgbClr val="000000"/>
                </a:solidFill>
              </a:rPr>
              <a:t> </a:t>
            </a:r>
            <a:r>
              <a:rPr lang="en-US" sz="1650" b="0" dirty="0" err="1">
                <a:solidFill>
                  <a:srgbClr val="000000"/>
                </a:solidFill>
              </a:rPr>
              <a:t>leo</a:t>
            </a:r>
            <a:r>
              <a:rPr lang="en-US" sz="1650" b="0" dirty="0">
                <a:solidFill>
                  <a:srgbClr val="000000"/>
                </a:solidFill>
              </a:rPr>
              <a:t>, </a:t>
            </a:r>
            <a:r>
              <a:rPr lang="en-US" sz="1650" b="0" dirty="0" err="1">
                <a:solidFill>
                  <a:srgbClr val="000000"/>
                </a:solidFill>
              </a:rPr>
              <a:t>feugiat</a:t>
            </a:r>
            <a:r>
              <a:rPr lang="en-US" sz="1650" b="0" dirty="0">
                <a:solidFill>
                  <a:srgbClr val="000000"/>
                </a:solidFill>
              </a:rPr>
              <a:t> </a:t>
            </a:r>
            <a:r>
              <a:rPr lang="en-US" sz="1650" b="0" dirty="0" err="1">
                <a:solidFill>
                  <a:srgbClr val="000000"/>
                </a:solidFill>
              </a:rPr>
              <a:t>fringilla</a:t>
            </a:r>
            <a:r>
              <a:rPr lang="en-US" sz="1650" b="0" dirty="0">
                <a:solidFill>
                  <a:srgbClr val="000000"/>
                </a:solidFill>
              </a:rPr>
              <a:t> </a:t>
            </a:r>
            <a:r>
              <a:rPr lang="en-US" sz="1650" b="0" dirty="0" err="1">
                <a:solidFill>
                  <a:srgbClr val="000000"/>
                </a:solidFill>
              </a:rPr>
              <a:t>nisl</a:t>
            </a:r>
            <a:r>
              <a:rPr lang="en-US" sz="1650" b="0" dirty="0">
                <a:solidFill>
                  <a:srgbClr val="000000"/>
                </a:solidFill>
              </a:rPr>
              <a:t> </a:t>
            </a:r>
            <a:r>
              <a:rPr lang="en-US" sz="1650" b="0" dirty="0" err="1">
                <a:solidFill>
                  <a:srgbClr val="000000"/>
                </a:solidFill>
              </a:rPr>
              <a:t>venenatis</a:t>
            </a:r>
            <a:r>
              <a:rPr lang="en-US" sz="1650" b="0" dirty="0">
                <a:solidFill>
                  <a:srgbClr val="000000"/>
                </a:solidFill>
              </a:rPr>
              <a:t> vel. </a:t>
            </a:r>
          </a:p>
        </p:txBody>
      </p:sp>
      <p:sp>
        <p:nvSpPr>
          <p:cNvPr id="12" name="Title 1"/>
          <p:cNvSpPr>
            <a:spLocks noGrp="1"/>
          </p:cNvSpPr>
          <p:nvPr>
            <p:ph type="title" hasCustomPrompt="1"/>
          </p:nvPr>
        </p:nvSpPr>
        <p:spPr>
          <a:xfrm>
            <a:off x="518865" y="515026"/>
            <a:ext cx="8085584" cy="411328"/>
          </a:xfrm>
          <a:prstGeom prst="rect">
            <a:avLst/>
          </a:prstGeom>
        </p:spPr>
        <p:txBody>
          <a:bodyPr lIns="0" tIns="0" rIns="0" bIns="0"/>
          <a:lstStyle>
            <a:lvl1pPr algn="l">
              <a:lnSpc>
                <a:spcPct val="90000"/>
              </a:lnSpc>
              <a:defRPr sz="225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519560" y="6525344"/>
            <a:ext cx="668065" cy="251748"/>
          </a:xfrm>
          <a:prstGeom prst="rect">
            <a:avLst/>
          </a:prstGeom>
        </p:spPr>
        <p:txBody>
          <a:bodyPr/>
          <a:lstStyle/>
          <a:p>
            <a:fld id="{8C385F23-470B-B540-9492-8220B9E90E81}" type="slidenum">
              <a:rPr lang="en-US" smtClean="0">
                <a:solidFill>
                  <a:prstClr val="white">
                    <a:lumMod val="65000"/>
                  </a:prstClr>
                </a:solidFill>
              </a:rPr>
              <a:pPr/>
              <a:t>‹#›</a:t>
            </a:fld>
            <a:endParaRPr lang="en-US" dirty="0">
              <a:solidFill>
                <a:prstClr val="white">
                  <a:lumMod val="65000"/>
                </a:prstClr>
              </a:solidFill>
            </a:endParaRPr>
          </a:p>
        </p:txBody>
      </p:sp>
      <p:sp>
        <p:nvSpPr>
          <p:cNvPr id="2" name="Footer Placeholder 1"/>
          <p:cNvSpPr>
            <a:spLocks noGrp="1"/>
          </p:cNvSpPr>
          <p:nvPr>
            <p:ph type="ftr" sz="quarter" idx="16"/>
          </p:nvPr>
        </p:nvSpPr>
        <p:spPr>
          <a:xfrm>
            <a:off x="3124200" y="6356352"/>
            <a:ext cx="2895600" cy="365125"/>
          </a:xfrm>
          <a:prstGeom prst="rect">
            <a:avLst/>
          </a:prstGeom>
        </p:spPr>
        <p:txBody>
          <a:bodyPr/>
          <a:lstStyle/>
          <a:p>
            <a:r>
              <a:rPr lang="en-US">
                <a:solidFill>
                  <a:prstClr val="white">
                    <a:lumMod val="65000"/>
                  </a:prstClr>
                </a:solidFill>
              </a:rPr>
              <a:t>Presentation Title  //  edit 'Header &amp; Footer' to change or remove </a:t>
            </a:r>
            <a:endParaRPr lang="en-US" dirty="0">
              <a:solidFill>
                <a:prstClr val="white">
                  <a:lumMod val="65000"/>
                </a:prstClr>
              </a:solidFill>
            </a:endParaRPr>
          </a:p>
        </p:txBody>
      </p:sp>
    </p:spTree>
    <p:extLst>
      <p:ext uri="{BB962C8B-B14F-4D97-AF65-F5344CB8AC3E}">
        <p14:creationId xmlns:p14="http://schemas.microsoft.com/office/powerpoint/2010/main" val="236084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0" descr="87569960.jpg"/>
          <p:cNvPicPr>
            <a:picLocks noChangeAspect="1"/>
          </p:cNvPicPr>
          <p:nvPr/>
        </p:nvPicPr>
        <p:blipFill>
          <a:blip r:embed="rId2">
            <a:extLst>
              <a:ext uri="{28A0092B-C50C-407E-A947-70E740481C1C}">
                <a14:useLocalDpi xmlns:a14="http://schemas.microsoft.com/office/drawing/2010/main" val="0"/>
              </a:ext>
            </a:extLst>
          </a:blip>
          <a:srcRect l="24379"/>
          <a:stretch>
            <a:fillRect/>
          </a:stretch>
        </p:blipFill>
        <p:spPr bwMode="auto">
          <a:xfrm>
            <a:off x="-25395" y="0"/>
            <a:ext cx="2640013" cy="524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5"/>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3" y="735023"/>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5"/>
            <a:ext cx="5342620" cy="1470025"/>
          </a:xfrm>
        </p:spPr>
        <p:txBody>
          <a:bodyPr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2000" b="1" i="0">
                <a:solidFill>
                  <a:schemeClr val="accent1"/>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48037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ic 1 Line 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57371" cy="1280160"/>
          </a:xfrm>
          <a:prstGeom prst="rect">
            <a:avLst/>
          </a:prstGeom>
        </p:spPr>
      </p:pic>
      <p:sp>
        <p:nvSpPr>
          <p:cNvPr id="5" name="Content Placeholder 4"/>
          <p:cNvSpPr>
            <a:spLocks noGrp="1"/>
          </p:cNvSpPr>
          <p:nvPr>
            <p:ph sz="quarter" idx="13" hasCustomPrompt="1"/>
          </p:nvPr>
        </p:nvSpPr>
        <p:spPr>
          <a:xfrm>
            <a:off x="304802" y="6461760"/>
            <a:ext cx="7382254" cy="320040"/>
          </a:xfrm>
          <a:prstGeom prst="rect">
            <a:avLst/>
          </a:prstGeom>
        </p:spPr>
        <p:txBody>
          <a:bodyPr vert="horz" anchor="ctr"/>
          <a:lstStyle>
            <a:lvl1pPr marL="0" indent="0">
              <a:buNone/>
              <a:defRPr sz="1050" b="1">
                <a:solidFill>
                  <a:srgbClr val="285078"/>
                </a:solidFill>
                <a:latin typeface="Arial"/>
                <a:cs typeface="Arial"/>
              </a:defRPr>
            </a:lvl1pPr>
          </a:lstStyle>
          <a:p>
            <a:pPr lvl="0"/>
            <a:r>
              <a:rPr lang="en-US" dirty="0"/>
              <a:t>Click to Add Source</a:t>
            </a:r>
          </a:p>
        </p:txBody>
      </p:sp>
      <p:sp>
        <p:nvSpPr>
          <p:cNvPr id="9"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257175" indent="-257175" defTabSz="342900">
              <a:lnSpc>
                <a:spcPct val="60000"/>
              </a:lnSpc>
              <a:buClr>
                <a:srgbClr val="7592A4"/>
              </a:buClr>
              <a:buFont typeface="Arial" pitchFamily="-110" charset="0"/>
              <a:buNone/>
            </a:pPr>
            <a:endParaRPr lang="en-US" sz="1050" dirty="0">
              <a:solidFill>
                <a:schemeClr val="bg1"/>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100">
                <a:solidFill>
                  <a:schemeClr val="bg1"/>
                </a:solidFill>
              </a:defRPr>
            </a:lvl1pPr>
          </a:lstStyle>
          <a:p>
            <a:r>
              <a:rPr lang="en-US" dirty="0"/>
              <a:t>Data/Image Slide One Line Title: click to add title</a:t>
            </a:r>
          </a:p>
        </p:txBody>
      </p:sp>
      <p:cxnSp>
        <p:nvCxnSpPr>
          <p:cNvPr id="10" name="Straight Connector 9"/>
          <p:cNvCxnSpPr/>
          <p:nvPr userDrawn="1"/>
        </p:nvCxnSpPr>
        <p:spPr>
          <a:xfrm>
            <a:off x="2"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28322"/>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raphic C">
    <p:spTree>
      <p:nvGrpSpPr>
        <p:cNvPr id="1" name=""/>
        <p:cNvGrpSpPr/>
        <p:nvPr/>
      </p:nvGrpSpPr>
      <p:grpSpPr>
        <a:xfrm>
          <a:off x="0" y="0"/>
          <a:ext cx="0" cy="0"/>
          <a:chOff x="0" y="0"/>
          <a:chExt cx="0" cy="0"/>
        </a:xfrm>
      </p:grpSpPr>
      <p:pic>
        <p:nvPicPr>
          <p:cNvPr id="15" name="Picture 1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57371" cy="1280160"/>
          </a:xfrm>
          <a:prstGeom prst="rect">
            <a:avLst/>
          </a:prstGeom>
        </p:spPr>
      </p:pic>
      <p:sp>
        <p:nvSpPr>
          <p:cNvPr id="16"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257175" indent="-257175">
              <a:lnSpc>
                <a:spcPct val="60000"/>
              </a:lnSpc>
              <a:buClr>
                <a:srgbClr val="7592A4"/>
              </a:buClr>
              <a:buFont typeface="Arial" pitchFamily="-110" charset="0"/>
              <a:buNone/>
            </a:pPr>
            <a:endParaRPr lang="en-US" sz="1050" dirty="0">
              <a:solidFill>
                <a:prstClr val="white"/>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100">
                <a:solidFill>
                  <a:schemeClr val="bg1"/>
                </a:solidFill>
              </a:defRPr>
            </a:lvl1pPr>
          </a:lstStyle>
          <a:p>
            <a:r>
              <a:rPr lang="en-US" dirty="0"/>
              <a:t>Data Slide: click to add title</a:t>
            </a:r>
          </a:p>
        </p:txBody>
      </p:sp>
      <p:sp>
        <p:nvSpPr>
          <p:cNvPr id="8" name="Rectangle 3"/>
          <p:cNvSpPr>
            <a:spLocks noChangeArrowheads="1"/>
          </p:cNvSpPr>
          <p:nvPr/>
        </p:nvSpPr>
        <p:spPr bwMode="invGray">
          <a:xfrm>
            <a:off x="-5588" y="1386847"/>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lnSpc>
                <a:spcPct val="85000"/>
              </a:lnSpc>
            </a:pPr>
            <a:endParaRPr lang="en-US" sz="1500" dirty="0">
              <a:solidFill>
                <a:prstClr val="white"/>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86845"/>
            <a:ext cx="9144000" cy="359663"/>
          </a:xfrm>
          <a:prstGeom prst="rect">
            <a:avLst/>
          </a:prstGeom>
        </p:spPr>
        <p:txBody>
          <a:bodyPr anchor="b">
            <a:noAutofit/>
          </a:bodyPr>
          <a:lstStyle>
            <a:lvl1pPr marL="0" indent="0" algn="ctr">
              <a:buNone/>
              <a:defRPr sz="1500" b="0">
                <a:solidFill>
                  <a:srgbClr val="FFFFF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13" name="Content Placeholder 4"/>
          <p:cNvSpPr>
            <a:spLocks noGrp="1"/>
          </p:cNvSpPr>
          <p:nvPr>
            <p:ph sz="quarter" idx="13" hasCustomPrompt="1"/>
          </p:nvPr>
        </p:nvSpPr>
        <p:spPr>
          <a:xfrm>
            <a:off x="304819" y="6461760"/>
            <a:ext cx="7388319" cy="320040"/>
          </a:xfrm>
          <a:prstGeom prst="rect">
            <a:avLst/>
          </a:prstGeom>
        </p:spPr>
        <p:txBody>
          <a:bodyPr vert="horz" anchor="ctr"/>
          <a:lstStyle>
            <a:lvl1pPr marL="0" indent="0">
              <a:buNone/>
              <a:defRPr sz="1050" b="1">
                <a:solidFill>
                  <a:srgbClr val="285078"/>
                </a:solidFill>
                <a:latin typeface="Arial"/>
                <a:cs typeface="Arial"/>
              </a:defRPr>
            </a:lvl1pPr>
          </a:lstStyle>
          <a:p>
            <a:pPr lvl="0"/>
            <a:r>
              <a:rPr lang="en-US" dirty="0"/>
              <a:t>Click to Add Source</a:t>
            </a:r>
          </a:p>
        </p:txBody>
      </p:sp>
      <p:cxnSp>
        <p:nvCxnSpPr>
          <p:cNvPr id="11" name="Straight Connector 10"/>
          <p:cNvCxnSpPr/>
          <p:nvPr userDrawn="1"/>
        </p:nvCxnSpPr>
        <p:spPr>
          <a:xfrm>
            <a:off x="2"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392263"/>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2" descr="KirbyInstitute_Logo_UNSWCompostite_FullCol.jpg"/>
          <p:cNvPicPr>
            <a:picLocks noChangeAspect="1"/>
          </p:cNvPicPr>
          <p:nvPr userDrawn="1"/>
        </p:nvPicPr>
        <p:blipFill>
          <a:blip r:embed="rId2"/>
          <a:srcRect/>
          <a:stretch>
            <a:fillRect/>
          </a:stretch>
        </p:blipFill>
        <p:spPr bwMode="auto">
          <a:xfrm>
            <a:off x="6683375" y="152400"/>
            <a:ext cx="2266950" cy="609600"/>
          </a:xfrm>
          <a:prstGeom prst="rect">
            <a:avLst/>
          </a:prstGeom>
          <a:noFill/>
          <a:ln w="9525">
            <a:noFill/>
            <a:miter lim="800000"/>
            <a:headEnd/>
            <a:tailEnd/>
          </a:ln>
        </p:spPr>
      </p:pic>
      <p:sp>
        <p:nvSpPr>
          <p:cNvPr id="12" name="Content Placeholder 3"/>
          <p:cNvSpPr>
            <a:spLocks noGrp="1"/>
          </p:cNvSpPr>
          <p:nvPr>
            <p:ph sz="half" idx="2"/>
          </p:nvPr>
        </p:nvSpPr>
        <p:spPr>
          <a:xfrm>
            <a:off x="685800" y="1412776"/>
            <a:ext cx="7772400" cy="51125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itle 1"/>
          <p:cNvSpPr>
            <a:spLocks noGrp="1"/>
          </p:cNvSpPr>
          <p:nvPr>
            <p:ph type="title"/>
          </p:nvPr>
        </p:nvSpPr>
        <p:spPr>
          <a:xfrm>
            <a:off x="683568" y="692696"/>
            <a:ext cx="7772400" cy="457200"/>
          </a:xfrm>
          <a:prstGeom prst="rect">
            <a:avLst/>
          </a:prstGeom>
        </p:spPr>
        <p:txBody>
          <a:bodyPr/>
          <a:lstStyle>
            <a:lvl1pPr algn="l">
              <a:defRPr sz="2400" b="0" i="0">
                <a:solidFill>
                  <a:schemeClr val="tx1"/>
                </a:solidFill>
                <a:latin typeface="+mj-lt"/>
                <a:cs typeface="Arial"/>
              </a:defRPr>
            </a:lvl1pPr>
          </a:lstStyle>
          <a:p>
            <a:r>
              <a:rPr lang="en-AU" dirty="0"/>
              <a:t>Click to edit Master title style</a:t>
            </a:r>
            <a:endParaRPr lang="en-US" dirty="0"/>
          </a:p>
        </p:txBody>
      </p:sp>
      <p:sp>
        <p:nvSpPr>
          <p:cNvPr id="13" name="Rectangle 12"/>
          <p:cNvSpPr/>
          <p:nvPr userDrawn="1"/>
        </p:nvSpPr>
        <p:spPr bwMode="auto">
          <a:xfrm>
            <a:off x="683568" y="1231256"/>
            <a:ext cx="7772400" cy="72008"/>
          </a:xfrm>
          <a:prstGeom prst="rect">
            <a:avLst/>
          </a:prstGeom>
          <a:gradFill>
            <a:gsLst>
              <a:gs pos="0">
                <a:srgbClr val="87888A"/>
              </a:gs>
              <a:gs pos="100000">
                <a:schemeClr val="bg1">
                  <a:lumMod val="75000"/>
                  <a:alpha val="0"/>
                </a:schemeClr>
              </a:gs>
            </a:gsLst>
            <a:lin ang="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AU" sz="1800">
              <a:solidFill>
                <a:prstClr val="black"/>
              </a:solidFill>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281828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5" descr="MKTG00272_BrandingTemplates_President'sPPT_CoverSlide_CoBrandedNoPic_Revers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8"/>
          <p:cNvSpPr>
            <a:spLocks noChangeArrowheads="1"/>
          </p:cNvSpPr>
          <p:nvPr/>
        </p:nvSpPr>
        <p:spPr bwMode="auto">
          <a:xfrm>
            <a:off x="762000" y="2060575"/>
            <a:ext cx="7681913" cy="1470025"/>
          </a:xfrm>
          <a:prstGeom prst="rect">
            <a:avLst/>
          </a:prstGeom>
          <a:noFill/>
          <a:ln w="9525">
            <a:noFill/>
            <a:miter lim="800000"/>
            <a:headEnd/>
            <a:tailEnd/>
          </a:ln>
          <a:effectLst/>
        </p:spPr>
        <p:txBody>
          <a:bodyPr anchor="ctr"/>
          <a:lstStyle/>
          <a:p>
            <a:pPr algn="ctr">
              <a:spcBef>
                <a:spcPct val="0"/>
              </a:spcBef>
              <a:defRPr/>
            </a:pPr>
            <a:endParaRPr lang="en-US" sz="4400">
              <a:solidFill>
                <a:srgbClr val="CA126A"/>
              </a:solidFill>
              <a:latin typeface="Arial" charset="0"/>
            </a:endParaRPr>
          </a:p>
        </p:txBody>
      </p:sp>
    </p:spTree>
    <p:extLst>
      <p:ext uri="{BB962C8B-B14F-4D97-AF65-F5344CB8AC3E}">
        <p14:creationId xmlns:p14="http://schemas.microsoft.com/office/powerpoint/2010/main" val="4246340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CFD55AE6-9CBD-4B1F-90C7-78CE63DBDE6D}"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990057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6D14A15-D9E1-44D8-B77D-99CEABFF40AC}"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157883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E15A3E22-862A-4D8B-B44B-D9384637C2C2}"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758635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pPr>
              <a:defRPr/>
            </a:pPr>
            <a:fld id="{E447A438-FC99-43FB-BE2D-4104DD01035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988760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pPr>
              <a:defRPr/>
            </a:pPr>
            <a:fld id="{F8101015-4E78-4DEE-84FA-915DE4701256}"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4245530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1DD8D81-60B4-45EB-9C1C-14A15954003A}"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7471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10" descr="80403179.jpg"/>
          <p:cNvPicPr>
            <a:picLocks noChangeAspect="1"/>
          </p:cNvPicPr>
          <p:nvPr/>
        </p:nvPicPr>
        <p:blipFill>
          <a:blip r:embed="rId2">
            <a:extLst>
              <a:ext uri="{28A0092B-C50C-407E-A947-70E740481C1C}">
                <a14:useLocalDpi xmlns:a14="http://schemas.microsoft.com/office/drawing/2010/main" val="0"/>
              </a:ext>
            </a:extLst>
          </a:blip>
          <a:srcRect l="4196" r="19582"/>
          <a:stretch>
            <a:fillRect/>
          </a:stretch>
        </p:blipFill>
        <p:spPr bwMode="auto">
          <a:xfrm>
            <a:off x="-25400" y="10"/>
            <a:ext cx="26543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5"/>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3" y="735023"/>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5"/>
            <a:ext cx="5342620" cy="1470025"/>
          </a:xfrm>
        </p:spPr>
        <p:txBody>
          <a:bodyPr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2000" b="1" i="0">
                <a:solidFill>
                  <a:schemeClr val="accent1"/>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72608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6959490-2EF4-4B82-9DF3-A1B519998647}"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561537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5FFCF2B9-DD93-48DA-90F0-9664E563F0C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105301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F00F3010-C18A-49E2-AC68-1DF7E3E2DF7F}"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2847283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310DEC65-8F5F-420D-B75C-1B7BD991BC9A}"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4130989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754815-9AB6-4ED9-90FD-8B60EBAF9833}" type="datetimeFigureOut">
              <a:rPr lang="en-US">
                <a:solidFill>
                  <a:prstClr val="black">
                    <a:tint val="75000"/>
                  </a:prstClr>
                </a:solidFill>
                <a:latin typeface="Calibri"/>
              </a:rPr>
              <a:pPr/>
              <a:t>11/4/2023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753671-FE25-4FEE-B844-3469B0A28715}"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8138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aphic 1 Line 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7371" cy="1280160"/>
          </a:xfrm>
          <a:prstGeom prst="rect">
            <a:avLst/>
          </a:prstGeom>
        </p:spPr>
      </p:pic>
      <p:sp>
        <p:nvSpPr>
          <p:cNvPr id="5" name="Content Placeholder 4"/>
          <p:cNvSpPr>
            <a:spLocks noGrp="1"/>
          </p:cNvSpPr>
          <p:nvPr>
            <p:ph sz="quarter" idx="13" hasCustomPrompt="1"/>
          </p:nvPr>
        </p:nvSpPr>
        <p:spPr>
          <a:xfrm>
            <a:off x="304801" y="6461760"/>
            <a:ext cx="7382254"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a:t>Click to Add Source</a:t>
            </a:r>
          </a:p>
        </p:txBody>
      </p:sp>
      <p:sp>
        <p:nvSpPr>
          <p:cNvPr id="9"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a:t>Data/Image Slide One Line Title: click to add title</a:t>
            </a:r>
          </a:p>
        </p:txBody>
      </p:sp>
      <p:cxnSp>
        <p:nvCxnSpPr>
          <p:cNvPr id="10" name="Straight Connector 9"/>
          <p:cNvCxnSpPr/>
          <p:nvPr userDrawn="1"/>
        </p:nvCxnSpPr>
        <p:spPr>
          <a:xfrm>
            <a:off x="1"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555366"/>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raphic C">
    <p:spTree>
      <p:nvGrpSpPr>
        <p:cNvPr id="1" name=""/>
        <p:cNvGrpSpPr/>
        <p:nvPr/>
      </p:nvGrpSpPr>
      <p:grpSpPr>
        <a:xfrm>
          <a:off x="0" y="0"/>
          <a:ext cx="0" cy="0"/>
          <a:chOff x="0" y="0"/>
          <a:chExt cx="0" cy="0"/>
        </a:xfrm>
      </p:grpSpPr>
      <p:pic>
        <p:nvPicPr>
          <p:cNvPr id="15" name="Picture 1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7371" cy="1280160"/>
          </a:xfrm>
          <a:prstGeom prst="rect">
            <a:avLst/>
          </a:prstGeom>
        </p:spPr>
      </p:pic>
      <p:sp>
        <p:nvSpPr>
          <p:cNvPr id="16"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342900" indent="-342900">
              <a:lnSpc>
                <a:spcPct val="60000"/>
              </a:lnSpc>
              <a:buClr>
                <a:srgbClr val="7592A4"/>
              </a:buClr>
              <a:buFont typeface="Arial" pitchFamily="-110" charset="0"/>
              <a:buNone/>
            </a:pPr>
            <a:endParaRPr lang="en-US" sz="1400" dirty="0">
              <a:solidFill>
                <a:prstClr val="white"/>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a:solidFill>
                  <a:schemeClr val="bg1"/>
                </a:solidFill>
              </a:defRPr>
            </a:lvl1pPr>
          </a:lstStyle>
          <a:p>
            <a:r>
              <a:rPr lang="en-US" dirty="0"/>
              <a:t>Data Slide: click to add title</a:t>
            </a:r>
          </a:p>
        </p:txBody>
      </p:sp>
      <p:sp>
        <p:nvSpPr>
          <p:cNvPr id="8" name="Rectangle 3"/>
          <p:cNvSpPr>
            <a:spLocks noChangeArrowheads="1"/>
          </p:cNvSpPr>
          <p:nvPr/>
        </p:nvSpPr>
        <p:spPr bwMode="invGray">
          <a:xfrm>
            <a:off x="-5588" y="1386845"/>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lnSpc>
                <a:spcPct val="85000"/>
              </a:lnSpc>
            </a:pPr>
            <a:endParaRPr lang="en-US" sz="2000" dirty="0">
              <a:solidFill>
                <a:prstClr val="white"/>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86843"/>
            <a:ext cx="9144000" cy="359663"/>
          </a:xfrm>
          <a:prstGeom prst="rect">
            <a:avLst/>
          </a:prstGeom>
        </p:spPr>
        <p:txBody>
          <a:bodyPr anchor="b">
            <a:noAutofit/>
          </a:bodyPr>
          <a:lstStyle>
            <a:lvl1pPr marL="0" indent="0" algn="ctr">
              <a:buNone/>
              <a:defRPr sz="20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13" name="Content Placeholder 4"/>
          <p:cNvSpPr>
            <a:spLocks noGrp="1"/>
          </p:cNvSpPr>
          <p:nvPr>
            <p:ph sz="quarter" idx="13" hasCustomPrompt="1"/>
          </p:nvPr>
        </p:nvSpPr>
        <p:spPr>
          <a:xfrm>
            <a:off x="304818" y="6461760"/>
            <a:ext cx="7388319"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a:t>Click to Add Source</a:t>
            </a:r>
          </a:p>
        </p:txBody>
      </p:sp>
      <p:cxnSp>
        <p:nvCxnSpPr>
          <p:cNvPr id="11" name="Straight Connector 10"/>
          <p:cNvCxnSpPr/>
          <p:nvPr userDrawn="1"/>
        </p:nvCxnSpPr>
        <p:spPr>
          <a:xfrm>
            <a:off x="1"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731222"/>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Freeform 3"/>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sp>
        <p:nvSpPr>
          <p:cNvPr id="5" name="Freeform 4"/>
          <p:cNvSpPr/>
          <p:nvPr/>
        </p:nvSpPr>
        <p:spPr bwMode="auto">
          <a:xfrm>
            <a:off x="-15875" y="1773246"/>
            <a:ext cx="2527300" cy="3362325"/>
          </a:xfrm>
          <a:custGeom>
            <a:avLst/>
            <a:gdLst>
              <a:gd name="connsiteX0" fmla="*/ 0 w 711200"/>
              <a:gd name="connsiteY0" fmla="*/ 118536 h 2057400"/>
              <a:gd name="connsiteX1" fmla="*/ 118536 w 711200"/>
              <a:gd name="connsiteY1" fmla="*/ 0 h 2057400"/>
              <a:gd name="connsiteX2" fmla="*/ 592664 w 711200"/>
              <a:gd name="connsiteY2" fmla="*/ 0 h 2057400"/>
              <a:gd name="connsiteX3" fmla="*/ 711200 w 711200"/>
              <a:gd name="connsiteY3" fmla="*/ 118536 h 2057400"/>
              <a:gd name="connsiteX4" fmla="*/ 711200 w 711200"/>
              <a:gd name="connsiteY4" fmla="*/ 1938864 h 2057400"/>
              <a:gd name="connsiteX5" fmla="*/ 592664 w 711200"/>
              <a:gd name="connsiteY5" fmla="*/ 2057400 h 2057400"/>
              <a:gd name="connsiteX6" fmla="*/ 118536 w 711200"/>
              <a:gd name="connsiteY6" fmla="*/ 2057400 h 2057400"/>
              <a:gd name="connsiteX7" fmla="*/ 0 w 711200"/>
              <a:gd name="connsiteY7" fmla="*/ 1938864 h 2057400"/>
              <a:gd name="connsiteX8" fmla="*/ 0 w 711200"/>
              <a:gd name="connsiteY8" fmla="*/ 118536 h 2057400"/>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674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2563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0193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321733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70755 w 658130"/>
              <a:gd name="connsiteY0" fmla="*/ 228603 h 2319867"/>
              <a:gd name="connsiteX1" fmla="*/ 65466 w 658130"/>
              <a:gd name="connsiteY1" fmla="*/ 0 h 2319867"/>
              <a:gd name="connsiteX2" fmla="*/ 539594 w 658130"/>
              <a:gd name="connsiteY2" fmla="*/ 97366 h 2319867"/>
              <a:gd name="connsiteX3" fmla="*/ 658130 w 658130"/>
              <a:gd name="connsiteY3" fmla="*/ 228603 h 2319867"/>
              <a:gd name="connsiteX4" fmla="*/ 658130 w 658130"/>
              <a:gd name="connsiteY4" fmla="*/ 2048931 h 2319867"/>
              <a:gd name="connsiteX5" fmla="*/ 539594 w 658130"/>
              <a:gd name="connsiteY5" fmla="*/ 2197100 h 2319867"/>
              <a:gd name="connsiteX6" fmla="*/ 65466 w 658130"/>
              <a:gd name="connsiteY6" fmla="*/ 2319867 h 2319867"/>
              <a:gd name="connsiteX7" fmla="*/ 77105 w 658130"/>
              <a:gd name="connsiteY7" fmla="*/ 2048931 h 2319867"/>
              <a:gd name="connsiteX8" fmla="*/ 70755 w 6581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22665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74819"/>
              <a:gd name="connsiteX1" fmla="*/ 1966 w 594630"/>
              <a:gd name="connsiteY1" fmla="*/ 0 h 2374819"/>
              <a:gd name="connsiteX2" fmla="*/ 476094 w 594630"/>
              <a:gd name="connsiteY2" fmla="*/ 97366 h 2374819"/>
              <a:gd name="connsiteX3" fmla="*/ 594630 w 594630"/>
              <a:gd name="connsiteY3" fmla="*/ 228603 h 2374819"/>
              <a:gd name="connsiteX4" fmla="*/ 594630 w 594630"/>
              <a:gd name="connsiteY4" fmla="*/ 2226651 h 2374819"/>
              <a:gd name="connsiteX5" fmla="*/ 476094 w 594630"/>
              <a:gd name="connsiteY5" fmla="*/ 2374819 h 2374819"/>
              <a:gd name="connsiteX6" fmla="*/ 1966 w 594630"/>
              <a:gd name="connsiteY6" fmla="*/ 2319867 h 2374819"/>
              <a:gd name="connsiteX7" fmla="*/ 13605 w 594630"/>
              <a:gd name="connsiteY7" fmla="*/ 2048931 h 2374819"/>
              <a:gd name="connsiteX8" fmla="*/ 7255 w 594630"/>
              <a:gd name="connsiteY8" fmla="*/ 228603 h 2374819"/>
              <a:gd name="connsiteX0" fmla="*/ 1895418 w 2482793"/>
              <a:gd name="connsiteY0" fmla="*/ 228603 h 2891107"/>
              <a:gd name="connsiteX1" fmla="*/ 1890129 w 2482793"/>
              <a:gd name="connsiteY1" fmla="*/ 0 h 2891107"/>
              <a:gd name="connsiteX2" fmla="*/ 2364257 w 2482793"/>
              <a:gd name="connsiteY2" fmla="*/ 97366 h 2891107"/>
              <a:gd name="connsiteX3" fmla="*/ 2482793 w 2482793"/>
              <a:gd name="connsiteY3" fmla="*/ 228603 h 2891107"/>
              <a:gd name="connsiteX4" fmla="*/ 2482793 w 2482793"/>
              <a:gd name="connsiteY4" fmla="*/ 2226651 h 2891107"/>
              <a:gd name="connsiteX5" fmla="*/ 2364257 w 2482793"/>
              <a:gd name="connsiteY5" fmla="*/ 2374819 h 2891107"/>
              <a:gd name="connsiteX6" fmla="*/ 0 w 2482793"/>
              <a:gd name="connsiteY6" fmla="*/ 2891107 h 2891107"/>
              <a:gd name="connsiteX7" fmla="*/ 1901768 w 2482793"/>
              <a:gd name="connsiteY7" fmla="*/ 2048931 h 2891107"/>
              <a:gd name="connsiteX8" fmla="*/ 1895418 w 2482793"/>
              <a:gd name="connsiteY8" fmla="*/ 228603 h 2891107"/>
              <a:gd name="connsiteX0" fmla="*/ 1922755 w 2510130"/>
              <a:gd name="connsiteY0" fmla="*/ 68559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929105 w 2510130"/>
              <a:gd name="connsiteY7" fmla="*/ 2505923 h 3348099"/>
              <a:gd name="connsiteX8" fmla="*/ 1922755 w 2510130"/>
              <a:gd name="connsiteY8" fmla="*/ 685595 h 3348099"/>
              <a:gd name="connsiteX0" fmla="*/ 19941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929105 w 2510130"/>
              <a:gd name="connsiteY7" fmla="*/ 2505923 h 3348099"/>
              <a:gd name="connsiteX8" fmla="*/ 19941 w 2510130"/>
              <a:gd name="connsiteY8" fmla="*/ 1015645 h 3348099"/>
              <a:gd name="connsiteX0" fmla="*/ 21138 w 2511327"/>
              <a:gd name="connsiteY0" fmla="*/ 1015645 h 3348099"/>
              <a:gd name="connsiteX1" fmla="*/ 3163 w 2511327"/>
              <a:gd name="connsiteY1" fmla="*/ 0 h 3348099"/>
              <a:gd name="connsiteX2" fmla="*/ 2392791 w 2511327"/>
              <a:gd name="connsiteY2" fmla="*/ 554358 h 3348099"/>
              <a:gd name="connsiteX3" fmla="*/ 2511327 w 2511327"/>
              <a:gd name="connsiteY3" fmla="*/ 685595 h 3348099"/>
              <a:gd name="connsiteX4" fmla="*/ 2511327 w 2511327"/>
              <a:gd name="connsiteY4" fmla="*/ 2683643 h 3348099"/>
              <a:gd name="connsiteX5" fmla="*/ 2392791 w 2511327"/>
              <a:gd name="connsiteY5" fmla="*/ 2831811 h 3348099"/>
              <a:gd name="connsiteX6" fmla="*/ 28534 w 2511327"/>
              <a:gd name="connsiteY6" fmla="*/ 3348099 h 3348099"/>
              <a:gd name="connsiteX7" fmla="*/ 2117 w 2511327"/>
              <a:gd name="connsiteY7" fmla="*/ 2353592 h 3348099"/>
              <a:gd name="connsiteX8" fmla="*/ 21138 w 2511327"/>
              <a:gd name="connsiteY8" fmla="*/ 1015645 h 3348099"/>
              <a:gd name="connsiteX0" fmla="*/ 21138 w 2511327"/>
              <a:gd name="connsiteY0" fmla="*/ 1015645 h 3348099"/>
              <a:gd name="connsiteX1" fmla="*/ 3163 w 2511327"/>
              <a:gd name="connsiteY1" fmla="*/ 0 h 3348099"/>
              <a:gd name="connsiteX2" fmla="*/ 2392791 w 2511327"/>
              <a:gd name="connsiteY2" fmla="*/ 554358 h 3348099"/>
              <a:gd name="connsiteX3" fmla="*/ 2511327 w 2511327"/>
              <a:gd name="connsiteY3" fmla="*/ 685595 h 3348099"/>
              <a:gd name="connsiteX4" fmla="*/ 2511327 w 2511327"/>
              <a:gd name="connsiteY4" fmla="*/ 2683643 h 3348099"/>
              <a:gd name="connsiteX5" fmla="*/ 2392791 w 2511327"/>
              <a:gd name="connsiteY5" fmla="*/ 2831811 h 3348099"/>
              <a:gd name="connsiteX6" fmla="*/ 28534 w 2511327"/>
              <a:gd name="connsiteY6" fmla="*/ 3348099 h 3348099"/>
              <a:gd name="connsiteX7" fmla="*/ 2117 w 2511327"/>
              <a:gd name="connsiteY7" fmla="*/ 2353592 h 3348099"/>
              <a:gd name="connsiteX8" fmla="*/ 21138 w 2511327"/>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54822 w 2545011"/>
              <a:gd name="connsiteY0" fmla="*/ 1015645 h 3348099"/>
              <a:gd name="connsiteX1" fmla="*/ 36847 w 2545011"/>
              <a:gd name="connsiteY1" fmla="*/ 0 h 3348099"/>
              <a:gd name="connsiteX2" fmla="*/ 2426475 w 2545011"/>
              <a:gd name="connsiteY2" fmla="*/ 554358 h 3348099"/>
              <a:gd name="connsiteX3" fmla="*/ 2545011 w 2545011"/>
              <a:gd name="connsiteY3" fmla="*/ 685595 h 3348099"/>
              <a:gd name="connsiteX4" fmla="*/ 2545011 w 2545011"/>
              <a:gd name="connsiteY4" fmla="*/ 2683643 h 3348099"/>
              <a:gd name="connsiteX5" fmla="*/ 2426475 w 2545011"/>
              <a:gd name="connsiteY5" fmla="*/ 2831811 h 3348099"/>
              <a:gd name="connsiteX6" fmla="*/ 62218 w 2545011"/>
              <a:gd name="connsiteY6" fmla="*/ 3348099 h 3348099"/>
              <a:gd name="connsiteX7" fmla="*/ 35801 w 2545011"/>
              <a:gd name="connsiteY7" fmla="*/ 2353592 h 3348099"/>
              <a:gd name="connsiteX8" fmla="*/ 54822 w 2545011"/>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29604 w 2538814"/>
              <a:gd name="connsiteY7" fmla="*/ 2353592 h 3348099"/>
              <a:gd name="connsiteX8" fmla="*/ 48625 w 2538814"/>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29604 w 2538814"/>
              <a:gd name="connsiteY7" fmla="*/ 2353592 h 3348099"/>
              <a:gd name="connsiteX8" fmla="*/ 48625 w 2538814"/>
              <a:gd name="connsiteY8" fmla="*/ 1015645 h 3348099"/>
              <a:gd name="connsiteX0" fmla="*/ 48625 w 2538814"/>
              <a:gd name="connsiteY0" fmla="*/ 1015645 h 3348099"/>
              <a:gd name="connsiteX1" fmla="*/ 30650 w 2538814"/>
              <a:gd name="connsiteY1" fmla="*/ 0 h 3348099"/>
              <a:gd name="connsiteX2" fmla="*/ 2420278 w 2538814"/>
              <a:gd name="connsiteY2" fmla="*/ 554358 h 3348099"/>
              <a:gd name="connsiteX3" fmla="*/ 2538814 w 2538814"/>
              <a:gd name="connsiteY3" fmla="*/ 685595 h 3348099"/>
              <a:gd name="connsiteX4" fmla="*/ 2538814 w 2538814"/>
              <a:gd name="connsiteY4" fmla="*/ 2683643 h 3348099"/>
              <a:gd name="connsiteX5" fmla="*/ 2420278 w 2538814"/>
              <a:gd name="connsiteY5" fmla="*/ 2831811 h 3348099"/>
              <a:gd name="connsiteX6" fmla="*/ 56021 w 2538814"/>
              <a:gd name="connsiteY6" fmla="*/ 3348099 h 3348099"/>
              <a:gd name="connsiteX7" fmla="*/ 156458 w 2538814"/>
              <a:gd name="connsiteY7" fmla="*/ 2353592 h 3348099"/>
              <a:gd name="connsiteX8" fmla="*/ 48625 w 2538814"/>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348099"/>
              <a:gd name="connsiteX1" fmla="*/ 1966 w 2510130"/>
              <a:gd name="connsiteY1" fmla="*/ 0 h 3348099"/>
              <a:gd name="connsiteX2" fmla="*/ 2391594 w 2510130"/>
              <a:gd name="connsiteY2" fmla="*/ 554358 h 3348099"/>
              <a:gd name="connsiteX3" fmla="*/ 2510130 w 2510130"/>
              <a:gd name="connsiteY3" fmla="*/ 685595 h 3348099"/>
              <a:gd name="connsiteX4" fmla="*/ 2510130 w 2510130"/>
              <a:gd name="connsiteY4" fmla="*/ 2683643 h 3348099"/>
              <a:gd name="connsiteX5" fmla="*/ 2391594 w 2510130"/>
              <a:gd name="connsiteY5" fmla="*/ 2831811 h 3348099"/>
              <a:gd name="connsiteX6" fmla="*/ 27337 w 2510130"/>
              <a:gd name="connsiteY6" fmla="*/ 3348099 h 3348099"/>
              <a:gd name="connsiteX7" fmla="*/ 127774 w 2510130"/>
              <a:gd name="connsiteY7" fmla="*/ 2353592 h 3348099"/>
              <a:gd name="connsiteX8" fmla="*/ 165824 w 2510130"/>
              <a:gd name="connsiteY8" fmla="*/ 1015645 h 3348099"/>
              <a:gd name="connsiteX0" fmla="*/ 165824 w 2510130"/>
              <a:gd name="connsiteY0" fmla="*/ 1015645 h 3265587"/>
              <a:gd name="connsiteX1" fmla="*/ 1966 w 2510130"/>
              <a:gd name="connsiteY1" fmla="*/ 0 h 3265587"/>
              <a:gd name="connsiteX2" fmla="*/ 2391594 w 2510130"/>
              <a:gd name="connsiteY2" fmla="*/ 554358 h 3265587"/>
              <a:gd name="connsiteX3" fmla="*/ 2510130 w 2510130"/>
              <a:gd name="connsiteY3" fmla="*/ 685595 h 3265587"/>
              <a:gd name="connsiteX4" fmla="*/ 2510130 w 2510130"/>
              <a:gd name="connsiteY4" fmla="*/ 2683643 h 3265587"/>
              <a:gd name="connsiteX5" fmla="*/ 2391594 w 2510130"/>
              <a:gd name="connsiteY5" fmla="*/ 2831811 h 3265587"/>
              <a:gd name="connsiteX6" fmla="*/ 338130 w 2510130"/>
              <a:gd name="connsiteY6" fmla="*/ 3265587 h 3265587"/>
              <a:gd name="connsiteX7" fmla="*/ 127774 w 2510130"/>
              <a:gd name="connsiteY7" fmla="*/ 2353592 h 3265587"/>
              <a:gd name="connsiteX8" fmla="*/ 165824 w 2510130"/>
              <a:gd name="connsiteY8" fmla="*/ 1015645 h 3265587"/>
              <a:gd name="connsiteX0" fmla="*/ 170201 w 2514507"/>
              <a:gd name="connsiteY0" fmla="*/ 1015645 h 3360794"/>
              <a:gd name="connsiteX1" fmla="*/ 6343 w 2514507"/>
              <a:gd name="connsiteY1" fmla="*/ 0 h 3360794"/>
              <a:gd name="connsiteX2" fmla="*/ 2395971 w 2514507"/>
              <a:gd name="connsiteY2" fmla="*/ 554358 h 3360794"/>
              <a:gd name="connsiteX3" fmla="*/ 2514507 w 2514507"/>
              <a:gd name="connsiteY3" fmla="*/ 685595 h 3360794"/>
              <a:gd name="connsiteX4" fmla="*/ 2514507 w 2514507"/>
              <a:gd name="connsiteY4" fmla="*/ 2683643 h 3360794"/>
              <a:gd name="connsiteX5" fmla="*/ 2395971 w 2514507"/>
              <a:gd name="connsiteY5" fmla="*/ 2831811 h 3360794"/>
              <a:gd name="connsiteX6" fmla="*/ 0 w 2514507"/>
              <a:gd name="connsiteY6" fmla="*/ 3360794 h 3360794"/>
              <a:gd name="connsiteX7" fmla="*/ 132151 w 2514507"/>
              <a:gd name="connsiteY7" fmla="*/ 2353592 h 3360794"/>
              <a:gd name="connsiteX8" fmla="*/ 170201 w 2514507"/>
              <a:gd name="connsiteY8" fmla="*/ 1015645 h 3360794"/>
              <a:gd name="connsiteX0" fmla="*/ 179707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179707 w 2524013"/>
              <a:gd name="connsiteY8" fmla="*/ 1015645 h 3360794"/>
              <a:gd name="connsiteX0" fmla="*/ 48625 w 2570527"/>
              <a:gd name="connsiteY0" fmla="*/ 1015645 h 3360794"/>
              <a:gd name="connsiteX1" fmla="*/ 62363 w 2570527"/>
              <a:gd name="connsiteY1" fmla="*/ 0 h 3360794"/>
              <a:gd name="connsiteX2" fmla="*/ 2451991 w 2570527"/>
              <a:gd name="connsiteY2" fmla="*/ 554358 h 3360794"/>
              <a:gd name="connsiteX3" fmla="*/ 2570527 w 2570527"/>
              <a:gd name="connsiteY3" fmla="*/ 685595 h 3360794"/>
              <a:gd name="connsiteX4" fmla="*/ 2570527 w 2570527"/>
              <a:gd name="connsiteY4" fmla="*/ 2683643 h 3360794"/>
              <a:gd name="connsiteX5" fmla="*/ 2451991 w 2570527"/>
              <a:gd name="connsiteY5" fmla="*/ 2831811 h 3360794"/>
              <a:gd name="connsiteX6" fmla="*/ 56020 w 2570527"/>
              <a:gd name="connsiteY6" fmla="*/ 3360794 h 3360794"/>
              <a:gd name="connsiteX7" fmla="*/ 48631 w 2570527"/>
              <a:gd name="connsiteY7" fmla="*/ 2353592 h 3360794"/>
              <a:gd name="connsiteX8" fmla="*/ 48625 w 2570527"/>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 name="connsiteX0" fmla="*/ 2111 w 2524013"/>
              <a:gd name="connsiteY0" fmla="*/ 1015645 h 3360794"/>
              <a:gd name="connsiteX1" fmla="*/ 15849 w 2524013"/>
              <a:gd name="connsiteY1" fmla="*/ 0 h 3360794"/>
              <a:gd name="connsiteX2" fmla="*/ 2405477 w 2524013"/>
              <a:gd name="connsiteY2" fmla="*/ 554358 h 3360794"/>
              <a:gd name="connsiteX3" fmla="*/ 2524013 w 2524013"/>
              <a:gd name="connsiteY3" fmla="*/ 685595 h 3360794"/>
              <a:gd name="connsiteX4" fmla="*/ 2524013 w 2524013"/>
              <a:gd name="connsiteY4" fmla="*/ 2683643 h 3360794"/>
              <a:gd name="connsiteX5" fmla="*/ 2405477 w 2524013"/>
              <a:gd name="connsiteY5" fmla="*/ 2831811 h 3360794"/>
              <a:gd name="connsiteX6" fmla="*/ 9506 w 2524013"/>
              <a:gd name="connsiteY6" fmla="*/ 3360794 h 3360794"/>
              <a:gd name="connsiteX7" fmla="*/ 2117 w 2524013"/>
              <a:gd name="connsiteY7" fmla="*/ 2353592 h 3360794"/>
              <a:gd name="connsiteX8" fmla="*/ 2111 w 2524013"/>
              <a:gd name="connsiteY8" fmla="*/ 1015645 h 336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4013" h="3360794">
                <a:moveTo>
                  <a:pt x="2111" y="1015645"/>
                </a:moveTo>
                <a:cubicBezTo>
                  <a:pt x="2111" y="950179"/>
                  <a:pt x="13883" y="101600"/>
                  <a:pt x="15849" y="0"/>
                </a:cubicBezTo>
                <a:lnTo>
                  <a:pt x="2405477" y="554358"/>
                </a:lnTo>
                <a:cubicBezTo>
                  <a:pt x="2509043" y="579758"/>
                  <a:pt x="2524013" y="620129"/>
                  <a:pt x="2524013" y="685595"/>
                </a:cubicBezTo>
                <a:lnTo>
                  <a:pt x="2524013" y="2683643"/>
                </a:lnTo>
                <a:cubicBezTo>
                  <a:pt x="2524013" y="2749109"/>
                  <a:pt x="2505868" y="2803236"/>
                  <a:pt x="2405477" y="2831811"/>
                </a:cubicBezTo>
                <a:lnTo>
                  <a:pt x="9506" y="3360794"/>
                </a:lnTo>
                <a:cubicBezTo>
                  <a:pt x="4373" y="3113208"/>
                  <a:pt x="2117" y="2419058"/>
                  <a:pt x="2117" y="2353592"/>
                </a:cubicBezTo>
                <a:cubicBezTo>
                  <a:pt x="0" y="1746816"/>
                  <a:pt x="4228" y="1673199"/>
                  <a:pt x="2111" y="1015645"/>
                </a:cubicBezTo>
                <a:close/>
              </a:path>
            </a:pathLst>
          </a:custGeom>
          <a:solidFill>
            <a:schemeClr val="accent4"/>
          </a:solidFill>
          <a:ln w="9525" cap="flat" cmpd="sng" algn="ctr">
            <a:noFill/>
            <a:prstDash val="solid"/>
            <a:round/>
            <a:headEnd type="none" w="med" len="med"/>
            <a:tailEnd type="none" w="med" len="med"/>
          </a:ln>
          <a:effectLst/>
        </p:spPr>
        <p:txBody>
          <a:bodyPr/>
          <a:lstStyle/>
          <a:p>
            <a:pPr eaLnBrk="0" hangingPunct="0">
              <a:defRPr/>
            </a:pPr>
            <a:endParaRPr lang="en-US" sz="1350" dirty="0">
              <a:latin typeface="Arial" pitchFamily="-80" charset="0"/>
              <a:ea typeface="ＭＳ Ｐゴシック" pitchFamily="-80" charset="-128"/>
              <a:cs typeface="ＭＳ Ｐゴシック" pitchFamily="-80" charset="-128"/>
            </a:endParaRPr>
          </a:p>
        </p:txBody>
      </p:sp>
      <p:sp>
        <p:nvSpPr>
          <p:cNvPr id="6" name="Freeform 5"/>
          <p:cNvSpPr/>
          <p:nvPr/>
        </p:nvSpPr>
        <p:spPr>
          <a:xfrm flipV="1">
            <a:off x="-73025" y="-20638"/>
            <a:ext cx="2600325" cy="2273301"/>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1993899 h 2688166"/>
              <a:gd name="connsiteX4" fmla="*/ 72549 w 711657"/>
              <a:gd name="connsiteY4" fmla="*/ 2688166 h 2688166"/>
              <a:gd name="connsiteX5" fmla="*/ 0 w 711657"/>
              <a:gd name="connsiteY5" fmla="*/ 154989 h 2688166"/>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326549 w 711657"/>
              <a:gd name="connsiteY4" fmla="*/ 1799166 h 1993899"/>
              <a:gd name="connsiteX5" fmla="*/ 0 w 711657"/>
              <a:gd name="connsiteY5" fmla="*/ 154989 h 1993899"/>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106415 w 711657"/>
              <a:gd name="connsiteY4" fmla="*/ 1976966 h 1993899"/>
              <a:gd name="connsiteX5" fmla="*/ 0 w 711657"/>
              <a:gd name="connsiteY5" fmla="*/ 154989 h 1993899"/>
              <a:gd name="connsiteX0" fmla="*/ 30656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30656 w 606847"/>
              <a:gd name="connsiteY5" fmla="*/ 138055 h 1993899"/>
              <a:gd name="connsiteX0" fmla="*/ 0 w 703191"/>
              <a:gd name="connsiteY0" fmla="*/ 163455 h 1993899"/>
              <a:gd name="connsiteX1" fmla="*/ 509503 w 703191"/>
              <a:gd name="connsiteY1" fmla="*/ 33866 h 1993899"/>
              <a:gd name="connsiteX2" fmla="*/ 690035 w 703191"/>
              <a:gd name="connsiteY2" fmla="*/ 262018 h 1993899"/>
              <a:gd name="connsiteX3" fmla="*/ 690035 w 703191"/>
              <a:gd name="connsiteY3" fmla="*/ 1993899 h 1993899"/>
              <a:gd name="connsiteX4" fmla="*/ 97949 w 703191"/>
              <a:gd name="connsiteY4" fmla="*/ 1976966 h 1993899"/>
              <a:gd name="connsiteX5" fmla="*/ 0 w 703191"/>
              <a:gd name="connsiteY5" fmla="*/ 163455 h 1993899"/>
              <a:gd name="connsiteX0" fmla="*/ 13723 w 606847"/>
              <a:gd name="connsiteY0" fmla="*/ 1634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634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380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38055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0 w 634399"/>
              <a:gd name="connsiteY0" fmla="*/ 16239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62396 h 1993899"/>
              <a:gd name="connsiteX0" fmla="*/ 0 w 634399"/>
              <a:gd name="connsiteY0" fmla="*/ 1433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43346 h 1993899"/>
              <a:gd name="connsiteX0" fmla="*/ 0 w 634399"/>
              <a:gd name="connsiteY0" fmla="*/ 1179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17946 h 1993899"/>
              <a:gd name="connsiteX0" fmla="*/ 0 w 634399"/>
              <a:gd name="connsiteY0" fmla="*/ 117946 h 2235199"/>
              <a:gd name="connsiteX1" fmla="*/ 440711 w 634399"/>
              <a:gd name="connsiteY1" fmla="*/ 33866 h 2235199"/>
              <a:gd name="connsiteX2" fmla="*/ 621243 w 634399"/>
              <a:gd name="connsiteY2" fmla="*/ 262018 h 2235199"/>
              <a:gd name="connsiteX3" fmla="*/ 621244 w 634399"/>
              <a:gd name="connsiteY3" fmla="*/ 2235199 h 2235199"/>
              <a:gd name="connsiteX4" fmla="*/ 29157 w 634399"/>
              <a:gd name="connsiteY4" fmla="*/ 1990724 h 2235199"/>
              <a:gd name="connsiteX5" fmla="*/ 0 w 634399"/>
              <a:gd name="connsiteY5" fmla="*/ 117946 h 2235199"/>
              <a:gd name="connsiteX0" fmla="*/ 1969451 w 2603850"/>
              <a:gd name="connsiteY0" fmla="*/ 117946 h 2235199"/>
              <a:gd name="connsiteX1" fmla="*/ 2410162 w 2603850"/>
              <a:gd name="connsiteY1" fmla="*/ 33866 h 2235199"/>
              <a:gd name="connsiteX2" fmla="*/ 2590694 w 2603850"/>
              <a:gd name="connsiteY2" fmla="*/ 262018 h 2235199"/>
              <a:gd name="connsiteX3" fmla="*/ 2590695 w 2603850"/>
              <a:gd name="connsiteY3" fmla="*/ 2235199 h 2235199"/>
              <a:gd name="connsiteX4" fmla="*/ 1605 w 2603850"/>
              <a:gd name="connsiteY4" fmla="*/ 2232024 h 2235199"/>
              <a:gd name="connsiteX5" fmla="*/ 1969451 w 2603850"/>
              <a:gd name="connsiteY5" fmla="*/ 117946 h 2235199"/>
              <a:gd name="connsiteX0" fmla="*/ 36046 w 2603850"/>
              <a:gd name="connsiteY0" fmla="*/ 587845 h 2235199"/>
              <a:gd name="connsiteX1" fmla="*/ 2410162 w 2603850"/>
              <a:gd name="connsiteY1" fmla="*/ 33866 h 2235199"/>
              <a:gd name="connsiteX2" fmla="*/ 2590694 w 2603850"/>
              <a:gd name="connsiteY2" fmla="*/ 262018 h 2235199"/>
              <a:gd name="connsiteX3" fmla="*/ 2590695 w 2603850"/>
              <a:gd name="connsiteY3" fmla="*/ 2235199 h 2235199"/>
              <a:gd name="connsiteX4" fmla="*/ 1605 w 2603850"/>
              <a:gd name="connsiteY4" fmla="*/ 2232024 h 2235199"/>
              <a:gd name="connsiteX5" fmla="*/ 36046 w 2603850"/>
              <a:gd name="connsiteY5" fmla="*/ 587845 h 2235199"/>
              <a:gd name="connsiteX0" fmla="*/ 36046 w 2603850"/>
              <a:gd name="connsiteY0" fmla="*/ 587845 h 2251074"/>
              <a:gd name="connsiteX1" fmla="*/ 2410162 w 2603850"/>
              <a:gd name="connsiteY1" fmla="*/ 33866 h 2251074"/>
              <a:gd name="connsiteX2" fmla="*/ 2590694 w 2603850"/>
              <a:gd name="connsiteY2" fmla="*/ 262018 h 2251074"/>
              <a:gd name="connsiteX3" fmla="*/ 2590695 w 2603850"/>
              <a:gd name="connsiteY3" fmla="*/ 2235199 h 2251074"/>
              <a:gd name="connsiteX4" fmla="*/ 1605 w 2603850"/>
              <a:gd name="connsiteY4" fmla="*/ 2251074 h 2251074"/>
              <a:gd name="connsiteX5" fmla="*/ 36046 w 2603850"/>
              <a:gd name="connsiteY5" fmla="*/ 587845 h 2251074"/>
              <a:gd name="connsiteX0" fmla="*/ 36046 w 2603850"/>
              <a:gd name="connsiteY0" fmla="*/ 587845 h 2273299"/>
              <a:gd name="connsiteX1" fmla="*/ 2410162 w 2603850"/>
              <a:gd name="connsiteY1" fmla="*/ 33866 h 2273299"/>
              <a:gd name="connsiteX2" fmla="*/ 2590694 w 2603850"/>
              <a:gd name="connsiteY2" fmla="*/ 262018 h 2273299"/>
              <a:gd name="connsiteX3" fmla="*/ 2590696 w 2603850"/>
              <a:gd name="connsiteY3" fmla="*/ 2273299 h 2273299"/>
              <a:gd name="connsiteX4" fmla="*/ 1605 w 2603850"/>
              <a:gd name="connsiteY4" fmla="*/ 2251074 h 2273299"/>
              <a:gd name="connsiteX5" fmla="*/ 36046 w 2603850"/>
              <a:gd name="connsiteY5" fmla="*/ 587845 h 22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850" h="2273299">
                <a:moveTo>
                  <a:pt x="36046" y="587845"/>
                </a:moveTo>
                <a:lnTo>
                  <a:pt x="2410162" y="33866"/>
                </a:lnTo>
                <a:cubicBezTo>
                  <a:pt x="2576092" y="0"/>
                  <a:pt x="2590238" y="52468"/>
                  <a:pt x="2590694" y="262018"/>
                </a:cubicBezTo>
                <a:cubicBezTo>
                  <a:pt x="2603850" y="704401"/>
                  <a:pt x="2590696" y="1599483"/>
                  <a:pt x="2590696" y="2273299"/>
                </a:cubicBezTo>
                <a:lnTo>
                  <a:pt x="1605" y="2251074"/>
                </a:lnTo>
                <a:cubicBezTo>
                  <a:pt x="0" y="1708659"/>
                  <a:pt x="37651" y="1130260"/>
                  <a:pt x="36046" y="587845"/>
                </a:cubicBezTo>
                <a:close/>
              </a:path>
            </a:pathLst>
          </a:custGeom>
          <a:solidFill>
            <a:srgbClr val="5797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14"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71537"/>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794" y="735025"/>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7"/>
            <a:ext cx="5342620" cy="1470025"/>
          </a:xfrm>
        </p:spPr>
        <p:txBody>
          <a:bodyPr anchor="t">
            <a:normAutofit/>
          </a:bodyPr>
          <a:lstStyle>
            <a:lvl1pPr algn="l">
              <a:defRPr sz="3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1500" b="1" i="0">
                <a:solidFill>
                  <a:schemeClr val="accent1"/>
                </a:solidFill>
                <a:latin typeface="Arial MT Md It"/>
                <a:cs typeface="Arial MT Md I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7136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Montefiore_cropped.jpg"/>
          <p:cNvPicPr>
            <a:picLocks noChangeAspect="1"/>
          </p:cNvPicPr>
          <p:nvPr/>
        </p:nvPicPr>
        <p:blipFill>
          <a:blip r:embed="rId2">
            <a:extLst>
              <a:ext uri="{28A0092B-C50C-407E-A947-70E740481C1C}">
                <a14:useLocalDpi xmlns:a14="http://schemas.microsoft.com/office/drawing/2010/main" val="0"/>
              </a:ext>
            </a:extLst>
          </a:blip>
          <a:srcRect l="28896" t="7129" r="14345" b="13515"/>
          <a:stretch>
            <a:fillRect/>
          </a:stretch>
        </p:blipFill>
        <p:spPr bwMode="auto">
          <a:xfrm>
            <a:off x="6" y="12"/>
            <a:ext cx="2519363" cy="560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7"/>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4" y="735025"/>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7"/>
            <a:ext cx="5342620" cy="1470025"/>
          </a:xfrm>
        </p:spPr>
        <p:txBody>
          <a:bodyPr anchor="t">
            <a:normAutofit/>
          </a:bodyPr>
          <a:lstStyle>
            <a:lvl1pPr algn="l">
              <a:defRPr sz="3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1500" b="1" i="0">
                <a:solidFill>
                  <a:schemeClr val="accent1"/>
                </a:solidFill>
                <a:latin typeface="Arial MT Md It"/>
                <a:cs typeface="Arial MT Md I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38718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0" descr="87569960.jpg"/>
          <p:cNvPicPr>
            <a:picLocks noChangeAspect="1"/>
          </p:cNvPicPr>
          <p:nvPr/>
        </p:nvPicPr>
        <p:blipFill>
          <a:blip r:embed="rId2">
            <a:extLst>
              <a:ext uri="{28A0092B-C50C-407E-A947-70E740481C1C}">
                <a14:useLocalDpi xmlns:a14="http://schemas.microsoft.com/office/drawing/2010/main" val="0"/>
              </a:ext>
            </a:extLst>
          </a:blip>
          <a:srcRect l="24379"/>
          <a:stretch>
            <a:fillRect/>
          </a:stretch>
        </p:blipFill>
        <p:spPr bwMode="auto">
          <a:xfrm>
            <a:off x="-25394" y="0"/>
            <a:ext cx="2640013" cy="524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7"/>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4" y="735025"/>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7"/>
            <a:ext cx="5342620" cy="1470025"/>
          </a:xfrm>
        </p:spPr>
        <p:txBody>
          <a:bodyPr anchor="t">
            <a:normAutofit/>
          </a:bodyPr>
          <a:lstStyle>
            <a:lvl1pPr algn="l">
              <a:defRPr sz="3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1500" b="1" i="0">
                <a:solidFill>
                  <a:schemeClr val="accent1"/>
                </a:solidFill>
                <a:latin typeface="Arial MT Md It"/>
                <a:cs typeface="Arial MT Md I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8750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0" descr="Einstein_ResearchLab_188.JPG"/>
          <p:cNvPicPr>
            <a:picLocks noChangeAspect="1"/>
          </p:cNvPicPr>
          <p:nvPr/>
        </p:nvPicPr>
        <p:blipFill>
          <a:blip r:embed="rId2">
            <a:extLst>
              <a:ext uri="{28A0092B-C50C-407E-A947-70E740481C1C}">
                <a14:useLocalDpi xmlns:a14="http://schemas.microsoft.com/office/drawing/2010/main" val="0"/>
              </a:ext>
            </a:extLst>
          </a:blip>
          <a:srcRect l="5898" r="19287"/>
          <a:stretch>
            <a:fillRect/>
          </a:stretch>
        </p:blipFill>
        <p:spPr bwMode="auto">
          <a:xfrm>
            <a:off x="-25400" y="0"/>
            <a:ext cx="2578100" cy="516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5"/>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3" y="735023"/>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5"/>
            <a:ext cx="5342620" cy="1470025"/>
          </a:xfrm>
        </p:spPr>
        <p:txBody>
          <a:bodyPr anchor="t">
            <a:normAutofit/>
          </a:bodyPr>
          <a:lstStyle>
            <a:lvl1pPr algn="l">
              <a:defRPr sz="4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2000" b="1" i="0">
                <a:solidFill>
                  <a:schemeClr val="accent1"/>
                </a:solidFill>
                <a:latin typeface="Arial MT Md It"/>
                <a:cs typeface="Arial MT Md I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05853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10" descr="80403179.jpg"/>
          <p:cNvPicPr>
            <a:picLocks noChangeAspect="1"/>
          </p:cNvPicPr>
          <p:nvPr/>
        </p:nvPicPr>
        <p:blipFill>
          <a:blip r:embed="rId2">
            <a:extLst>
              <a:ext uri="{28A0092B-C50C-407E-A947-70E740481C1C}">
                <a14:useLocalDpi xmlns:a14="http://schemas.microsoft.com/office/drawing/2010/main" val="0"/>
              </a:ext>
            </a:extLst>
          </a:blip>
          <a:srcRect l="4196" r="19582"/>
          <a:stretch>
            <a:fillRect/>
          </a:stretch>
        </p:blipFill>
        <p:spPr bwMode="auto">
          <a:xfrm>
            <a:off x="-25400" y="12"/>
            <a:ext cx="2654300" cy="522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7"/>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4" y="735025"/>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7"/>
            <a:ext cx="5342620" cy="1470025"/>
          </a:xfrm>
        </p:spPr>
        <p:txBody>
          <a:bodyPr anchor="t">
            <a:normAutofit/>
          </a:bodyPr>
          <a:lstStyle>
            <a:lvl1pPr algn="l">
              <a:defRPr sz="3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1500" b="1" i="0">
                <a:solidFill>
                  <a:schemeClr val="accent1"/>
                </a:solidFill>
                <a:latin typeface="Arial MT Md It"/>
                <a:cs typeface="Arial MT Md I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54378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0" descr="Einstein_ResearchLab_188.JPG"/>
          <p:cNvPicPr>
            <a:picLocks noChangeAspect="1"/>
          </p:cNvPicPr>
          <p:nvPr/>
        </p:nvPicPr>
        <p:blipFill>
          <a:blip r:embed="rId2">
            <a:extLst>
              <a:ext uri="{28A0092B-C50C-407E-A947-70E740481C1C}">
                <a14:useLocalDpi xmlns:a14="http://schemas.microsoft.com/office/drawing/2010/main" val="0"/>
              </a:ext>
            </a:extLst>
          </a:blip>
          <a:srcRect l="5898" r="19287"/>
          <a:stretch>
            <a:fillRect/>
          </a:stretch>
        </p:blipFill>
        <p:spPr bwMode="auto">
          <a:xfrm>
            <a:off x="-25400" y="0"/>
            <a:ext cx="2578100" cy="516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Monte PPT Sha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a:off x="-20637" y="4678363"/>
            <a:ext cx="2535238" cy="2184400"/>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770" h="2184399">
                <a:moveTo>
                  <a:pt x="0" y="557155"/>
                </a:moveTo>
                <a:lnTo>
                  <a:pt x="2181669" y="71966"/>
                </a:lnTo>
                <a:cubicBezTo>
                  <a:pt x="2491532" y="0"/>
                  <a:pt x="2535766" y="56734"/>
                  <a:pt x="2535768" y="215451"/>
                </a:cubicBezTo>
                <a:cubicBezTo>
                  <a:pt x="2535770" y="374168"/>
                  <a:pt x="2535768" y="1510583"/>
                  <a:pt x="2535768" y="2184399"/>
                </a:cubicBezTo>
                <a:lnTo>
                  <a:pt x="4816" y="2184399"/>
                </a:lnTo>
                <a:cubicBezTo>
                  <a:pt x="3211" y="1641984"/>
                  <a:pt x="1605" y="1099570"/>
                  <a:pt x="0" y="557155"/>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14" descr="monte logo.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71537"/>
            <a:ext cx="23622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einstein logo.w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2794" y="735025"/>
            <a:ext cx="19780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3115581" y="2251937"/>
            <a:ext cx="5342620" cy="1470025"/>
          </a:xfrm>
        </p:spPr>
        <p:txBody>
          <a:bodyPr anchor="t">
            <a:normAutofit/>
          </a:bodyPr>
          <a:lstStyle>
            <a:lvl1pPr algn="l">
              <a:defRPr sz="3000" b="0" i="0">
                <a:solidFill>
                  <a:schemeClr val="tx2"/>
                </a:solidFill>
                <a:latin typeface="Arial MT Md It"/>
                <a:cs typeface="Arial MT Md It"/>
              </a:defRPr>
            </a:lvl1pPr>
          </a:lstStyle>
          <a:p>
            <a:r>
              <a:rPr lang="en-US"/>
              <a:t>Click to edit Master title style</a:t>
            </a:r>
            <a:endParaRPr lang="en-US" dirty="0"/>
          </a:p>
        </p:txBody>
      </p:sp>
      <p:sp>
        <p:nvSpPr>
          <p:cNvPr id="16" name="Subtitle 2"/>
          <p:cNvSpPr>
            <a:spLocks noGrp="1"/>
          </p:cNvSpPr>
          <p:nvPr>
            <p:ph type="subTitle" idx="1"/>
          </p:nvPr>
        </p:nvSpPr>
        <p:spPr>
          <a:xfrm>
            <a:off x="3115581" y="4025798"/>
            <a:ext cx="4656820" cy="1875622"/>
          </a:xfrm>
          <a:prstGeom prst="rect">
            <a:avLst/>
          </a:prstGeom>
        </p:spPr>
        <p:txBody>
          <a:bodyPr>
            <a:normAutofit/>
          </a:bodyPr>
          <a:lstStyle>
            <a:lvl1pPr marL="0" indent="0" algn="l">
              <a:buNone/>
              <a:defRPr sz="1500" b="1" i="0">
                <a:solidFill>
                  <a:schemeClr val="accent1"/>
                </a:solidFill>
                <a:latin typeface="Arial MT Md It"/>
                <a:cs typeface="Arial MT Md I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01269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p:nvSpPr>
        <p:spPr bwMode="auto">
          <a:xfrm>
            <a:off x="-14286" y="1925650"/>
            <a:ext cx="595313" cy="2320925"/>
          </a:xfrm>
          <a:custGeom>
            <a:avLst/>
            <a:gdLst>
              <a:gd name="connsiteX0" fmla="*/ 0 w 711200"/>
              <a:gd name="connsiteY0" fmla="*/ 118536 h 2057400"/>
              <a:gd name="connsiteX1" fmla="*/ 118536 w 711200"/>
              <a:gd name="connsiteY1" fmla="*/ 0 h 2057400"/>
              <a:gd name="connsiteX2" fmla="*/ 592664 w 711200"/>
              <a:gd name="connsiteY2" fmla="*/ 0 h 2057400"/>
              <a:gd name="connsiteX3" fmla="*/ 711200 w 711200"/>
              <a:gd name="connsiteY3" fmla="*/ 118536 h 2057400"/>
              <a:gd name="connsiteX4" fmla="*/ 711200 w 711200"/>
              <a:gd name="connsiteY4" fmla="*/ 1938864 h 2057400"/>
              <a:gd name="connsiteX5" fmla="*/ 592664 w 711200"/>
              <a:gd name="connsiteY5" fmla="*/ 2057400 h 2057400"/>
              <a:gd name="connsiteX6" fmla="*/ 118536 w 711200"/>
              <a:gd name="connsiteY6" fmla="*/ 2057400 h 2057400"/>
              <a:gd name="connsiteX7" fmla="*/ 0 w 711200"/>
              <a:gd name="connsiteY7" fmla="*/ 1938864 h 2057400"/>
              <a:gd name="connsiteX8" fmla="*/ 0 w 711200"/>
              <a:gd name="connsiteY8" fmla="*/ 118536 h 2057400"/>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674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2563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0193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321733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70755 w 658130"/>
              <a:gd name="connsiteY0" fmla="*/ 228603 h 2319867"/>
              <a:gd name="connsiteX1" fmla="*/ 65466 w 658130"/>
              <a:gd name="connsiteY1" fmla="*/ 0 h 2319867"/>
              <a:gd name="connsiteX2" fmla="*/ 539594 w 658130"/>
              <a:gd name="connsiteY2" fmla="*/ 97366 h 2319867"/>
              <a:gd name="connsiteX3" fmla="*/ 658130 w 658130"/>
              <a:gd name="connsiteY3" fmla="*/ 228603 h 2319867"/>
              <a:gd name="connsiteX4" fmla="*/ 658130 w 658130"/>
              <a:gd name="connsiteY4" fmla="*/ 2048931 h 2319867"/>
              <a:gd name="connsiteX5" fmla="*/ 539594 w 658130"/>
              <a:gd name="connsiteY5" fmla="*/ 2197100 h 2319867"/>
              <a:gd name="connsiteX6" fmla="*/ 65466 w 658130"/>
              <a:gd name="connsiteY6" fmla="*/ 2319867 h 2319867"/>
              <a:gd name="connsiteX7" fmla="*/ 77105 w 658130"/>
              <a:gd name="connsiteY7" fmla="*/ 2048931 h 2319867"/>
              <a:gd name="connsiteX8" fmla="*/ 70755 w 6581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30" h="2319867">
                <a:moveTo>
                  <a:pt x="7255" y="228603"/>
                </a:moveTo>
                <a:cubicBezTo>
                  <a:pt x="7255" y="163137"/>
                  <a:pt x="0" y="101600"/>
                  <a:pt x="1966" y="0"/>
                </a:cubicBezTo>
                <a:lnTo>
                  <a:pt x="476094" y="97366"/>
                </a:lnTo>
                <a:cubicBezTo>
                  <a:pt x="579660" y="122766"/>
                  <a:pt x="594630" y="163137"/>
                  <a:pt x="594630" y="228603"/>
                </a:cubicBezTo>
                <a:lnTo>
                  <a:pt x="594630" y="2048931"/>
                </a:lnTo>
                <a:cubicBezTo>
                  <a:pt x="594630" y="2114397"/>
                  <a:pt x="576485" y="2168525"/>
                  <a:pt x="476094" y="2197100"/>
                </a:cubicBezTo>
                <a:lnTo>
                  <a:pt x="1966" y="2319867"/>
                </a:lnTo>
                <a:cubicBezTo>
                  <a:pt x="3175" y="2211917"/>
                  <a:pt x="13605" y="2114397"/>
                  <a:pt x="13605" y="2048931"/>
                </a:cubicBezTo>
                <a:cubicBezTo>
                  <a:pt x="11488" y="1442155"/>
                  <a:pt x="9372" y="835379"/>
                  <a:pt x="7255" y="228603"/>
                </a:cubicBezTo>
                <a:close/>
              </a:path>
            </a:pathLst>
          </a:custGeom>
          <a:solidFill>
            <a:schemeClr val="accent4"/>
          </a:solidFill>
          <a:ln w="9525" cap="flat" cmpd="sng" algn="ctr">
            <a:noFill/>
            <a:prstDash val="solid"/>
            <a:round/>
            <a:headEnd type="none" w="med" len="med"/>
            <a:tailEnd type="none" w="med" len="med"/>
          </a:ln>
          <a:effectLst/>
        </p:spPr>
        <p:txBody>
          <a:bodyPr/>
          <a:lstStyle/>
          <a:p>
            <a:pPr eaLnBrk="0" hangingPunct="0">
              <a:defRPr/>
            </a:pPr>
            <a:endParaRPr lang="en-US" sz="1350" dirty="0">
              <a:latin typeface="Arial" pitchFamily="-80" charset="0"/>
              <a:ea typeface="ＭＳ Ｐゴシック" pitchFamily="-80" charset="-128"/>
              <a:cs typeface="ＭＳ Ｐゴシック" pitchFamily="-80" charset="-128"/>
            </a:endParaRPr>
          </a:p>
        </p:txBody>
      </p:sp>
      <p:sp>
        <p:nvSpPr>
          <p:cNvPr id="5" name="Freeform 4"/>
          <p:cNvSpPr/>
          <p:nvPr/>
        </p:nvSpPr>
        <p:spPr>
          <a:xfrm flipV="1">
            <a:off x="-36513" y="-7938"/>
            <a:ext cx="633413" cy="1993901"/>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1993899 h 2688166"/>
              <a:gd name="connsiteX4" fmla="*/ 72549 w 711657"/>
              <a:gd name="connsiteY4" fmla="*/ 2688166 h 2688166"/>
              <a:gd name="connsiteX5" fmla="*/ 0 w 711657"/>
              <a:gd name="connsiteY5" fmla="*/ 154989 h 2688166"/>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326549 w 711657"/>
              <a:gd name="connsiteY4" fmla="*/ 1799166 h 1993899"/>
              <a:gd name="connsiteX5" fmla="*/ 0 w 711657"/>
              <a:gd name="connsiteY5" fmla="*/ 154989 h 1993899"/>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106415 w 711657"/>
              <a:gd name="connsiteY4" fmla="*/ 1976966 h 1993899"/>
              <a:gd name="connsiteX5" fmla="*/ 0 w 711657"/>
              <a:gd name="connsiteY5" fmla="*/ 154989 h 1993899"/>
              <a:gd name="connsiteX0" fmla="*/ 30656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30656 w 606847"/>
              <a:gd name="connsiteY5" fmla="*/ 138055 h 1993899"/>
              <a:gd name="connsiteX0" fmla="*/ 0 w 703191"/>
              <a:gd name="connsiteY0" fmla="*/ 163455 h 1993899"/>
              <a:gd name="connsiteX1" fmla="*/ 509503 w 703191"/>
              <a:gd name="connsiteY1" fmla="*/ 33866 h 1993899"/>
              <a:gd name="connsiteX2" fmla="*/ 690035 w 703191"/>
              <a:gd name="connsiteY2" fmla="*/ 262018 h 1993899"/>
              <a:gd name="connsiteX3" fmla="*/ 690035 w 703191"/>
              <a:gd name="connsiteY3" fmla="*/ 1993899 h 1993899"/>
              <a:gd name="connsiteX4" fmla="*/ 97949 w 703191"/>
              <a:gd name="connsiteY4" fmla="*/ 1976966 h 1993899"/>
              <a:gd name="connsiteX5" fmla="*/ 0 w 703191"/>
              <a:gd name="connsiteY5" fmla="*/ 163455 h 1993899"/>
              <a:gd name="connsiteX0" fmla="*/ 13723 w 606847"/>
              <a:gd name="connsiteY0" fmla="*/ 1634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634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380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38055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0 w 634399"/>
              <a:gd name="connsiteY0" fmla="*/ 16239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62396 h 1993899"/>
              <a:gd name="connsiteX0" fmla="*/ 0 w 634399"/>
              <a:gd name="connsiteY0" fmla="*/ 1433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43346 h 1993899"/>
              <a:gd name="connsiteX0" fmla="*/ 0 w 634399"/>
              <a:gd name="connsiteY0" fmla="*/ 1179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17946 h 19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99" h="1993899">
                <a:moveTo>
                  <a:pt x="0" y="117946"/>
                </a:moveTo>
                <a:lnTo>
                  <a:pt x="440711" y="33866"/>
                </a:lnTo>
                <a:cubicBezTo>
                  <a:pt x="606641" y="0"/>
                  <a:pt x="620787" y="52468"/>
                  <a:pt x="621243" y="262018"/>
                </a:cubicBezTo>
                <a:cubicBezTo>
                  <a:pt x="634399" y="704401"/>
                  <a:pt x="621243" y="1320083"/>
                  <a:pt x="621243" y="1993899"/>
                </a:cubicBezTo>
                <a:lnTo>
                  <a:pt x="29157" y="1990724"/>
                </a:lnTo>
                <a:cubicBezTo>
                  <a:pt x="27552" y="1448309"/>
                  <a:pt x="1605" y="660361"/>
                  <a:pt x="0" y="117946"/>
                </a:cubicBezTo>
                <a:close/>
              </a:path>
            </a:pathLst>
          </a:custGeom>
          <a:solidFill>
            <a:srgbClr val="5797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sp>
        <p:nvSpPr>
          <p:cNvPr id="6" name="Freeform 5"/>
          <p:cNvSpPr/>
          <p:nvPr/>
        </p:nvSpPr>
        <p:spPr>
          <a:xfrm>
            <a:off x="-4762" y="4183075"/>
            <a:ext cx="601663" cy="2687637"/>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43356 w 640713"/>
              <a:gd name="connsiteY0" fmla="*/ 116889 h 2688166"/>
              <a:gd name="connsiteX1" fmla="*/ 447025 w 640713"/>
              <a:gd name="connsiteY1" fmla="*/ 33866 h 2688166"/>
              <a:gd name="connsiteX2" fmla="*/ 627557 w 640713"/>
              <a:gd name="connsiteY2" fmla="*/ 262018 h 2688166"/>
              <a:gd name="connsiteX3" fmla="*/ 627557 w 640713"/>
              <a:gd name="connsiteY3" fmla="*/ 2688166 h 2688166"/>
              <a:gd name="connsiteX4" fmla="*/ 1605 w 640713"/>
              <a:gd name="connsiteY4" fmla="*/ 2688166 h 2688166"/>
              <a:gd name="connsiteX5" fmla="*/ 43356 w 640713"/>
              <a:gd name="connsiteY5" fmla="*/ 116889 h 2688166"/>
              <a:gd name="connsiteX0" fmla="*/ 5256 w 602613"/>
              <a:gd name="connsiteY0" fmla="*/ 116889 h 2688166"/>
              <a:gd name="connsiteX1" fmla="*/ 408925 w 602613"/>
              <a:gd name="connsiteY1" fmla="*/ 33866 h 2688166"/>
              <a:gd name="connsiteX2" fmla="*/ 589457 w 602613"/>
              <a:gd name="connsiteY2" fmla="*/ 262018 h 2688166"/>
              <a:gd name="connsiteX3" fmla="*/ 589457 w 602613"/>
              <a:gd name="connsiteY3" fmla="*/ 2688166 h 2688166"/>
              <a:gd name="connsiteX4" fmla="*/ 1605 w 602613"/>
              <a:gd name="connsiteY4" fmla="*/ 2688166 h 2688166"/>
              <a:gd name="connsiteX5" fmla="*/ 5256 w 602613"/>
              <a:gd name="connsiteY5" fmla="*/ 116889 h 26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613" h="2688166">
                <a:moveTo>
                  <a:pt x="5256" y="116889"/>
                </a:moveTo>
                <a:lnTo>
                  <a:pt x="408925" y="33866"/>
                </a:lnTo>
                <a:cubicBezTo>
                  <a:pt x="574855" y="0"/>
                  <a:pt x="589001" y="52468"/>
                  <a:pt x="589457" y="262018"/>
                </a:cubicBezTo>
                <a:cubicBezTo>
                  <a:pt x="602613" y="704401"/>
                  <a:pt x="589457" y="2014350"/>
                  <a:pt x="589457" y="2688166"/>
                </a:cubicBezTo>
                <a:lnTo>
                  <a:pt x="1605" y="2688166"/>
                </a:lnTo>
                <a:cubicBezTo>
                  <a:pt x="0" y="2145751"/>
                  <a:pt x="6861" y="659304"/>
                  <a:pt x="5256" y="116889"/>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350"/>
          </a:p>
        </p:txBody>
      </p:sp>
      <p:pic>
        <p:nvPicPr>
          <p:cNvPr id="7" name="Picture 9"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6161088"/>
            <a:ext cx="1566862" cy="39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6" y="6156337"/>
            <a:ext cx="1319213"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6199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9"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6161088"/>
            <a:ext cx="1566862" cy="39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6" y="6156337"/>
            <a:ext cx="1319213"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900" y="274638"/>
            <a:ext cx="82169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469900" y="1600200"/>
            <a:ext cx="821690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576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979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11198"/>
            <a:ext cx="8229600" cy="469885"/>
          </a:xfrm>
        </p:spPr>
        <p:txBody>
          <a:bodyPr/>
          <a:lstStyle>
            <a:lvl1pPr>
              <a:lnSpc>
                <a:spcPct val="80000"/>
              </a:lnSpc>
              <a:defRPr sz="1725" b="1">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03EEB1D-CE66-8F48-8A50-03163A79B761}"/>
              </a:ext>
            </a:extLst>
          </p:cNvPr>
          <p:cNvPicPr>
            <a:picLocks noChangeAspect="1"/>
          </p:cNvPicPr>
          <p:nvPr userDrawn="1"/>
        </p:nvPicPr>
        <p:blipFill>
          <a:blip r:embed="rId2"/>
          <a:stretch>
            <a:fillRect/>
          </a:stretch>
        </p:blipFill>
        <p:spPr>
          <a:xfrm>
            <a:off x="6210231" y="5999763"/>
            <a:ext cx="2737850" cy="707172"/>
          </a:xfrm>
          <a:prstGeom prst="rect">
            <a:avLst/>
          </a:prstGeom>
        </p:spPr>
      </p:pic>
      <p:sp>
        <p:nvSpPr>
          <p:cNvPr id="11" name="Text Placeholder 10">
            <a:extLst>
              <a:ext uri="{FF2B5EF4-FFF2-40B4-BE49-F238E27FC236}">
                <a16:creationId xmlns:a16="http://schemas.microsoft.com/office/drawing/2014/main" id="{419C2E9D-0E14-B547-BF78-D7A550FA13B8}"/>
              </a:ext>
            </a:extLst>
          </p:cNvPr>
          <p:cNvSpPr>
            <a:spLocks noGrp="1"/>
          </p:cNvSpPr>
          <p:nvPr>
            <p:ph type="body" sz="quarter" idx="10"/>
          </p:nvPr>
        </p:nvSpPr>
        <p:spPr>
          <a:xfrm>
            <a:off x="457320" y="1406109"/>
            <a:ext cx="8229362" cy="4593057"/>
          </a:xfrm>
          <a:prstGeom prst="rect">
            <a:avLst/>
          </a:prstGeom>
        </p:spPr>
        <p:txBody>
          <a:bodyPr lIns="68586" tIns="34294" rIns="68586" bIns="34294"/>
          <a:lstStyle>
            <a:lvl1pPr>
              <a:defRPr sz="1125">
                <a:latin typeface="Arial" panose="020B0604020202020204" pitchFamily="34" charset="0"/>
                <a:cs typeface="Arial" panose="020B0604020202020204" pitchFamily="34" charset="0"/>
              </a:defRPr>
            </a:lvl1pPr>
            <a:lvl2pPr>
              <a:defRPr sz="1125">
                <a:latin typeface="Arial" panose="020B0604020202020204" pitchFamily="34" charset="0"/>
                <a:cs typeface="Arial" panose="020B0604020202020204" pitchFamily="34" charset="0"/>
              </a:defRPr>
            </a:lvl2pPr>
            <a:lvl3pPr>
              <a:defRPr sz="1125">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a:defRPr sz="112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353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a:xfrm>
            <a:off x="5105400" y="6324602"/>
            <a:ext cx="3581400" cy="396875"/>
          </a:xfrm>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a:xfrm>
            <a:off x="3200400" y="6248400"/>
            <a:ext cx="2133600" cy="400050"/>
          </a:xfrm>
        </p:spPr>
        <p:txBody>
          <a:bodyPr/>
          <a:lstStyle>
            <a:lvl1pPr>
              <a:defRPr/>
            </a:lvl1pPr>
          </a:lstStyle>
          <a:p>
            <a:fld id="{031ECEBD-E98D-4B38-95C6-D5575AF9367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66563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11" name="Rectangle 10"/>
          <p:cNvSpPr/>
          <p:nvPr userDrawn="1"/>
        </p:nvSpPr>
        <p:spPr>
          <a:xfrm>
            <a:off x="0" y="436623"/>
            <a:ext cx="9144000" cy="612000"/>
          </a:xfrm>
          <a:prstGeom prst="rect">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cxnSp>
        <p:nvCxnSpPr>
          <p:cNvPr id="13" name="Straight Connector 12"/>
          <p:cNvCxnSpPr/>
          <p:nvPr userDrawn="1"/>
        </p:nvCxnSpPr>
        <p:spPr>
          <a:xfrm>
            <a:off x="539553" y="6475329"/>
            <a:ext cx="8064000" cy="0"/>
          </a:xfrm>
          <a:prstGeom prst="line">
            <a:avLst/>
          </a:prstGeom>
          <a:ln w="9525" cmpd="sng">
            <a:solidFill>
              <a:srgbClr val="C6C6C6"/>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hasCustomPrompt="1"/>
          </p:nvPr>
        </p:nvSpPr>
        <p:spPr>
          <a:xfrm>
            <a:off x="1597303" y="6525343"/>
            <a:ext cx="7006251" cy="251748"/>
          </a:xfrm>
          <a:prstGeom prst="rect">
            <a:avLst/>
          </a:prstGeom>
        </p:spPr>
        <p:txBody>
          <a:bodyPr vert="horz" lIns="0" tIns="0" rIns="0" bIns="0" anchor="t"/>
          <a:lstStyle>
            <a:lvl1pPr marL="0" indent="0" algn="r">
              <a:buNone/>
              <a:defRPr sz="900">
                <a:solidFill>
                  <a:schemeClr val="bg1">
                    <a:lumMod val="65000"/>
                  </a:schemeClr>
                </a:solidFill>
              </a:defRPr>
            </a:lvl1pPr>
            <a:lvl2pPr algn="r">
              <a:defRPr sz="900"/>
            </a:lvl2pPr>
            <a:lvl3pPr algn="r">
              <a:defRPr sz="900"/>
            </a:lvl3pPr>
            <a:lvl4pPr algn="r">
              <a:defRPr sz="900"/>
            </a:lvl4pPr>
            <a:lvl5pPr algn="r">
              <a:defRPr sz="900"/>
            </a:lvl5pPr>
          </a:lstStyle>
          <a:p>
            <a:pPr lvl="0"/>
            <a:r>
              <a:rPr lang="en-AU" dirty="0"/>
              <a:t>Source:</a:t>
            </a:r>
            <a:endParaRPr lang="en-US" dirty="0"/>
          </a:p>
        </p:txBody>
      </p:sp>
      <p:sp>
        <p:nvSpPr>
          <p:cNvPr id="10" name="Content Placeholder 2"/>
          <p:cNvSpPr>
            <a:spLocks noGrp="1"/>
          </p:cNvSpPr>
          <p:nvPr>
            <p:ph sz="quarter" idx="13" hasCustomPrompt="1"/>
          </p:nvPr>
        </p:nvSpPr>
        <p:spPr>
          <a:xfrm>
            <a:off x="517141" y="1255677"/>
            <a:ext cx="8086412" cy="4982264"/>
          </a:xfrm>
          <a:prstGeom prst="rect">
            <a:avLst/>
          </a:prstGeom>
        </p:spPr>
        <p:txBody>
          <a:bodyPr vert="horz" lIns="0" tIns="0" rIns="0" bIns="0"/>
          <a:lstStyle>
            <a:lvl1pPr marL="0" marR="0" indent="-135000" algn="l" defTabSz="342900" rtl="0" eaLnBrk="1" fontAlgn="base" latinLnBrk="0" hangingPunct="1">
              <a:lnSpc>
                <a:spcPct val="100000"/>
              </a:lnSpc>
              <a:spcBef>
                <a:spcPct val="20000"/>
              </a:spcBef>
              <a:spcAft>
                <a:spcPct val="0"/>
              </a:spcAft>
              <a:buClrTx/>
              <a:buSzTx/>
              <a:buFont typeface="Arial"/>
              <a:buChar char="•"/>
              <a:tabLst/>
              <a:defRPr sz="2400" b="1"/>
            </a:lvl1pPr>
          </a:lstStyle>
          <a:p>
            <a:r>
              <a:rPr lang="en-US" sz="2100" dirty="0">
                <a:solidFill>
                  <a:schemeClr val="bg2"/>
                </a:solidFill>
              </a:rPr>
              <a:t>Heading</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Lorem</a:t>
            </a:r>
            <a:r>
              <a:rPr lang="en-US" sz="1650" b="0" dirty="0">
                <a:solidFill>
                  <a:srgbClr val="000000"/>
                </a:solidFill>
              </a:rPr>
              <a:t> </a:t>
            </a:r>
            <a:r>
              <a:rPr lang="en-US" sz="1650" b="0" dirty="0" err="1">
                <a:solidFill>
                  <a:srgbClr val="000000"/>
                </a:solidFill>
              </a:rPr>
              <a:t>ipsum</a:t>
            </a:r>
            <a:r>
              <a:rPr lang="en-US" sz="1650" b="0" dirty="0">
                <a:solidFill>
                  <a:srgbClr val="000000"/>
                </a:solidFill>
              </a:rPr>
              <a:t> dolor sit </a:t>
            </a:r>
            <a:r>
              <a:rPr lang="en-US" sz="1650" b="0" dirty="0" err="1">
                <a:solidFill>
                  <a:srgbClr val="000000"/>
                </a:solidFill>
              </a:rPr>
              <a:t>amet</a:t>
            </a:r>
            <a:r>
              <a:rPr lang="en-US" sz="1650" b="0" dirty="0">
                <a:solidFill>
                  <a:srgbClr val="000000"/>
                </a:solidFill>
              </a:rPr>
              <a:t>, </a:t>
            </a:r>
            <a:r>
              <a:rPr lang="en-US" sz="1650" b="0" dirty="0" err="1">
                <a:solidFill>
                  <a:srgbClr val="000000"/>
                </a:solidFill>
              </a:rPr>
              <a:t>consectetur</a:t>
            </a:r>
            <a:r>
              <a:rPr lang="en-US" sz="1650" b="0" dirty="0">
                <a:solidFill>
                  <a:srgbClr val="000000"/>
                </a:solidFill>
              </a:rPr>
              <a:t> </a:t>
            </a:r>
            <a:r>
              <a:rPr lang="en-US" sz="1650" b="0" dirty="0" err="1">
                <a:solidFill>
                  <a:srgbClr val="000000"/>
                </a:solidFill>
              </a:rPr>
              <a:t>adipiscing</a:t>
            </a:r>
            <a:r>
              <a:rPr lang="en-US" sz="1650" b="0" dirty="0">
                <a:solidFill>
                  <a:srgbClr val="000000"/>
                </a:solidFill>
              </a:rPr>
              <a:t> </a:t>
            </a:r>
            <a:r>
              <a:rPr lang="en-US" sz="1650" b="0" dirty="0" err="1">
                <a:solidFill>
                  <a:srgbClr val="000000"/>
                </a:solidFill>
              </a:rPr>
              <a:t>elit</a:t>
            </a:r>
            <a:r>
              <a:rPr lang="en-US" sz="1650" b="0" dirty="0">
                <a:solidFill>
                  <a:srgbClr val="000000"/>
                </a:solidFill>
              </a:rPr>
              <a:t>.</a:t>
            </a: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Etiam</a:t>
            </a:r>
            <a:r>
              <a:rPr lang="en-US" sz="1650" b="0" dirty="0">
                <a:solidFill>
                  <a:srgbClr val="000000"/>
                </a:solidFill>
              </a:rPr>
              <a:t> </a:t>
            </a:r>
            <a:r>
              <a:rPr lang="en-US" sz="1650" b="0" dirty="0" err="1">
                <a:solidFill>
                  <a:srgbClr val="000000"/>
                </a:solidFill>
              </a:rPr>
              <a:t>tristique</a:t>
            </a:r>
            <a:r>
              <a:rPr lang="en-US" sz="1650" b="0" dirty="0">
                <a:solidFill>
                  <a:srgbClr val="000000"/>
                </a:solidFill>
              </a:rPr>
              <a:t> in </a:t>
            </a:r>
            <a:r>
              <a:rPr lang="en-US" sz="1650" b="0" dirty="0" err="1">
                <a:solidFill>
                  <a:srgbClr val="000000"/>
                </a:solidFill>
              </a:rPr>
              <a:t>tellus</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iaculis</a:t>
            </a:r>
            <a:r>
              <a:rPr lang="en-US" sz="1650" b="0" dirty="0">
                <a:solidFill>
                  <a:srgbClr val="000000"/>
                </a:solidFill>
              </a:rPr>
              <a:t>. </a:t>
            </a:r>
            <a:r>
              <a:rPr lang="en-US" sz="1650" b="0" dirty="0" err="1">
                <a:solidFill>
                  <a:srgbClr val="000000"/>
                </a:solidFill>
              </a:rPr>
              <a:t>Etiam</a:t>
            </a:r>
            <a:r>
              <a:rPr lang="en-US" sz="1650" b="0" dirty="0">
                <a:solidFill>
                  <a:srgbClr val="000000"/>
                </a:solidFill>
              </a:rPr>
              <a:t> </a:t>
            </a:r>
            <a:r>
              <a:rPr lang="en-US" sz="1650" b="0" dirty="0" err="1">
                <a:solidFill>
                  <a:srgbClr val="000000"/>
                </a:solidFill>
              </a:rPr>
              <a:t>elementum</a:t>
            </a:r>
            <a:r>
              <a:rPr lang="en-US" sz="1650" b="0" dirty="0">
                <a:solidFill>
                  <a:srgbClr val="000000"/>
                </a:solidFill>
              </a:rPr>
              <a:t>, </a:t>
            </a:r>
            <a:r>
              <a:rPr lang="en-US" sz="1650" b="0" dirty="0" err="1">
                <a:solidFill>
                  <a:srgbClr val="000000"/>
                </a:solidFill>
              </a:rPr>
              <a:t>velit</a:t>
            </a:r>
            <a:r>
              <a:rPr lang="en-US" sz="1650" b="0" dirty="0">
                <a:solidFill>
                  <a:srgbClr val="000000"/>
                </a:solidFill>
              </a:rPr>
              <a:t> </a:t>
            </a:r>
            <a:r>
              <a:rPr lang="en-US" sz="1650" b="0" dirty="0" err="1">
                <a:solidFill>
                  <a:srgbClr val="000000"/>
                </a:solidFill>
              </a:rPr>
              <a:t>sed</a:t>
            </a:r>
            <a:r>
              <a:rPr lang="en-US" sz="1650" b="0" dirty="0">
                <a:solidFill>
                  <a:srgbClr val="000000"/>
                </a:solidFill>
              </a:rPr>
              <a:t> </a:t>
            </a:r>
            <a:r>
              <a:rPr lang="en-US" sz="1650" b="0" dirty="0" err="1">
                <a:solidFill>
                  <a:srgbClr val="000000"/>
                </a:solidFill>
              </a:rPr>
              <a:t>porta</a:t>
            </a:r>
            <a:r>
              <a:rPr lang="en-US" sz="1650" b="0" dirty="0">
                <a:solidFill>
                  <a:srgbClr val="000000"/>
                </a:solidFill>
              </a:rPr>
              <a:t> </a:t>
            </a:r>
            <a:r>
              <a:rPr lang="en-US" sz="1650" b="0" dirty="0" err="1">
                <a:solidFill>
                  <a:srgbClr val="000000"/>
                </a:solidFill>
              </a:rPr>
              <a:t>laoreet</a:t>
            </a:r>
            <a:r>
              <a:rPr lang="en-US" sz="1650" b="0" dirty="0">
                <a:solidFill>
                  <a:srgbClr val="000000"/>
                </a:solidFill>
              </a:rPr>
              <a:t>, </a:t>
            </a:r>
            <a:r>
              <a:rPr lang="en-US" sz="1650" b="0" dirty="0" err="1">
                <a:solidFill>
                  <a:srgbClr val="000000"/>
                </a:solidFill>
              </a:rPr>
              <a:t>eros</a:t>
            </a:r>
            <a:r>
              <a:rPr lang="en-US" sz="1650" b="0" dirty="0">
                <a:solidFill>
                  <a:srgbClr val="000000"/>
                </a:solidFill>
              </a:rPr>
              <a:t> </a:t>
            </a:r>
            <a:r>
              <a:rPr lang="en-US" sz="1650" b="0" dirty="0" err="1">
                <a:solidFill>
                  <a:srgbClr val="000000"/>
                </a:solidFill>
              </a:rPr>
              <a:t>neque</a:t>
            </a:r>
            <a:r>
              <a:rPr lang="en-US" sz="1650" b="0" dirty="0">
                <a:solidFill>
                  <a:srgbClr val="000000"/>
                </a:solidFill>
              </a:rPr>
              <a:t> </a:t>
            </a:r>
            <a:r>
              <a:rPr lang="en-US" sz="1650" b="0" dirty="0" err="1">
                <a:solidFill>
                  <a:srgbClr val="000000"/>
                </a:solidFill>
              </a:rPr>
              <a:t>auctor</a:t>
            </a:r>
            <a:r>
              <a:rPr lang="en-US" sz="1650" b="0" dirty="0">
                <a:solidFill>
                  <a:srgbClr val="000000"/>
                </a:solidFill>
              </a:rPr>
              <a:t> </a:t>
            </a:r>
            <a:r>
              <a:rPr lang="en-US" sz="1650" b="0" dirty="0" err="1">
                <a:solidFill>
                  <a:srgbClr val="000000"/>
                </a:solidFill>
              </a:rPr>
              <a:t>urna</a:t>
            </a:r>
            <a:endParaRPr lang="en-US" sz="1650" b="0" dirty="0">
              <a:solidFill>
                <a:srgbClr val="000000"/>
              </a:solidFill>
            </a:endParaRPr>
          </a:p>
          <a:p>
            <a:pPr marL="0" marR="0" indent="-180000" algn="l" defTabSz="457200" rtl="0" eaLnBrk="1" fontAlgn="base" latinLnBrk="0" hangingPunct="1">
              <a:lnSpc>
                <a:spcPct val="100000"/>
              </a:lnSpc>
              <a:spcBef>
                <a:spcPct val="20000"/>
              </a:spcBef>
              <a:spcAft>
                <a:spcPct val="0"/>
              </a:spcAft>
              <a:buClrTx/>
              <a:buSzTx/>
              <a:buFont typeface="Arial"/>
              <a:buChar char="•"/>
              <a:tabLst/>
              <a:defRPr/>
            </a:pPr>
            <a:r>
              <a:rPr lang="en-US" sz="1650" b="0" dirty="0" err="1">
                <a:solidFill>
                  <a:srgbClr val="000000"/>
                </a:solidFill>
              </a:rPr>
              <a:t>Nisl</a:t>
            </a:r>
            <a:r>
              <a:rPr lang="en-US" sz="1650" b="0" dirty="0">
                <a:solidFill>
                  <a:srgbClr val="000000"/>
                </a:solidFill>
              </a:rPr>
              <a:t> </a:t>
            </a:r>
            <a:r>
              <a:rPr lang="en-US" sz="1650" b="0" dirty="0" err="1">
                <a:solidFill>
                  <a:srgbClr val="000000"/>
                </a:solidFill>
              </a:rPr>
              <a:t>risus</a:t>
            </a:r>
            <a:r>
              <a:rPr lang="en-US" sz="1650" b="0" dirty="0">
                <a:solidFill>
                  <a:srgbClr val="000000"/>
                </a:solidFill>
              </a:rPr>
              <a:t> </a:t>
            </a:r>
            <a:r>
              <a:rPr lang="en-US" sz="1650" b="0" dirty="0" err="1">
                <a:solidFill>
                  <a:srgbClr val="000000"/>
                </a:solidFill>
              </a:rPr>
              <a:t>malesuada</a:t>
            </a:r>
            <a:r>
              <a:rPr lang="en-US" sz="1650" b="0" dirty="0">
                <a:solidFill>
                  <a:srgbClr val="000000"/>
                </a:solidFill>
              </a:rPr>
              <a:t> ex. </a:t>
            </a:r>
            <a:r>
              <a:rPr lang="en-US" sz="1650" b="0" dirty="0" err="1">
                <a:solidFill>
                  <a:srgbClr val="000000"/>
                </a:solidFill>
              </a:rPr>
              <a:t>Donec</a:t>
            </a:r>
            <a:r>
              <a:rPr lang="en-US" sz="1650" b="0" dirty="0">
                <a:solidFill>
                  <a:srgbClr val="000000"/>
                </a:solidFill>
              </a:rPr>
              <a:t> </a:t>
            </a:r>
            <a:r>
              <a:rPr lang="en-US" sz="1650" b="0" dirty="0" err="1">
                <a:solidFill>
                  <a:srgbClr val="000000"/>
                </a:solidFill>
              </a:rPr>
              <a:t>sollicitudin</a:t>
            </a:r>
            <a:r>
              <a:rPr lang="en-US" sz="1650" b="0" dirty="0">
                <a:solidFill>
                  <a:srgbClr val="000000"/>
                </a:solidFill>
              </a:rPr>
              <a:t> </a:t>
            </a:r>
            <a:r>
              <a:rPr lang="en-US" sz="1650" b="0" dirty="0" err="1">
                <a:solidFill>
                  <a:srgbClr val="000000"/>
                </a:solidFill>
              </a:rPr>
              <a:t>sagittis</a:t>
            </a:r>
            <a:r>
              <a:rPr lang="en-US" sz="1650" b="0" dirty="0">
                <a:solidFill>
                  <a:srgbClr val="000000"/>
                </a:solidFill>
              </a:rPr>
              <a:t> </a:t>
            </a:r>
            <a:r>
              <a:rPr lang="en-US" sz="1650" b="0" dirty="0" err="1">
                <a:solidFill>
                  <a:srgbClr val="000000"/>
                </a:solidFill>
              </a:rPr>
              <a:t>purus</a:t>
            </a:r>
            <a:r>
              <a:rPr lang="en-US" sz="1650" b="0" dirty="0">
                <a:solidFill>
                  <a:srgbClr val="000000"/>
                </a:solidFill>
              </a:rPr>
              <a:t> non </a:t>
            </a:r>
            <a:r>
              <a:rPr lang="en-US" sz="1650" b="0" dirty="0" err="1">
                <a:solidFill>
                  <a:srgbClr val="000000"/>
                </a:solidFill>
              </a:rPr>
              <a:t>suscipit</a:t>
            </a:r>
            <a:r>
              <a:rPr lang="en-US" sz="1650" b="0" dirty="0">
                <a:solidFill>
                  <a:srgbClr val="000000"/>
                </a:solidFill>
              </a:rPr>
              <a:t>. Integer </a:t>
            </a:r>
            <a:r>
              <a:rPr lang="en-US" sz="1650" b="0" dirty="0" err="1">
                <a:solidFill>
                  <a:srgbClr val="000000"/>
                </a:solidFill>
              </a:rPr>
              <a:t>finibus</a:t>
            </a:r>
            <a:r>
              <a:rPr lang="en-US" sz="1650" b="0" dirty="0">
                <a:solidFill>
                  <a:srgbClr val="000000"/>
                </a:solidFill>
              </a:rPr>
              <a:t> </a:t>
            </a:r>
            <a:r>
              <a:rPr lang="en-US" sz="1650" b="0" dirty="0" err="1">
                <a:solidFill>
                  <a:srgbClr val="000000"/>
                </a:solidFill>
              </a:rPr>
              <a:t>euismod</a:t>
            </a:r>
            <a:r>
              <a:rPr lang="en-US" sz="1650" b="0" dirty="0">
                <a:solidFill>
                  <a:srgbClr val="000000"/>
                </a:solidFill>
              </a:rPr>
              <a:t> </a:t>
            </a:r>
            <a:r>
              <a:rPr lang="en-US" sz="1650" b="0" dirty="0" err="1">
                <a:solidFill>
                  <a:srgbClr val="000000"/>
                </a:solidFill>
              </a:rPr>
              <a:t>leo</a:t>
            </a:r>
            <a:r>
              <a:rPr lang="en-US" sz="1650" b="0" dirty="0">
                <a:solidFill>
                  <a:srgbClr val="000000"/>
                </a:solidFill>
              </a:rPr>
              <a:t>, </a:t>
            </a:r>
            <a:r>
              <a:rPr lang="en-US" sz="1650" b="0" dirty="0" err="1">
                <a:solidFill>
                  <a:srgbClr val="000000"/>
                </a:solidFill>
              </a:rPr>
              <a:t>feugiat</a:t>
            </a:r>
            <a:r>
              <a:rPr lang="en-US" sz="1650" b="0" dirty="0">
                <a:solidFill>
                  <a:srgbClr val="000000"/>
                </a:solidFill>
              </a:rPr>
              <a:t> </a:t>
            </a:r>
            <a:r>
              <a:rPr lang="en-US" sz="1650" b="0" dirty="0" err="1">
                <a:solidFill>
                  <a:srgbClr val="000000"/>
                </a:solidFill>
              </a:rPr>
              <a:t>fringilla</a:t>
            </a:r>
            <a:r>
              <a:rPr lang="en-US" sz="1650" b="0" dirty="0">
                <a:solidFill>
                  <a:srgbClr val="000000"/>
                </a:solidFill>
              </a:rPr>
              <a:t> </a:t>
            </a:r>
            <a:r>
              <a:rPr lang="en-US" sz="1650" b="0" dirty="0" err="1">
                <a:solidFill>
                  <a:srgbClr val="000000"/>
                </a:solidFill>
              </a:rPr>
              <a:t>nisl</a:t>
            </a:r>
            <a:r>
              <a:rPr lang="en-US" sz="1650" b="0" dirty="0">
                <a:solidFill>
                  <a:srgbClr val="000000"/>
                </a:solidFill>
              </a:rPr>
              <a:t> </a:t>
            </a:r>
            <a:r>
              <a:rPr lang="en-US" sz="1650" b="0" dirty="0" err="1">
                <a:solidFill>
                  <a:srgbClr val="000000"/>
                </a:solidFill>
              </a:rPr>
              <a:t>venenatis</a:t>
            </a:r>
            <a:r>
              <a:rPr lang="en-US" sz="1650" b="0" dirty="0">
                <a:solidFill>
                  <a:srgbClr val="000000"/>
                </a:solidFill>
              </a:rPr>
              <a:t> vel. </a:t>
            </a:r>
          </a:p>
        </p:txBody>
      </p:sp>
      <p:sp>
        <p:nvSpPr>
          <p:cNvPr id="12" name="Title 1"/>
          <p:cNvSpPr>
            <a:spLocks noGrp="1"/>
          </p:cNvSpPr>
          <p:nvPr>
            <p:ph type="title" hasCustomPrompt="1"/>
          </p:nvPr>
        </p:nvSpPr>
        <p:spPr>
          <a:xfrm>
            <a:off x="518865" y="515026"/>
            <a:ext cx="8085584" cy="411328"/>
          </a:xfrm>
          <a:prstGeom prst="rect">
            <a:avLst/>
          </a:prstGeom>
        </p:spPr>
        <p:txBody>
          <a:bodyPr lIns="0" tIns="0" rIns="0" bIns="0"/>
          <a:lstStyle>
            <a:lvl1pPr algn="l">
              <a:lnSpc>
                <a:spcPct val="90000"/>
              </a:lnSpc>
              <a:defRPr sz="2250" b="1" baseline="0">
                <a:solidFill>
                  <a:schemeClr val="tx1"/>
                </a:solidFill>
                <a:latin typeface="+mn-lt"/>
              </a:defRPr>
            </a:lvl1pPr>
          </a:lstStyle>
          <a:p>
            <a:r>
              <a:rPr lang="en-US" dirty="0"/>
              <a:t>Slide title goes (short title)</a:t>
            </a:r>
            <a:endParaRPr lang="en-AU" dirty="0"/>
          </a:p>
        </p:txBody>
      </p:sp>
      <p:sp>
        <p:nvSpPr>
          <p:cNvPr id="4" name="Slide Number Placeholder 3"/>
          <p:cNvSpPr>
            <a:spLocks noGrp="1"/>
          </p:cNvSpPr>
          <p:nvPr>
            <p:ph type="sldNum" sz="quarter" idx="15"/>
          </p:nvPr>
        </p:nvSpPr>
        <p:spPr>
          <a:xfrm>
            <a:off x="519560" y="6525344"/>
            <a:ext cx="668065" cy="251748"/>
          </a:xfrm>
          <a:prstGeom prst="rect">
            <a:avLst/>
          </a:prstGeom>
        </p:spPr>
        <p:txBody>
          <a:bodyPr/>
          <a:lstStyle/>
          <a:p>
            <a:fld id="{8C385F23-470B-B540-9492-8220B9E90E81}" type="slidenum">
              <a:rPr lang="en-US" smtClean="0">
                <a:solidFill>
                  <a:prstClr val="white">
                    <a:lumMod val="65000"/>
                  </a:prstClr>
                </a:solidFill>
              </a:rPr>
              <a:pPr/>
              <a:t>‹#›</a:t>
            </a:fld>
            <a:endParaRPr lang="en-US" dirty="0">
              <a:solidFill>
                <a:prstClr val="white">
                  <a:lumMod val="65000"/>
                </a:prstClr>
              </a:solidFill>
            </a:endParaRPr>
          </a:p>
        </p:txBody>
      </p:sp>
      <p:sp>
        <p:nvSpPr>
          <p:cNvPr id="2" name="Footer Placeholder 1"/>
          <p:cNvSpPr>
            <a:spLocks noGrp="1"/>
          </p:cNvSpPr>
          <p:nvPr>
            <p:ph type="ftr" sz="quarter" idx="16"/>
          </p:nvPr>
        </p:nvSpPr>
        <p:spPr>
          <a:xfrm>
            <a:off x="3124200" y="6356352"/>
            <a:ext cx="2895600" cy="365125"/>
          </a:xfrm>
          <a:prstGeom prst="rect">
            <a:avLst/>
          </a:prstGeom>
        </p:spPr>
        <p:txBody>
          <a:bodyPr/>
          <a:lstStyle/>
          <a:p>
            <a:r>
              <a:rPr lang="en-US">
                <a:solidFill>
                  <a:prstClr val="white">
                    <a:lumMod val="65000"/>
                  </a:prstClr>
                </a:solidFill>
              </a:rPr>
              <a:t>Presentation Title  //  edit 'Header &amp; Footer' to change or remove </a:t>
            </a:r>
            <a:endParaRPr lang="en-US" dirty="0">
              <a:solidFill>
                <a:prstClr val="white">
                  <a:lumMod val="65000"/>
                </a:prstClr>
              </a:solidFill>
            </a:endParaRPr>
          </a:p>
        </p:txBody>
      </p:sp>
    </p:spTree>
    <p:extLst>
      <p:ext uri="{BB962C8B-B14F-4D97-AF65-F5344CB8AC3E}">
        <p14:creationId xmlns:p14="http://schemas.microsoft.com/office/powerpoint/2010/main" val="3246131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Graphic 1 Line Titl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57371" cy="1280160"/>
          </a:xfrm>
          <a:prstGeom prst="rect">
            <a:avLst/>
          </a:prstGeom>
        </p:spPr>
      </p:pic>
      <p:sp>
        <p:nvSpPr>
          <p:cNvPr id="5" name="Content Placeholder 4"/>
          <p:cNvSpPr>
            <a:spLocks noGrp="1"/>
          </p:cNvSpPr>
          <p:nvPr>
            <p:ph sz="quarter" idx="13" hasCustomPrompt="1"/>
          </p:nvPr>
        </p:nvSpPr>
        <p:spPr>
          <a:xfrm>
            <a:off x="304802" y="6461760"/>
            <a:ext cx="7382254" cy="320040"/>
          </a:xfrm>
          <a:prstGeom prst="rect">
            <a:avLst/>
          </a:prstGeom>
        </p:spPr>
        <p:txBody>
          <a:bodyPr vert="horz" anchor="ctr"/>
          <a:lstStyle>
            <a:lvl1pPr marL="0" indent="0">
              <a:buNone/>
              <a:defRPr sz="1050" b="1">
                <a:solidFill>
                  <a:srgbClr val="285078"/>
                </a:solidFill>
                <a:latin typeface="Arial"/>
                <a:cs typeface="Arial"/>
              </a:defRPr>
            </a:lvl1pPr>
          </a:lstStyle>
          <a:p>
            <a:pPr lvl="0"/>
            <a:r>
              <a:rPr lang="en-US" dirty="0"/>
              <a:t>Click to Add Source</a:t>
            </a:r>
          </a:p>
        </p:txBody>
      </p:sp>
      <p:sp>
        <p:nvSpPr>
          <p:cNvPr id="9"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257175" indent="-257175" defTabSz="342900">
              <a:lnSpc>
                <a:spcPct val="60000"/>
              </a:lnSpc>
              <a:buClr>
                <a:srgbClr val="7592A4"/>
              </a:buClr>
              <a:buFont typeface="Arial" pitchFamily="-110" charset="0"/>
              <a:buNone/>
            </a:pPr>
            <a:endParaRPr lang="en-US" sz="1050" dirty="0">
              <a:solidFill>
                <a:schemeClr val="bg1"/>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100">
                <a:solidFill>
                  <a:schemeClr val="bg1"/>
                </a:solidFill>
              </a:defRPr>
            </a:lvl1pPr>
          </a:lstStyle>
          <a:p>
            <a:r>
              <a:rPr lang="en-US" dirty="0"/>
              <a:t>Data/Image Slide One Line Title: click to add title</a:t>
            </a:r>
          </a:p>
        </p:txBody>
      </p:sp>
      <p:cxnSp>
        <p:nvCxnSpPr>
          <p:cNvPr id="10" name="Straight Connector 9"/>
          <p:cNvCxnSpPr/>
          <p:nvPr userDrawn="1"/>
        </p:nvCxnSpPr>
        <p:spPr>
          <a:xfrm>
            <a:off x="2"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878705"/>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Graphic C">
    <p:spTree>
      <p:nvGrpSpPr>
        <p:cNvPr id="1" name=""/>
        <p:cNvGrpSpPr/>
        <p:nvPr/>
      </p:nvGrpSpPr>
      <p:grpSpPr>
        <a:xfrm>
          <a:off x="0" y="0"/>
          <a:ext cx="0" cy="0"/>
          <a:chOff x="0" y="0"/>
          <a:chExt cx="0" cy="0"/>
        </a:xfrm>
      </p:grpSpPr>
      <p:pic>
        <p:nvPicPr>
          <p:cNvPr id="15" name="Picture 1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57371" cy="1280160"/>
          </a:xfrm>
          <a:prstGeom prst="rect">
            <a:avLst/>
          </a:prstGeom>
        </p:spPr>
      </p:pic>
      <p:sp>
        <p:nvSpPr>
          <p:cNvPr id="16" name="Text Placeholder 19"/>
          <p:cNvSpPr>
            <a:spLocks/>
          </p:cNvSpPr>
          <p:nvPr userDrawn="1"/>
        </p:nvSpPr>
        <p:spPr bwMode="invGray">
          <a:xfrm>
            <a:off x="0" y="-12701"/>
            <a:ext cx="9162288" cy="316990"/>
          </a:xfrm>
          <a:prstGeom prst="rect">
            <a:avLst/>
          </a:prstGeom>
          <a:solidFill>
            <a:srgbClr val="002B3E"/>
          </a:solidFill>
          <a:ln w="9525">
            <a:noFill/>
            <a:miter lim="800000"/>
            <a:headEnd/>
            <a:tailEnd/>
          </a:ln>
        </p:spPr>
        <p:txBody>
          <a:bodyPr anchor="ctr">
            <a:prstTxWarp prst="textNoShape">
              <a:avLst/>
            </a:prstTxWarp>
          </a:bodyPr>
          <a:lstStyle/>
          <a:p>
            <a:pPr marL="257175" indent="-257175">
              <a:lnSpc>
                <a:spcPct val="60000"/>
              </a:lnSpc>
              <a:buClr>
                <a:srgbClr val="7592A4"/>
              </a:buClr>
              <a:buFont typeface="Arial" pitchFamily="-110" charset="0"/>
              <a:buNone/>
            </a:pPr>
            <a:endParaRPr lang="en-US" sz="1050" dirty="0">
              <a:solidFill>
                <a:prstClr val="white"/>
              </a:solidFill>
              <a:latin typeface="Arial" pitchFamily="-110" charset="0"/>
              <a:ea typeface="ＭＳ Ｐゴシック" pitchFamily="-110" charset="-128"/>
              <a:cs typeface="ＭＳ Ｐゴシック" pitchFamily="-110" charset="-128"/>
            </a:endParaRPr>
          </a:p>
        </p:txBody>
      </p: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100">
                <a:solidFill>
                  <a:schemeClr val="bg1"/>
                </a:solidFill>
              </a:defRPr>
            </a:lvl1pPr>
          </a:lstStyle>
          <a:p>
            <a:r>
              <a:rPr lang="en-US" dirty="0"/>
              <a:t>Data Slide: click to add title</a:t>
            </a:r>
          </a:p>
        </p:txBody>
      </p:sp>
      <p:sp>
        <p:nvSpPr>
          <p:cNvPr id="8" name="Rectangle 3"/>
          <p:cNvSpPr>
            <a:spLocks noChangeArrowheads="1"/>
          </p:cNvSpPr>
          <p:nvPr/>
        </p:nvSpPr>
        <p:spPr bwMode="invGray">
          <a:xfrm>
            <a:off x="-5588" y="1386847"/>
            <a:ext cx="9162288" cy="365755"/>
          </a:xfrm>
          <a:prstGeom prst="rect">
            <a:avLst/>
          </a:prstGeom>
          <a:solidFill>
            <a:srgbClr val="5A646E"/>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lnSpc>
                <a:spcPct val="85000"/>
              </a:lnSpc>
            </a:pPr>
            <a:endParaRPr lang="en-US" sz="1500" dirty="0">
              <a:solidFill>
                <a:prstClr val="white"/>
              </a:solidFill>
              <a:latin typeface="Arial" pitchFamily="-110" charset="0"/>
              <a:ea typeface="ＭＳ Ｐゴシック" pitchFamily="-110" charset="-128"/>
              <a:cs typeface="ＭＳ Ｐゴシック" pitchFamily="-110" charset="-128"/>
            </a:endParaRPr>
          </a:p>
        </p:txBody>
      </p:sp>
      <p:sp>
        <p:nvSpPr>
          <p:cNvPr id="9" name="Text Placeholder 2"/>
          <p:cNvSpPr>
            <a:spLocks noGrp="1"/>
          </p:cNvSpPr>
          <p:nvPr>
            <p:ph type="body" idx="10" hasCustomPrompt="1"/>
          </p:nvPr>
        </p:nvSpPr>
        <p:spPr>
          <a:xfrm>
            <a:off x="0" y="1386845"/>
            <a:ext cx="9144000" cy="359663"/>
          </a:xfrm>
          <a:prstGeom prst="rect">
            <a:avLst/>
          </a:prstGeom>
        </p:spPr>
        <p:txBody>
          <a:bodyPr anchor="b">
            <a:noAutofit/>
          </a:bodyPr>
          <a:lstStyle>
            <a:lvl1pPr marL="0" indent="0" algn="ctr">
              <a:buNone/>
              <a:defRPr sz="1500" b="0">
                <a:solidFill>
                  <a:srgbClr val="FFFFF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13" name="Content Placeholder 4"/>
          <p:cNvSpPr>
            <a:spLocks noGrp="1"/>
          </p:cNvSpPr>
          <p:nvPr>
            <p:ph sz="quarter" idx="13" hasCustomPrompt="1"/>
          </p:nvPr>
        </p:nvSpPr>
        <p:spPr>
          <a:xfrm>
            <a:off x="304819" y="6461760"/>
            <a:ext cx="7388319" cy="320040"/>
          </a:xfrm>
          <a:prstGeom prst="rect">
            <a:avLst/>
          </a:prstGeom>
        </p:spPr>
        <p:txBody>
          <a:bodyPr vert="horz" anchor="ctr"/>
          <a:lstStyle>
            <a:lvl1pPr marL="0" indent="0">
              <a:buNone/>
              <a:defRPr sz="1050" b="1">
                <a:solidFill>
                  <a:srgbClr val="285078"/>
                </a:solidFill>
                <a:latin typeface="Arial"/>
                <a:cs typeface="Arial"/>
              </a:defRPr>
            </a:lvl1pPr>
          </a:lstStyle>
          <a:p>
            <a:pPr lvl="0"/>
            <a:r>
              <a:rPr lang="en-US" dirty="0"/>
              <a:t>Click to Add Source</a:t>
            </a:r>
          </a:p>
        </p:txBody>
      </p:sp>
      <p:cxnSp>
        <p:nvCxnSpPr>
          <p:cNvPr id="11" name="Straight Connector 10"/>
          <p:cNvCxnSpPr/>
          <p:nvPr userDrawn="1"/>
        </p:nvCxnSpPr>
        <p:spPr>
          <a:xfrm>
            <a:off x="2" y="1282700"/>
            <a:ext cx="9158733"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33247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p:nvSpPr>
        <p:spPr bwMode="auto">
          <a:xfrm>
            <a:off x="-14286" y="1925648"/>
            <a:ext cx="595313" cy="2320925"/>
          </a:xfrm>
          <a:custGeom>
            <a:avLst/>
            <a:gdLst>
              <a:gd name="connsiteX0" fmla="*/ 0 w 711200"/>
              <a:gd name="connsiteY0" fmla="*/ 118536 h 2057400"/>
              <a:gd name="connsiteX1" fmla="*/ 118536 w 711200"/>
              <a:gd name="connsiteY1" fmla="*/ 0 h 2057400"/>
              <a:gd name="connsiteX2" fmla="*/ 592664 w 711200"/>
              <a:gd name="connsiteY2" fmla="*/ 0 h 2057400"/>
              <a:gd name="connsiteX3" fmla="*/ 711200 w 711200"/>
              <a:gd name="connsiteY3" fmla="*/ 118536 h 2057400"/>
              <a:gd name="connsiteX4" fmla="*/ 711200 w 711200"/>
              <a:gd name="connsiteY4" fmla="*/ 1938864 h 2057400"/>
              <a:gd name="connsiteX5" fmla="*/ 592664 w 711200"/>
              <a:gd name="connsiteY5" fmla="*/ 2057400 h 2057400"/>
              <a:gd name="connsiteX6" fmla="*/ 118536 w 711200"/>
              <a:gd name="connsiteY6" fmla="*/ 2057400 h 2057400"/>
              <a:gd name="connsiteX7" fmla="*/ 0 w 711200"/>
              <a:gd name="connsiteY7" fmla="*/ 1938864 h 2057400"/>
              <a:gd name="connsiteX8" fmla="*/ 0 w 711200"/>
              <a:gd name="connsiteY8" fmla="*/ 118536 h 2057400"/>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167467"/>
              <a:gd name="connsiteX1" fmla="*/ 118536 w 711200"/>
              <a:gd name="connsiteY1" fmla="*/ 0 h 2167467"/>
              <a:gd name="connsiteX2" fmla="*/ 592664 w 711200"/>
              <a:gd name="connsiteY2" fmla="*/ 110067 h 2167467"/>
              <a:gd name="connsiteX3" fmla="*/ 711200 w 711200"/>
              <a:gd name="connsiteY3" fmla="*/ 228603 h 2167467"/>
              <a:gd name="connsiteX4" fmla="*/ 711200 w 711200"/>
              <a:gd name="connsiteY4" fmla="*/ 2048931 h 2167467"/>
              <a:gd name="connsiteX5" fmla="*/ 592664 w 711200"/>
              <a:gd name="connsiteY5" fmla="*/ 2167467 h 2167467"/>
              <a:gd name="connsiteX6" fmla="*/ 118536 w 711200"/>
              <a:gd name="connsiteY6" fmla="*/ 2167467 h 2167467"/>
              <a:gd name="connsiteX7" fmla="*/ 0 w 711200"/>
              <a:gd name="connsiteY7" fmla="*/ 2048931 h 2167467"/>
              <a:gd name="connsiteX8" fmla="*/ 0 w 711200"/>
              <a:gd name="connsiteY8" fmla="*/ 228603 h 21674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674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256367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0193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110067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321733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0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0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123825 w 711200"/>
              <a:gd name="connsiteY0" fmla="*/ 228603 h 2319867"/>
              <a:gd name="connsiteX1" fmla="*/ 118536 w 711200"/>
              <a:gd name="connsiteY1" fmla="*/ 0 h 2319867"/>
              <a:gd name="connsiteX2" fmla="*/ 592664 w 711200"/>
              <a:gd name="connsiteY2" fmla="*/ 97366 h 2319867"/>
              <a:gd name="connsiteX3" fmla="*/ 711200 w 711200"/>
              <a:gd name="connsiteY3" fmla="*/ 228603 h 2319867"/>
              <a:gd name="connsiteX4" fmla="*/ 711200 w 711200"/>
              <a:gd name="connsiteY4" fmla="*/ 2048931 h 2319867"/>
              <a:gd name="connsiteX5" fmla="*/ 592664 w 711200"/>
              <a:gd name="connsiteY5" fmla="*/ 2197100 h 2319867"/>
              <a:gd name="connsiteX6" fmla="*/ 118536 w 711200"/>
              <a:gd name="connsiteY6" fmla="*/ 2319867 h 2319867"/>
              <a:gd name="connsiteX7" fmla="*/ 0 w 711200"/>
              <a:gd name="connsiteY7" fmla="*/ 2048931 h 2319867"/>
              <a:gd name="connsiteX8" fmla="*/ 123825 w 711200"/>
              <a:gd name="connsiteY8" fmla="*/ 228603 h 2319867"/>
              <a:gd name="connsiteX0" fmla="*/ 70755 w 658130"/>
              <a:gd name="connsiteY0" fmla="*/ 228603 h 2319867"/>
              <a:gd name="connsiteX1" fmla="*/ 65466 w 658130"/>
              <a:gd name="connsiteY1" fmla="*/ 0 h 2319867"/>
              <a:gd name="connsiteX2" fmla="*/ 539594 w 658130"/>
              <a:gd name="connsiteY2" fmla="*/ 97366 h 2319867"/>
              <a:gd name="connsiteX3" fmla="*/ 658130 w 658130"/>
              <a:gd name="connsiteY3" fmla="*/ 228603 h 2319867"/>
              <a:gd name="connsiteX4" fmla="*/ 658130 w 658130"/>
              <a:gd name="connsiteY4" fmla="*/ 2048931 h 2319867"/>
              <a:gd name="connsiteX5" fmla="*/ 539594 w 658130"/>
              <a:gd name="connsiteY5" fmla="*/ 2197100 h 2319867"/>
              <a:gd name="connsiteX6" fmla="*/ 65466 w 658130"/>
              <a:gd name="connsiteY6" fmla="*/ 2319867 h 2319867"/>
              <a:gd name="connsiteX7" fmla="*/ 77105 w 658130"/>
              <a:gd name="connsiteY7" fmla="*/ 2048931 h 2319867"/>
              <a:gd name="connsiteX8" fmla="*/ 70755 w 6581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 name="connsiteX0" fmla="*/ 7255 w 594630"/>
              <a:gd name="connsiteY0" fmla="*/ 228603 h 2319867"/>
              <a:gd name="connsiteX1" fmla="*/ 1966 w 594630"/>
              <a:gd name="connsiteY1" fmla="*/ 0 h 2319867"/>
              <a:gd name="connsiteX2" fmla="*/ 476094 w 594630"/>
              <a:gd name="connsiteY2" fmla="*/ 97366 h 2319867"/>
              <a:gd name="connsiteX3" fmla="*/ 594630 w 594630"/>
              <a:gd name="connsiteY3" fmla="*/ 228603 h 2319867"/>
              <a:gd name="connsiteX4" fmla="*/ 594630 w 594630"/>
              <a:gd name="connsiteY4" fmla="*/ 2048931 h 2319867"/>
              <a:gd name="connsiteX5" fmla="*/ 476094 w 594630"/>
              <a:gd name="connsiteY5" fmla="*/ 2197100 h 2319867"/>
              <a:gd name="connsiteX6" fmla="*/ 1966 w 594630"/>
              <a:gd name="connsiteY6" fmla="*/ 2319867 h 2319867"/>
              <a:gd name="connsiteX7" fmla="*/ 13605 w 594630"/>
              <a:gd name="connsiteY7" fmla="*/ 2048931 h 2319867"/>
              <a:gd name="connsiteX8" fmla="*/ 7255 w 594630"/>
              <a:gd name="connsiteY8" fmla="*/ 228603 h 23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630" h="2319867">
                <a:moveTo>
                  <a:pt x="7255" y="228603"/>
                </a:moveTo>
                <a:cubicBezTo>
                  <a:pt x="7255" y="163137"/>
                  <a:pt x="0" y="101600"/>
                  <a:pt x="1966" y="0"/>
                </a:cubicBezTo>
                <a:lnTo>
                  <a:pt x="476094" y="97366"/>
                </a:lnTo>
                <a:cubicBezTo>
                  <a:pt x="579660" y="122766"/>
                  <a:pt x="594630" y="163137"/>
                  <a:pt x="594630" y="228603"/>
                </a:cubicBezTo>
                <a:lnTo>
                  <a:pt x="594630" y="2048931"/>
                </a:lnTo>
                <a:cubicBezTo>
                  <a:pt x="594630" y="2114397"/>
                  <a:pt x="576485" y="2168525"/>
                  <a:pt x="476094" y="2197100"/>
                </a:cubicBezTo>
                <a:lnTo>
                  <a:pt x="1966" y="2319867"/>
                </a:lnTo>
                <a:cubicBezTo>
                  <a:pt x="3175" y="2211917"/>
                  <a:pt x="13605" y="2114397"/>
                  <a:pt x="13605" y="2048931"/>
                </a:cubicBezTo>
                <a:cubicBezTo>
                  <a:pt x="11488" y="1442155"/>
                  <a:pt x="9372" y="835379"/>
                  <a:pt x="7255" y="228603"/>
                </a:cubicBezTo>
                <a:close/>
              </a:path>
            </a:pathLst>
          </a:custGeom>
          <a:solidFill>
            <a:schemeClr val="accent4"/>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80" charset="0"/>
              <a:ea typeface="ＭＳ Ｐゴシック" pitchFamily="-80" charset="-128"/>
              <a:cs typeface="ＭＳ Ｐゴシック" pitchFamily="-80" charset="-128"/>
            </a:endParaRPr>
          </a:p>
        </p:txBody>
      </p:sp>
      <p:sp>
        <p:nvSpPr>
          <p:cNvPr id="5" name="Freeform 4"/>
          <p:cNvSpPr/>
          <p:nvPr/>
        </p:nvSpPr>
        <p:spPr>
          <a:xfrm flipV="1">
            <a:off x="-36513" y="-7938"/>
            <a:ext cx="633413" cy="1993901"/>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1993899 h 2688166"/>
              <a:gd name="connsiteX4" fmla="*/ 72549 w 711657"/>
              <a:gd name="connsiteY4" fmla="*/ 2688166 h 2688166"/>
              <a:gd name="connsiteX5" fmla="*/ 0 w 711657"/>
              <a:gd name="connsiteY5" fmla="*/ 154989 h 2688166"/>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326549 w 711657"/>
              <a:gd name="connsiteY4" fmla="*/ 1799166 h 1993899"/>
              <a:gd name="connsiteX5" fmla="*/ 0 w 711657"/>
              <a:gd name="connsiteY5" fmla="*/ 154989 h 1993899"/>
              <a:gd name="connsiteX0" fmla="*/ 0 w 711657"/>
              <a:gd name="connsiteY0" fmla="*/ 154989 h 1993899"/>
              <a:gd name="connsiteX1" fmla="*/ 517969 w 711657"/>
              <a:gd name="connsiteY1" fmla="*/ 33866 h 1993899"/>
              <a:gd name="connsiteX2" fmla="*/ 698501 w 711657"/>
              <a:gd name="connsiteY2" fmla="*/ 262018 h 1993899"/>
              <a:gd name="connsiteX3" fmla="*/ 698501 w 711657"/>
              <a:gd name="connsiteY3" fmla="*/ 1993899 h 1993899"/>
              <a:gd name="connsiteX4" fmla="*/ 106415 w 711657"/>
              <a:gd name="connsiteY4" fmla="*/ 1976966 h 1993899"/>
              <a:gd name="connsiteX5" fmla="*/ 0 w 711657"/>
              <a:gd name="connsiteY5" fmla="*/ 154989 h 1993899"/>
              <a:gd name="connsiteX0" fmla="*/ 30656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30656 w 606847"/>
              <a:gd name="connsiteY5" fmla="*/ 138055 h 1993899"/>
              <a:gd name="connsiteX0" fmla="*/ 0 w 703191"/>
              <a:gd name="connsiteY0" fmla="*/ 163455 h 1993899"/>
              <a:gd name="connsiteX1" fmla="*/ 509503 w 703191"/>
              <a:gd name="connsiteY1" fmla="*/ 33866 h 1993899"/>
              <a:gd name="connsiteX2" fmla="*/ 690035 w 703191"/>
              <a:gd name="connsiteY2" fmla="*/ 262018 h 1993899"/>
              <a:gd name="connsiteX3" fmla="*/ 690035 w 703191"/>
              <a:gd name="connsiteY3" fmla="*/ 1993899 h 1993899"/>
              <a:gd name="connsiteX4" fmla="*/ 97949 w 703191"/>
              <a:gd name="connsiteY4" fmla="*/ 1976966 h 1993899"/>
              <a:gd name="connsiteX5" fmla="*/ 0 w 703191"/>
              <a:gd name="connsiteY5" fmla="*/ 163455 h 1993899"/>
              <a:gd name="connsiteX0" fmla="*/ 13723 w 606847"/>
              <a:gd name="connsiteY0" fmla="*/ 1634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634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76966 h 1993899"/>
              <a:gd name="connsiteX5" fmla="*/ 13723 w 606847"/>
              <a:gd name="connsiteY5" fmla="*/ 138055 h 1993899"/>
              <a:gd name="connsiteX0" fmla="*/ 13723 w 606847"/>
              <a:gd name="connsiteY0" fmla="*/ 138055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38055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7192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7192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3899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13723 w 606847"/>
              <a:gd name="connsiteY0" fmla="*/ 152871 h 1993899"/>
              <a:gd name="connsiteX1" fmla="*/ 413159 w 606847"/>
              <a:gd name="connsiteY1" fmla="*/ 33866 h 1993899"/>
              <a:gd name="connsiteX2" fmla="*/ 593691 w 606847"/>
              <a:gd name="connsiteY2" fmla="*/ 262018 h 1993899"/>
              <a:gd name="connsiteX3" fmla="*/ 593691 w 606847"/>
              <a:gd name="connsiteY3" fmla="*/ 1993899 h 1993899"/>
              <a:gd name="connsiteX4" fmla="*/ 1605 w 606847"/>
              <a:gd name="connsiteY4" fmla="*/ 1990724 h 1993899"/>
              <a:gd name="connsiteX5" fmla="*/ 13723 w 606847"/>
              <a:gd name="connsiteY5" fmla="*/ 152871 h 1993899"/>
              <a:gd name="connsiteX0" fmla="*/ 0 w 634399"/>
              <a:gd name="connsiteY0" fmla="*/ 16239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62396 h 1993899"/>
              <a:gd name="connsiteX0" fmla="*/ 0 w 634399"/>
              <a:gd name="connsiteY0" fmla="*/ 1433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43346 h 1993899"/>
              <a:gd name="connsiteX0" fmla="*/ 0 w 634399"/>
              <a:gd name="connsiteY0" fmla="*/ 117946 h 1993899"/>
              <a:gd name="connsiteX1" fmla="*/ 440711 w 634399"/>
              <a:gd name="connsiteY1" fmla="*/ 33866 h 1993899"/>
              <a:gd name="connsiteX2" fmla="*/ 621243 w 634399"/>
              <a:gd name="connsiteY2" fmla="*/ 262018 h 1993899"/>
              <a:gd name="connsiteX3" fmla="*/ 621243 w 634399"/>
              <a:gd name="connsiteY3" fmla="*/ 1993899 h 1993899"/>
              <a:gd name="connsiteX4" fmla="*/ 29157 w 634399"/>
              <a:gd name="connsiteY4" fmla="*/ 1990724 h 1993899"/>
              <a:gd name="connsiteX5" fmla="*/ 0 w 634399"/>
              <a:gd name="connsiteY5" fmla="*/ 117946 h 19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399" h="1993899">
                <a:moveTo>
                  <a:pt x="0" y="117946"/>
                </a:moveTo>
                <a:lnTo>
                  <a:pt x="440711" y="33866"/>
                </a:lnTo>
                <a:cubicBezTo>
                  <a:pt x="606641" y="0"/>
                  <a:pt x="620787" y="52468"/>
                  <a:pt x="621243" y="262018"/>
                </a:cubicBezTo>
                <a:cubicBezTo>
                  <a:pt x="634399" y="704401"/>
                  <a:pt x="621243" y="1320083"/>
                  <a:pt x="621243" y="1993899"/>
                </a:cubicBezTo>
                <a:lnTo>
                  <a:pt x="29157" y="1990724"/>
                </a:lnTo>
                <a:cubicBezTo>
                  <a:pt x="27552" y="1448309"/>
                  <a:pt x="1605" y="660361"/>
                  <a:pt x="0" y="117946"/>
                </a:cubicBezTo>
                <a:close/>
              </a:path>
            </a:pathLst>
          </a:custGeom>
          <a:solidFill>
            <a:srgbClr val="5797A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Freeform 5"/>
          <p:cNvSpPr/>
          <p:nvPr/>
        </p:nvSpPr>
        <p:spPr>
          <a:xfrm>
            <a:off x="-4762" y="4183073"/>
            <a:ext cx="601663" cy="2687637"/>
          </a:xfrm>
          <a:custGeom>
            <a:avLst/>
            <a:gdLst>
              <a:gd name="connsiteX0" fmla="*/ 0 w 2124552"/>
              <a:gd name="connsiteY0" fmla="*/ 0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0 h 2180814"/>
              <a:gd name="connsiteX0" fmla="*/ 0 w 2124552"/>
              <a:gd name="connsiteY0" fmla="*/ 735603 h 2180814"/>
              <a:gd name="connsiteX1" fmla="*/ 1770453 w 2124552"/>
              <a:gd name="connsiteY1" fmla="*/ 0 h 2180814"/>
              <a:gd name="connsiteX2" fmla="*/ 2124552 w 2124552"/>
              <a:gd name="connsiteY2" fmla="*/ 354099 h 2180814"/>
              <a:gd name="connsiteX3" fmla="*/ 2124552 w 2124552"/>
              <a:gd name="connsiteY3" fmla="*/ 2180814 h 2180814"/>
              <a:gd name="connsiteX4" fmla="*/ 0 w 2124552"/>
              <a:gd name="connsiteY4" fmla="*/ 2180814 h 2180814"/>
              <a:gd name="connsiteX5" fmla="*/ 0 w 2124552"/>
              <a:gd name="connsiteY5" fmla="*/ 735603 h 2180814"/>
              <a:gd name="connsiteX0" fmla="*/ 0 w 2124552"/>
              <a:gd name="connsiteY0" fmla="*/ 771800 h 2217011"/>
              <a:gd name="connsiteX1" fmla="*/ 1770453 w 2124552"/>
              <a:gd name="connsiteY1" fmla="*/ 36197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89244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124552"/>
              <a:gd name="connsiteY0" fmla="*/ 771800 h 2217011"/>
              <a:gd name="connsiteX1" fmla="*/ 1770453 w 2124552"/>
              <a:gd name="connsiteY1" fmla="*/ 104578 h 2217011"/>
              <a:gd name="connsiteX2" fmla="*/ 2124552 w 2124552"/>
              <a:gd name="connsiteY2" fmla="*/ 195563 h 2217011"/>
              <a:gd name="connsiteX3" fmla="*/ 2124552 w 2124552"/>
              <a:gd name="connsiteY3" fmla="*/ 2217011 h 2217011"/>
              <a:gd name="connsiteX4" fmla="*/ 0 w 2124552"/>
              <a:gd name="connsiteY4" fmla="*/ 2217011 h 2217011"/>
              <a:gd name="connsiteX5" fmla="*/ 0 w 2124552"/>
              <a:gd name="connsiteY5" fmla="*/ 771800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112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68"/>
              <a:gd name="connsiteY0" fmla="*/ 589767 h 2217011"/>
              <a:gd name="connsiteX1" fmla="*/ 2181669 w 2535768"/>
              <a:gd name="connsiteY1" fmla="*/ 104578 h 2217011"/>
              <a:gd name="connsiteX2" fmla="*/ 2535768 w 2535768"/>
              <a:gd name="connsiteY2" fmla="*/ 195563 h 2217011"/>
              <a:gd name="connsiteX3" fmla="*/ 2535768 w 2535768"/>
              <a:gd name="connsiteY3" fmla="*/ 2217011 h 2217011"/>
              <a:gd name="connsiteX4" fmla="*/ 4816 w 2535768"/>
              <a:gd name="connsiteY4" fmla="*/ 2217011 h 2217011"/>
              <a:gd name="connsiteX5" fmla="*/ 0 w 2535768"/>
              <a:gd name="connsiteY5" fmla="*/ 589767 h 2217011"/>
              <a:gd name="connsiteX0" fmla="*/ 0 w 2535770"/>
              <a:gd name="connsiteY0" fmla="*/ 561389 h 2188633"/>
              <a:gd name="connsiteX1" fmla="*/ 2181669 w 2535770"/>
              <a:gd name="connsiteY1" fmla="*/ 76200 h 2188633"/>
              <a:gd name="connsiteX2" fmla="*/ 2535768 w 2535770"/>
              <a:gd name="connsiteY2" fmla="*/ 167185 h 2188633"/>
              <a:gd name="connsiteX3" fmla="*/ 2535768 w 2535770"/>
              <a:gd name="connsiteY3" fmla="*/ 2188633 h 2188633"/>
              <a:gd name="connsiteX4" fmla="*/ 4816 w 2535770"/>
              <a:gd name="connsiteY4" fmla="*/ 2188633 h 2188633"/>
              <a:gd name="connsiteX5" fmla="*/ 0 w 2535770"/>
              <a:gd name="connsiteY5" fmla="*/ 561389 h 2188633"/>
              <a:gd name="connsiteX0" fmla="*/ 0 w 2535770"/>
              <a:gd name="connsiteY0" fmla="*/ 557155 h 2184399"/>
              <a:gd name="connsiteX1" fmla="*/ 2181669 w 2535770"/>
              <a:gd name="connsiteY1" fmla="*/ 71966 h 2184399"/>
              <a:gd name="connsiteX2" fmla="*/ 2535768 w 2535770"/>
              <a:gd name="connsiteY2" fmla="*/ 1629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645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4000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35770"/>
              <a:gd name="connsiteY0" fmla="*/ 557155 h 2184399"/>
              <a:gd name="connsiteX1" fmla="*/ 2181669 w 2535770"/>
              <a:gd name="connsiteY1" fmla="*/ 71966 h 2184399"/>
              <a:gd name="connsiteX2" fmla="*/ 2535768 w 2535770"/>
              <a:gd name="connsiteY2" fmla="*/ 215451 h 2184399"/>
              <a:gd name="connsiteX3" fmla="*/ 2535768 w 2535770"/>
              <a:gd name="connsiteY3" fmla="*/ 2184399 h 2184399"/>
              <a:gd name="connsiteX4" fmla="*/ 4816 w 2535770"/>
              <a:gd name="connsiteY4" fmla="*/ 2184399 h 2184399"/>
              <a:gd name="connsiteX5" fmla="*/ 0 w 2535770"/>
              <a:gd name="connsiteY5" fmla="*/ 557155 h 2184399"/>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4816 w 2594784"/>
              <a:gd name="connsiteY4" fmla="*/ 2397220 h 2854420"/>
              <a:gd name="connsiteX5" fmla="*/ 0 w 2594784"/>
              <a:gd name="connsiteY5" fmla="*/ 769976 h 2854420"/>
              <a:gd name="connsiteX0" fmla="*/ 0 w 2594784"/>
              <a:gd name="connsiteY0" fmla="*/ 769976 h 2854420"/>
              <a:gd name="connsiteX1" fmla="*/ 2181669 w 2594784"/>
              <a:gd name="connsiteY1" fmla="*/ 284787 h 2854420"/>
              <a:gd name="connsiteX2" fmla="*/ 2535768 w 2594784"/>
              <a:gd name="connsiteY2" fmla="*/ 428272 h 2854420"/>
              <a:gd name="connsiteX3" fmla="*/ 2535768 w 2594784"/>
              <a:gd name="connsiteY3" fmla="*/ 2854420 h 2854420"/>
              <a:gd name="connsiteX4" fmla="*/ 1909816 w 2594784"/>
              <a:gd name="connsiteY4" fmla="*/ 2854420 h 2854420"/>
              <a:gd name="connsiteX5" fmla="*/ 0 w 2594784"/>
              <a:gd name="connsiteY5" fmla="*/ 769976 h 2854420"/>
              <a:gd name="connsiteX0" fmla="*/ 72989 w 686573"/>
              <a:gd name="connsiteY0" fmla="*/ 617576 h 2854420"/>
              <a:gd name="connsiteX1" fmla="*/ 273458 w 686573"/>
              <a:gd name="connsiteY1" fmla="*/ 284787 h 2854420"/>
              <a:gd name="connsiteX2" fmla="*/ 627557 w 686573"/>
              <a:gd name="connsiteY2" fmla="*/ 428272 h 2854420"/>
              <a:gd name="connsiteX3" fmla="*/ 627557 w 686573"/>
              <a:gd name="connsiteY3" fmla="*/ 2854420 h 2854420"/>
              <a:gd name="connsiteX4" fmla="*/ 1605 w 686573"/>
              <a:gd name="connsiteY4" fmla="*/ 2854420 h 2854420"/>
              <a:gd name="connsiteX5" fmla="*/ 72989 w 686573"/>
              <a:gd name="connsiteY5" fmla="*/ 617576 h 2854420"/>
              <a:gd name="connsiteX0" fmla="*/ 0 w 689784"/>
              <a:gd name="connsiteY0" fmla="*/ 388976 h 2854420"/>
              <a:gd name="connsiteX1" fmla="*/ 276669 w 689784"/>
              <a:gd name="connsiteY1" fmla="*/ 284787 h 2854420"/>
              <a:gd name="connsiteX2" fmla="*/ 630768 w 689784"/>
              <a:gd name="connsiteY2" fmla="*/ 428272 h 2854420"/>
              <a:gd name="connsiteX3" fmla="*/ 630768 w 689784"/>
              <a:gd name="connsiteY3" fmla="*/ 2854420 h 2854420"/>
              <a:gd name="connsiteX4" fmla="*/ 4816 w 689784"/>
              <a:gd name="connsiteY4" fmla="*/ 2854420 h 2854420"/>
              <a:gd name="connsiteX5" fmla="*/ 0 w 689784"/>
              <a:gd name="connsiteY5" fmla="*/ 388976 h 2854420"/>
              <a:gd name="connsiteX0" fmla="*/ 0 w 757517"/>
              <a:gd name="connsiteY0" fmla="*/ 321243 h 2854420"/>
              <a:gd name="connsiteX1" fmla="*/ 344402 w 757517"/>
              <a:gd name="connsiteY1" fmla="*/ 284787 h 2854420"/>
              <a:gd name="connsiteX2" fmla="*/ 698501 w 757517"/>
              <a:gd name="connsiteY2" fmla="*/ 428272 h 2854420"/>
              <a:gd name="connsiteX3" fmla="*/ 698501 w 757517"/>
              <a:gd name="connsiteY3" fmla="*/ 2854420 h 2854420"/>
              <a:gd name="connsiteX4" fmla="*/ 72549 w 757517"/>
              <a:gd name="connsiteY4" fmla="*/ 2854420 h 2854420"/>
              <a:gd name="connsiteX5" fmla="*/ 0 w 757517"/>
              <a:gd name="connsiteY5" fmla="*/ 321243 h 2854420"/>
              <a:gd name="connsiteX0" fmla="*/ 0 w 827832"/>
              <a:gd name="connsiteY0" fmla="*/ 335354 h 2868531"/>
              <a:gd name="connsiteX1" fmla="*/ 517969 w 827832"/>
              <a:gd name="connsiteY1" fmla="*/ 214231 h 2868531"/>
              <a:gd name="connsiteX2" fmla="*/ 698501 w 827832"/>
              <a:gd name="connsiteY2" fmla="*/ 442383 h 2868531"/>
              <a:gd name="connsiteX3" fmla="*/ 698501 w 827832"/>
              <a:gd name="connsiteY3" fmla="*/ 2868531 h 2868531"/>
              <a:gd name="connsiteX4" fmla="*/ 72549 w 827832"/>
              <a:gd name="connsiteY4" fmla="*/ 2868531 h 2868531"/>
              <a:gd name="connsiteX5" fmla="*/ 0 w 827832"/>
              <a:gd name="connsiteY5" fmla="*/ 335354 h 2868531"/>
              <a:gd name="connsiteX0" fmla="*/ 0 w 827832"/>
              <a:gd name="connsiteY0" fmla="*/ 339588 h 2872765"/>
              <a:gd name="connsiteX1" fmla="*/ 517969 w 827832"/>
              <a:gd name="connsiteY1" fmla="*/ 218465 h 2872765"/>
              <a:gd name="connsiteX2" fmla="*/ 698501 w 827832"/>
              <a:gd name="connsiteY2" fmla="*/ 446617 h 2872765"/>
              <a:gd name="connsiteX3" fmla="*/ 698501 w 827832"/>
              <a:gd name="connsiteY3" fmla="*/ 2872765 h 2872765"/>
              <a:gd name="connsiteX4" fmla="*/ 72549 w 827832"/>
              <a:gd name="connsiteY4" fmla="*/ 2872765 h 2872765"/>
              <a:gd name="connsiteX5" fmla="*/ 0 w 827832"/>
              <a:gd name="connsiteY5" fmla="*/ 339588 h 2872765"/>
              <a:gd name="connsiteX0" fmla="*/ 0 w 827832"/>
              <a:gd name="connsiteY0" fmla="*/ 193089 h 2726266"/>
              <a:gd name="connsiteX1" fmla="*/ 517969 w 827832"/>
              <a:gd name="connsiteY1" fmla="*/ 71966 h 2726266"/>
              <a:gd name="connsiteX2" fmla="*/ 698501 w 827832"/>
              <a:gd name="connsiteY2" fmla="*/ 300118 h 2726266"/>
              <a:gd name="connsiteX3" fmla="*/ 698501 w 827832"/>
              <a:gd name="connsiteY3" fmla="*/ 2726266 h 2726266"/>
              <a:gd name="connsiteX4" fmla="*/ 72549 w 827832"/>
              <a:gd name="connsiteY4" fmla="*/ 2726266 h 2726266"/>
              <a:gd name="connsiteX5" fmla="*/ 0 w 827832"/>
              <a:gd name="connsiteY5" fmla="*/ 193089 h 2726266"/>
              <a:gd name="connsiteX0" fmla="*/ 0 w 728590"/>
              <a:gd name="connsiteY0" fmla="*/ 129589 h 2662766"/>
              <a:gd name="connsiteX1" fmla="*/ 517969 w 728590"/>
              <a:gd name="connsiteY1" fmla="*/ 8466 h 2662766"/>
              <a:gd name="connsiteX2" fmla="*/ 698501 w 728590"/>
              <a:gd name="connsiteY2" fmla="*/ 236618 h 2662766"/>
              <a:gd name="connsiteX3" fmla="*/ 698501 w 728590"/>
              <a:gd name="connsiteY3" fmla="*/ 2662766 h 2662766"/>
              <a:gd name="connsiteX4" fmla="*/ 72549 w 728590"/>
              <a:gd name="connsiteY4" fmla="*/ 2662766 h 2662766"/>
              <a:gd name="connsiteX5" fmla="*/ 0 w 728590"/>
              <a:gd name="connsiteY5" fmla="*/ 129589 h 2662766"/>
              <a:gd name="connsiteX0" fmla="*/ 0 w 728590"/>
              <a:gd name="connsiteY0" fmla="*/ 150756 h 2683933"/>
              <a:gd name="connsiteX1" fmla="*/ 517969 w 728590"/>
              <a:gd name="connsiteY1" fmla="*/ 29633 h 2683933"/>
              <a:gd name="connsiteX2" fmla="*/ 698501 w 728590"/>
              <a:gd name="connsiteY2" fmla="*/ 257785 h 2683933"/>
              <a:gd name="connsiteX3" fmla="*/ 698501 w 728590"/>
              <a:gd name="connsiteY3" fmla="*/ 2683933 h 2683933"/>
              <a:gd name="connsiteX4" fmla="*/ 72549 w 728590"/>
              <a:gd name="connsiteY4" fmla="*/ 2683933 h 2683933"/>
              <a:gd name="connsiteX5" fmla="*/ 0 w 728590"/>
              <a:gd name="connsiteY5" fmla="*/ 150756 h 2683933"/>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28590"/>
              <a:gd name="connsiteY0" fmla="*/ 154989 h 2688166"/>
              <a:gd name="connsiteX1" fmla="*/ 517969 w 728590"/>
              <a:gd name="connsiteY1" fmla="*/ 33866 h 2688166"/>
              <a:gd name="connsiteX2" fmla="*/ 698501 w 728590"/>
              <a:gd name="connsiteY2" fmla="*/ 262018 h 2688166"/>
              <a:gd name="connsiteX3" fmla="*/ 698501 w 728590"/>
              <a:gd name="connsiteY3" fmla="*/ 2688166 h 2688166"/>
              <a:gd name="connsiteX4" fmla="*/ 72549 w 728590"/>
              <a:gd name="connsiteY4" fmla="*/ 2688166 h 2688166"/>
              <a:gd name="connsiteX5" fmla="*/ 0 w 728590"/>
              <a:gd name="connsiteY5" fmla="*/ 154989 h 2688166"/>
              <a:gd name="connsiteX0" fmla="*/ 0 w 711657"/>
              <a:gd name="connsiteY0" fmla="*/ 154989 h 2688166"/>
              <a:gd name="connsiteX1" fmla="*/ 517969 w 711657"/>
              <a:gd name="connsiteY1" fmla="*/ 33866 h 2688166"/>
              <a:gd name="connsiteX2" fmla="*/ 698501 w 711657"/>
              <a:gd name="connsiteY2" fmla="*/ 262018 h 2688166"/>
              <a:gd name="connsiteX3" fmla="*/ 698501 w 711657"/>
              <a:gd name="connsiteY3" fmla="*/ 2688166 h 2688166"/>
              <a:gd name="connsiteX4" fmla="*/ 72549 w 711657"/>
              <a:gd name="connsiteY4" fmla="*/ 2688166 h 2688166"/>
              <a:gd name="connsiteX5" fmla="*/ 0 w 711657"/>
              <a:gd name="connsiteY5" fmla="*/ 154989 h 2688166"/>
              <a:gd name="connsiteX0" fmla="*/ 43356 w 640713"/>
              <a:gd name="connsiteY0" fmla="*/ 116889 h 2688166"/>
              <a:gd name="connsiteX1" fmla="*/ 447025 w 640713"/>
              <a:gd name="connsiteY1" fmla="*/ 33866 h 2688166"/>
              <a:gd name="connsiteX2" fmla="*/ 627557 w 640713"/>
              <a:gd name="connsiteY2" fmla="*/ 262018 h 2688166"/>
              <a:gd name="connsiteX3" fmla="*/ 627557 w 640713"/>
              <a:gd name="connsiteY3" fmla="*/ 2688166 h 2688166"/>
              <a:gd name="connsiteX4" fmla="*/ 1605 w 640713"/>
              <a:gd name="connsiteY4" fmla="*/ 2688166 h 2688166"/>
              <a:gd name="connsiteX5" fmla="*/ 43356 w 640713"/>
              <a:gd name="connsiteY5" fmla="*/ 116889 h 2688166"/>
              <a:gd name="connsiteX0" fmla="*/ 5256 w 602613"/>
              <a:gd name="connsiteY0" fmla="*/ 116889 h 2688166"/>
              <a:gd name="connsiteX1" fmla="*/ 408925 w 602613"/>
              <a:gd name="connsiteY1" fmla="*/ 33866 h 2688166"/>
              <a:gd name="connsiteX2" fmla="*/ 589457 w 602613"/>
              <a:gd name="connsiteY2" fmla="*/ 262018 h 2688166"/>
              <a:gd name="connsiteX3" fmla="*/ 589457 w 602613"/>
              <a:gd name="connsiteY3" fmla="*/ 2688166 h 2688166"/>
              <a:gd name="connsiteX4" fmla="*/ 1605 w 602613"/>
              <a:gd name="connsiteY4" fmla="*/ 2688166 h 2688166"/>
              <a:gd name="connsiteX5" fmla="*/ 5256 w 602613"/>
              <a:gd name="connsiteY5" fmla="*/ 116889 h 26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613" h="2688166">
                <a:moveTo>
                  <a:pt x="5256" y="116889"/>
                </a:moveTo>
                <a:lnTo>
                  <a:pt x="408925" y="33866"/>
                </a:lnTo>
                <a:cubicBezTo>
                  <a:pt x="574855" y="0"/>
                  <a:pt x="589001" y="52468"/>
                  <a:pt x="589457" y="262018"/>
                </a:cubicBezTo>
                <a:cubicBezTo>
                  <a:pt x="602613" y="704401"/>
                  <a:pt x="589457" y="2014350"/>
                  <a:pt x="589457" y="2688166"/>
                </a:cubicBezTo>
                <a:lnTo>
                  <a:pt x="1605" y="2688166"/>
                </a:lnTo>
                <a:cubicBezTo>
                  <a:pt x="0" y="2145751"/>
                  <a:pt x="6861" y="659304"/>
                  <a:pt x="5256" y="116889"/>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7" name="Picture 9"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6161088"/>
            <a:ext cx="1566862" cy="39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5" y="6156335"/>
            <a:ext cx="1319213"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6668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17400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71779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8618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6687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40091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68548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149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127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15676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9902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9" descr="monte logo.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6161088"/>
            <a:ext cx="1566862" cy="39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einstein logo.w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5" y="6156335"/>
            <a:ext cx="1319213"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900" y="274638"/>
            <a:ext cx="82169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469900" y="1600200"/>
            <a:ext cx="821690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73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102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43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11196"/>
            <a:ext cx="8229600" cy="469885"/>
          </a:xfrm>
        </p:spPr>
        <p:txBody>
          <a:bodyPr/>
          <a:lstStyle>
            <a:lvl1pPr>
              <a:lnSpc>
                <a:spcPct val="80000"/>
              </a:lnSpc>
              <a:defRPr sz="2300" b="1">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003EEB1D-CE66-8F48-8A50-03163A79B761}"/>
              </a:ext>
            </a:extLst>
          </p:cNvPr>
          <p:cNvPicPr>
            <a:picLocks noChangeAspect="1"/>
          </p:cNvPicPr>
          <p:nvPr userDrawn="1"/>
        </p:nvPicPr>
        <p:blipFill>
          <a:blip r:embed="rId2"/>
          <a:stretch>
            <a:fillRect/>
          </a:stretch>
        </p:blipFill>
        <p:spPr>
          <a:xfrm>
            <a:off x="6210230" y="5999763"/>
            <a:ext cx="2737850" cy="707172"/>
          </a:xfrm>
          <a:prstGeom prst="rect">
            <a:avLst/>
          </a:prstGeom>
        </p:spPr>
      </p:pic>
      <p:sp>
        <p:nvSpPr>
          <p:cNvPr id="11" name="Text Placeholder 10">
            <a:extLst>
              <a:ext uri="{FF2B5EF4-FFF2-40B4-BE49-F238E27FC236}">
                <a16:creationId xmlns:a16="http://schemas.microsoft.com/office/drawing/2014/main" id="{419C2E9D-0E14-B547-BF78-D7A550FA13B8}"/>
              </a:ext>
            </a:extLst>
          </p:cNvPr>
          <p:cNvSpPr>
            <a:spLocks noGrp="1"/>
          </p:cNvSpPr>
          <p:nvPr>
            <p:ph type="body" sz="quarter" idx="10"/>
          </p:nvPr>
        </p:nvSpPr>
        <p:spPr>
          <a:xfrm>
            <a:off x="457319" y="1406108"/>
            <a:ext cx="8229362" cy="4593057"/>
          </a:xfrm>
          <a:prstGeom prst="rect">
            <a:avLst/>
          </a:prstGeom>
        </p:spPr>
        <p:txBody>
          <a:bodyPr lIns="68586" tIns="34294" rIns="68586" bIns="34294"/>
          <a:lstStyle>
            <a:lvl1pPr>
              <a:defRPr sz="15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308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1.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1041400" y="274638"/>
            <a:ext cx="764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1041400" y="1600200"/>
            <a:ext cx="76454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08" r:id="rId8"/>
    <p:sldLayoutId id="2147483916" r:id="rId9"/>
    <p:sldLayoutId id="2147483936" r:id="rId10"/>
    <p:sldLayoutId id="2147483937" r:id="rId11"/>
    <p:sldLayoutId id="2147483956" r:id="rId12"/>
    <p:sldLayoutId id="2147483959" r:id="rId13"/>
    <p:sldLayoutId id="2147483960" r:id="rId14"/>
    <p:sldLayoutId id="2147483961" r:id="rId15"/>
    <p:sldLayoutId id="2147483962" r:id="rId16"/>
  </p:sldLayoutIdLst>
  <p:txStyles>
    <p:titleStyle>
      <a:lvl1pPr algn="l" defTabSz="457200" rtl="0" eaLnBrk="1" fontAlgn="base" hangingPunct="1">
        <a:spcBef>
          <a:spcPct val="0"/>
        </a:spcBef>
        <a:spcAft>
          <a:spcPct val="0"/>
        </a:spcAft>
        <a:defRPr sz="4000" kern="1200">
          <a:solidFill>
            <a:schemeClr val="tx2"/>
          </a:solidFill>
          <a:latin typeface="Arial MT Md It"/>
          <a:ea typeface="ヒラギノ角ゴ Pro W3" charset="0"/>
          <a:cs typeface="Arial MT Md It"/>
        </a:defRPr>
      </a:lvl1pPr>
      <a:lvl2pPr algn="l" defTabSz="457200" rtl="0" eaLnBrk="1" fontAlgn="base" hangingPunct="1">
        <a:spcBef>
          <a:spcPct val="0"/>
        </a:spcBef>
        <a:spcAft>
          <a:spcPct val="0"/>
        </a:spcAft>
        <a:defRPr sz="4000">
          <a:solidFill>
            <a:schemeClr val="tx2"/>
          </a:solidFill>
          <a:latin typeface="Arial MT Md It" charset="0"/>
          <a:ea typeface="ヒラギノ角ゴ Pro W3" charset="0"/>
        </a:defRPr>
      </a:lvl2pPr>
      <a:lvl3pPr algn="l" defTabSz="457200" rtl="0" eaLnBrk="1" fontAlgn="base" hangingPunct="1">
        <a:spcBef>
          <a:spcPct val="0"/>
        </a:spcBef>
        <a:spcAft>
          <a:spcPct val="0"/>
        </a:spcAft>
        <a:defRPr sz="4000">
          <a:solidFill>
            <a:schemeClr val="tx2"/>
          </a:solidFill>
          <a:latin typeface="Arial MT Md It" charset="0"/>
          <a:ea typeface="ヒラギノ角ゴ Pro W3" charset="0"/>
        </a:defRPr>
      </a:lvl3pPr>
      <a:lvl4pPr algn="l" defTabSz="457200" rtl="0" eaLnBrk="1" fontAlgn="base" hangingPunct="1">
        <a:spcBef>
          <a:spcPct val="0"/>
        </a:spcBef>
        <a:spcAft>
          <a:spcPct val="0"/>
        </a:spcAft>
        <a:defRPr sz="4000">
          <a:solidFill>
            <a:schemeClr val="tx2"/>
          </a:solidFill>
          <a:latin typeface="Arial MT Md It" charset="0"/>
          <a:ea typeface="ヒラギノ角ゴ Pro W3" charset="0"/>
        </a:defRPr>
      </a:lvl4pPr>
      <a:lvl5pPr algn="l" defTabSz="457200" rtl="0" eaLnBrk="1" fontAlgn="base" hangingPunct="1">
        <a:spcBef>
          <a:spcPct val="0"/>
        </a:spcBef>
        <a:spcAft>
          <a:spcPct val="0"/>
        </a:spcAft>
        <a:defRPr sz="4000">
          <a:solidFill>
            <a:schemeClr val="tx2"/>
          </a:solidFill>
          <a:latin typeface="Arial MT Md It" charset="0"/>
          <a:ea typeface="ヒラギノ角ゴ Pro W3" charset="0"/>
        </a:defRPr>
      </a:lvl5pPr>
      <a:lvl6pPr marL="457200" algn="l" defTabSz="457200" rtl="0" eaLnBrk="1" fontAlgn="base" hangingPunct="1">
        <a:spcBef>
          <a:spcPct val="0"/>
        </a:spcBef>
        <a:spcAft>
          <a:spcPct val="0"/>
        </a:spcAft>
        <a:defRPr sz="4000">
          <a:solidFill>
            <a:schemeClr val="tx2"/>
          </a:solidFill>
          <a:latin typeface="Arial MT Md It" charset="0"/>
          <a:ea typeface="ヒラギノ角ゴ Pro W3" charset="0"/>
        </a:defRPr>
      </a:lvl6pPr>
      <a:lvl7pPr marL="914400" algn="l" defTabSz="457200" rtl="0" eaLnBrk="1" fontAlgn="base" hangingPunct="1">
        <a:spcBef>
          <a:spcPct val="0"/>
        </a:spcBef>
        <a:spcAft>
          <a:spcPct val="0"/>
        </a:spcAft>
        <a:defRPr sz="4000">
          <a:solidFill>
            <a:schemeClr val="tx2"/>
          </a:solidFill>
          <a:latin typeface="Arial MT Md It" charset="0"/>
          <a:ea typeface="ヒラギノ角ゴ Pro W3" charset="0"/>
        </a:defRPr>
      </a:lvl7pPr>
      <a:lvl8pPr marL="1371600" algn="l" defTabSz="457200" rtl="0" eaLnBrk="1" fontAlgn="base" hangingPunct="1">
        <a:spcBef>
          <a:spcPct val="0"/>
        </a:spcBef>
        <a:spcAft>
          <a:spcPct val="0"/>
        </a:spcAft>
        <a:defRPr sz="4000">
          <a:solidFill>
            <a:schemeClr val="tx2"/>
          </a:solidFill>
          <a:latin typeface="Arial MT Md It" charset="0"/>
          <a:ea typeface="ヒラギノ角ゴ Pro W3" charset="0"/>
        </a:defRPr>
      </a:lvl8pPr>
      <a:lvl9pPr marL="1828800" algn="l" defTabSz="457200" rtl="0" eaLnBrk="1" fontAlgn="base" hangingPunct="1">
        <a:spcBef>
          <a:spcPct val="0"/>
        </a:spcBef>
        <a:spcAft>
          <a:spcPct val="0"/>
        </a:spcAft>
        <a:defRPr sz="4000">
          <a:solidFill>
            <a:schemeClr val="tx2"/>
          </a:solidFill>
          <a:latin typeface="Arial MT Md It" charset="0"/>
          <a:ea typeface="ヒラギノ角ゴ Pro W3" charset="0"/>
        </a:defRPr>
      </a:lvl9pPr>
    </p:titleStyle>
    <p:bodyStyle>
      <a:lvl1pPr marL="342900" indent="-342900" algn="l" defTabSz="457200" rtl="0" eaLnBrk="1" fontAlgn="base" hangingPunct="1">
        <a:spcBef>
          <a:spcPct val="20000"/>
        </a:spcBef>
        <a:spcAft>
          <a:spcPct val="0"/>
        </a:spcAft>
        <a:buClr>
          <a:srgbClr val="5797A9"/>
        </a:buClr>
        <a:buFont typeface="Arial" pitchFamily="34" charset="0"/>
        <a:buChar char="•"/>
        <a:defRPr sz="2600" kern="1200">
          <a:solidFill>
            <a:schemeClr val="tx1"/>
          </a:solidFill>
          <a:latin typeface="Arial MT Md It"/>
          <a:ea typeface="ヒラギノ角ゴ Pro W3" charset="0"/>
          <a:cs typeface="Arial MT Md It"/>
        </a:defRPr>
      </a:lvl1pPr>
      <a:lvl2pPr marL="742950" indent="-285750" algn="l" defTabSz="457200" rtl="0" eaLnBrk="1" fontAlgn="base" hangingPunct="1">
        <a:spcBef>
          <a:spcPct val="20000"/>
        </a:spcBef>
        <a:spcAft>
          <a:spcPct val="0"/>
        </a:spcAft>
        <a:buClr>
          <a:srgbClr val="5797A9"/>
        </a:buClr>
        <a:buFont typeface="Arial" pitchFamily="34" charset="0"/>
        <a:buChar char="–"/>
        <a:defRPr sz="2600" kern="1200">
          <a:solidFill>
            <a:schemeClr val="tx1"/>
          </a:solidFill>
          <a:latin typeface="Arial MT Md It"/>
          <a:ea typeface="ヒラギノ角ゴ Pro W3" charset="0"/>
          <a:cs typeface="Arial MT Md It"/>
        </a:defRPr>
      </a:lvl2pPr>
      <a:lvl3pPr marL="1143000" indent="-228600" algn="l" defTabSz="457200" rtl="0" eaLnBrk="1" fontAlgn="base" hangingPunct="1">
        <a:spcBef>
          <a:spcPct val="20000"/>
        </a:spcBef>
        <a:spcAft>
          <a:spcPct val="0"/>
        </a:spcAft>
        <a:buClr>
          <a:srgbClr val="5797A9"/>
        </a:buClr>
        <a:buFont typeface="Arial" pitchFamily="34" charset="0"/>
        <a:buChar char="•"/>
        <a:defRPr sz="2600" kern="1200">
          <a:solidFill>
            <a:schemeClr val="tx1"/>
          </a:solidFill>
          <a:latin typeface="Arial MT Md It"/>
          <a:ea typeface="ヒラギノ角ゴ Pro W3" charset="0"/>
          <a:cs typeface="Arial MT Md It"/>
        </a:defRPr>
      </a:lvl3pPr>
      <a:lvl4pPr marL="1600200" indent="-228600" algn="l" defTabSz="457200" rtl="0" eaLnBrk="1" fontAlgn="base" hangingPunct="1">
        <a:spcBef>
          <a:spcPct val="20000"/>
        </a:spcBef>
        <a:spcAft>
          <a:spcPct val="0"/>
        </a:spcAft>
        <a:buClr>
          <a:srgbClr val="5797A9"/>
        </a:buClr>
        <a:buFont typeface="Arial" pitchFamily="34" charset="0"/>
        <a:buChar char="–"/>
        <a:defRPr sz="2600" kern="1200">
          <a:solidFill>
            <a:schemeClr val="tx1"/>
          </a:solidFill>
          <a:latin typeface="Arial MT Md It"/>
          <a:ea typeface="ヒラギノ角ゴ Pro W3" charset="0"/>
          <a:cs typeface="Arial MT Md It"/>
        </a:defRPr>
      </a:lvl4pPr>
      <a:lvl5pPr marL="2057400" indent="-228600" algn="l" defTabSz="457200" rtl="0" eaLnBrk="1" fontAlgn="base" hangingPunct="1">
        <a:spcBef>
          <a:spcPct val="20000"/>
        </a:spcBef>
        <a:spcAft>
          <a:spcPct val="0"/>
        </a:spcAft>
        <a:buClr>
          <a:srgbClr val="5797A9"/>
        </a:buClr>
        <a:buFont typeface="Arial" pitchFamily="34" charset="0"/>
        <a:buChar char="»"/>
        <a:defRPr sz="2600" kern="1200">
          <a:solidFill>
            <a:schemeClr val="tx1"/>
          </a:solidFill>
          <a:latin typeface="Arial MT Md It"/>
          <a:ea typeface="ヒラギノ角ゴ Pro W3" charset="0"/>
          <a:cs typeface="Arial MT Md I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MKTG00272_BrandingTemplates_President'sPPT_CoverSlide_CoBrandedNoPic_Reverse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3810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3525" name="Rectangle 5"/>
          <p:cNvSpPr>
            <a:spLocks noGrp="1" noChangeArrowheads="1"/>
          </p:cNvSpPr>
          <p:nvPr>
            <p:ph type="sldNum" sz="quarter" idx="4"/>
          </p:nvPr>
        </p:nvSpPr>
        <p:spPr bwMode="auto">
          <a:xfrm>
            <a:off x="457200" y="6397627"/>
            <a:ext cx="2133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050" smtClean="0"/>
            </a:lvl1pPr>
          </a:lstStyle>
          <a:p>
            <a:pPr>
              <a:defRPr/>
            </a:pPr>
            <a:fld id="{50DB92CE-7F1E-4216-A82F-37797C8162D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100202248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txStyles>
    <p:titleStyle>
      <a:lvl1pPr algn="l" rtl="0" eaLnBrk="1" fontAlgn="base" hangingPunct="1">
        <a:spcBef>
          <a:spcPct val="0"/>
        </a:spcBef>
        <a:spcAft>
          <a:spcPct val="0"/>
        </a:spcAft>
        <a:defRPr sz="3300">
          <a:solidFill>
            <a:srgbClr val="CA126A"/>
          </a:solidFill>
          <a:latin typeface="+mj-lt"/>
          <a:ea typeface="+mj-ea"/>
          <a:cs typeface="+mj-cs"/>
        </a:defRPr>
      </a:lvl1pPr>
      <a:lvl2pPr algn="l" rtl="0" eaLnBrk="1" fontAlgn="base" hangingPunct="1">
        <a:spcBef>
          <a:spcPct val="0"/>
        </a:spcBef>
        <a:spcAft>
          <a:spcPct val="0"/>
        </a:spcAft>
        <a:defRPr sz="3300">
          <a:solidFill>
            <a:srgbClr val="CA126A"/>
          </a:solidFill>
          <a:latin typeface="Arial" charset="0"/>
        </a:defRPr>
      </a:lvl2pPr>
      <a:lvl3pPr algn="l" rtl="0" eaLnBrk="1" fontAlgn="base" hangingPunct="1">
        <a:spcBef>
          <a:spcPct val="0"/>
        </a:spcBef>
        <a:spcAft>
          <a:spcPct val="0"/>
        </a:spcAft>
        <a:defRPr sz="3300">
          <a:solidFill>
            <a:srgbClr val="CA126A"/>
          </a:solidFill>
          <a:latin typeface="Arial" charset="0"/>
        </a:defRPr>
      </a:lvl3pPr>
      <a:lvl4pPr algn="l" rtl="0" eaLnBrk="1" fontAlgn="base" hangingPunct="1">
        <a:spcBef>
          <a:spcPct val="0"/>
        </a:spcBef>
        <a:spcAft>
          <a:spcPct val="0"/>
        </a:spcAft>
        <a:defRPr sz="3300">
          <a:solidFill>
            <a:srgbClr val="CA126A"/>
          </a:solidFill>
          <a:latin typeface="Arial" charset="0"/>
        </a:defRPr>
      </a:lvl4pPr>
      <a:lvl5pPr algn="l" rtl="0" eaLnBrk="1" fontAlgn="base" hangingPunct="1">
        <a:spcBef>
          <a:spcPct val="0"/>
        </a:spcBef>
        <a:spcAft>
          <a:spcPct val="0"/>
        </a:spcAft>
        <a:defRPr sz="3300">
          <a:solidFill>
            <a:srgbClr val="CA126A"/>
          </a:solidFill>
          <a:latin typeface="Arial" charset="0"/>
        </a:defRPr>
      </a:lvl5pPr>
      <a:lvl6pPr marL="342900" algn="l" rtl="0" eaLnBrk="1" fontAlgn="base" hangingPunct="1">
        <a:spcBef>
          <a:spcPct val="0"/>
        </a:spcBef>
        <a:spcAft>
          <a:spcPct val="0"/>
        </a:spcAft>
        <a:defRPr sz="3300">
          <a:solidFill>
            <a:srgbClr val="CA126A"/>
          </a:solidFill>
          <a:latin typeface="Arial" charset="0"/>
        </a:defRPr>
      </a:lvl6pPr>
      <a:lvl7pPr marL="685800" algn="l" rtl="0" eaLnBrk="1" fontAlgn="base" hangingPunct="1">
        <a:spcBef>
          <a:spcPct val="0"/>
        </a:spcBef>
        <a:spcAft>
          <a:spcPct val="0"/>
        </a:spcAft>
        <a:defRPr sz="3300">
          <a:solidFill>
            <a:srgbClr val="CA126A"/>
          </a:solidFill>
          <a:latin typeface="Arial" charset="0"/>
        </a:defRPr>
      </a:lvl7pPr>
      <a:lvl8pPr marL="1028700" algn="l" rtl="0" eaLnBrk="1" fontAlgn="base" hangingPunct="1">
        <a:spcBef>
          <a:spcPct val="0"/>
        </a:spcBef>
        <a:spcAft>
          <a:spcPct val="0"/>
        </a:spcAft>
        <a:defRPr sz="3300">
          <a:solidFill>
            <a:srgbClr val="CA126A"/>
          </a:solidFill>
          <a:latin typeface="Arial" charset="0"/>
        </a:defRPr>
      </a:lvl8pPr>
      <a:lvl9pPr marL="1371600" algn="l" rtl="0" eaLnBrk="1" fontAlgn="base" hangingPunct="1">
        <a:spcBef>
          <a:spcPct val="0"/>
        </a:spcBef>
        <a:spcAft>
          <a:spcPct val="0"/>
        </a:spcAft>
        <a:defRPr sz="3300">
          <a:solidFill>
            <a:srgbClr val="CA126A"/>
          </a:solidFill>
          <a:latin typeface="Arial" charset="0"/>
        </a:defRPr>
      </a:lvl9pPr>
    </p:titleStyle>
    <p:bodyStyle>
      <a:lvl1pPr marL="257175" indent="-257175" algn="l" rtl="0" eaLnBrk="1" fontAlgn="base" hangingPunct="1">
        <a:spcBef>
          <a:spcPct val="20000"/>
        </a:spcBef>
        <a:spcAft>
          <a:spcPct val="0"/>
        </a:spcAft>
        <a:buClr>
          <a:srgbClr val="CA126A"/>
        </a:buClr>
        <a:buChar char="•"/>
        <a:defRPr sz="2400">
          <a:solidFill>
            <a:srgbClr val="013668"/>
          </a:solidFill>
          <a:latin typeface="+mn-lt"/>
          <a:ea typeface="+mn-ea"/>
          <a:cs typeface="+mn-cs"/>
        </a:defRPr>
      </a:lvl1pPr>
      <a:lvl2pPr marL="557213" indent="-214313" algn="l" rtl="0" eaLnBrk="1" fontAlgn="base" hangingPunct="1">
        <a:spcBef>
          <a:spcPct val="20000"/>
        </a:spcBef>
        <a:spcAft>
          <a:spcPct val="0"/>
        </a:spcAft>
        <a:buClr>
          <a:srgbClr val="CA126A"/>
        </a:buClr>
        <a:buChar char="–"/>
        <a:defRPr sz="2100">
          <a:solidFill>
            <a:srgbClr val="013668"/>
          </a:solidFill>
          <a:latin typeface="+mn-lt"/>
        </a:defRPr>
      </a:lvl2pPr>
      <a:lvl3pPr marL="857250" indent="-171450" algn="l" rtl="0" eaLnBrk="1" fontAlgn="base" hangingPunct="1">
        <a:spcBef>
          <a:spcPct val="20000"/>
        </a:spcBef>
        <a:spcAft>
          <a:spcPct val="0"/>
        </a:spcAft>
        <a:buClr>
          <a:srgbClr val="CA126A"/>
        </a:buClr>
        <a:buChar char="•"/>
        <a:defRPr sz="1800">
          <a:solidFill>
            <a:srgbClr val="013668"/>
          </a:solidFill>
          <a:latin typeface="+mn-lt"/>
        </a:defRPr>
      </a:lvl3pPr>
      <a:lvl4pPr marL="1200150" indent="-171450" algn="l" rtl="0" eaLnBrk="1" fontAlgn="base" hangingPunct="1">
        <a:spcBef>
          <a:spcPct val="20000"/>
        </a:spcBef>
        <a:spcAft>
          <a:spcPct val="0"/>
        </a:spcAft>
        <a:buClr>
          <a:srgbClr val="CA126A"/>
        </a:buClr>
        <a:buChar char="–"/>
        <a:defRPr sz="1500">
          <a:solidFill>
            <a:srgbClr val="013668"/>
          </a:solidFill>
          <a:latin typeface="+mn-lt"/>
        </a:defRPr>
      </a:lvl4pPr>
      <a:lvl5pPr marL="1543050" indent="-171450" algn="l" rtl="0" eaLnBrk="1" fontAlgn="base" hangingPunct="1">
        <a:spcBef>
          <a:spcPct val="20000"/>
        </a:spcBef>
        <a:spcAft>
          <a:spcPct val="0"/>
        </a:spcAft>
        <a:buClr>
          <a:srgbClr val="CA126A"/>
        </a:buClr>
        <a:buChar char="»"/>
        <a:defRPr sz="1500">
          <a:solidFill>
            <a:srgbClr val="013668"/>
          </a:solidFill>
          <a:latin typeface="+mn-lt"/>
        </a:defRPr>
      </a:lvl5pPr>
      <a:lvl6pPr marL="1885950" indent="-171450" algn="l" rtl="0" eaLnBrk="1" fontAlgn="base" hangingPunct="1">
        <a:spcBef>
          <a:spcPct val="20000"/>
        </a:spcBef>
        <a:spcAft>
          <a:spcPct val="0"/>
        </a:spcAft>
        <a:buClr>
          <a:srgbClr val="CA126A"/>
        </a:buClr>
        <a:buChar char="»"/>
        <a:defRPr sz="1500">
          <a:solidFill>
            <a:srgbClr val="013668"/>
          </a:solidFill>
          <a:latin typeface="+mn-lt"/>
        </a:defRPr>
      </a:lvl6pPr>
      <a:lvl7pPr marL="2228850" indent="-171450" algn="l" rtl="0" eaLnBrk="1" fontAlgn="base" hangingPunct="1">
        <a:spcBef>
          <a:spcPct val="20000"/>
        </a:spcBef>
        <a:spcAft>
          <a:spcPct val="0"/>
        </a:spcAft>
        <a:buClr>
          <a:srgbClr val="CA126A"/>
        </a:buClr>
        <a:buChar char="»"/>
        <a:defRPr sz="1500">
          <a:solidFill>
            <a:srgbClr val="013668"/>
          </a:solidFill>
          <a:latin typeface="+mn-lt"/>
        </a:defRPr>
      </a:lvl7pPr>
      <a:lvl8pPr marL="2571750" indent="-171450" algn="l" rtl="0" eaLnBrk="1" fontAlgn="base" hangingPunct="1">
        <a:spcBef>
          <a:spcPct val="20000"/>
        </a:spcBef>
        <a:spcAft>
          <a:spcPct val="0"/>
        </a:spcAft>
        <a:buClr>
          <a:srgbClr val="CA126A"/>
        </a:buClr>
        <a:buChar char="»"/>
        <a:defRPr sz="1500">
          <a:solidFill>
            <a:srgbClr val="013668"/>
          </a:solidFill>
          <a:latin typeface="+mn-lt"/>
        </a:defRPr>
      </a:lvl8pPr>
      <a:lvl9pPr marL="2914650" indent="-171450" algn="l" rtl="0" eaLnBrk="1" fontAlgn="base" hangingPunct="1">
        <a:spcBef>
          <a:spcPct val="20000"/>
        </a:spcBef>
        <a:spcAft>
          <a:spcPct val="0"/>
        </a:spcAft>
        <a:buClr>
          <a:srgbClr val="CA126A"/>
        </a:buClr>
        <a:buChar char="»"/>
        <a:defRPr sz="1500">
          <a:solidFill>
            <a:srgbClr val="013668"/>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MKTG00272_BrandingTemplates_President'sPPT_CoverSlide_CoBrandedNoPic_Reverse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3810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3525" name="Rectangle 5"/>
          <p:cNvSpPr>
            <a:spLocks noGrp="1" noChangeArrowheads="1"/>
          </p:cNvSpPr>
          <p:nvPr>
            <p:ph type="sldNum" sz="quarter" idx="4"/>
          </p:nvPr>
        </p:nvSpPr>
        <p:spPr bwMode="auto">
          <a:xfrm>
            <a:off x="457200" y="6397625"/>
            <a:ext cx="2133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smtClean="0"/>
            </a:lvl1pPr>
          </a:lstStyle>
          <a:p>
            <a:pPr>
              <a:defRPr/>
            </a:pPr>
            <a:fld id="{50DB92CE-7F1E-4216-A82F-37797C8162D9}" type="slidenum">
              <a:rPr lang="en-US">
                <a:solidFill>
                  <a:srgbClr val="013668"/>
                </a:solidFill>
                <a:latin typeface="Arial"/>
              </a:rPr>
              <a:pPr>
                <a:defRPr/>
              </a:pPr>
              <a:t>‹#›</a:t>
            </a:fld>
            <a:endParaRPr lang="en-US">
              <a:solidFill>
                <a:srgbClr val="013668"/>
              </a:solidFill>
              <a:latin typeface="Arial"/>
            </a:endParaRPr>
          </a:p>
        </p:txBody>
      </p:sp>
    </p:spTree>
    <p:extLst>
      <p:ext uri="{BB962C8B-B14F-4D97-AF65-F5344CB8AC3E}">
        <p14:creationId xmlns:p14="http://schemas.microsoft.com/office/powerpoint/2010/main" val="348575143"/>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3" r:id="rId13"/>
    <p:sldLayoutId id="2147483954" r:id="rId14"/>
  </p:sldLayoutIdLst>
  <p:txStyles>
    <p:titleStyle>
      <a:lvl1pPr algn="l" rtl="0" eaLnBrk="1" fontAlgn="base" hangingPunct="1">
        <a:spcBef>
          <a:spcPct val="0"/>
        </a:spcBef>
        <a:spcAft>
          <a:spcPct val="0"/>
        </a:spcAft>
        <a:defRPr sz="4400">
          <a:solidFill>
            <a:srgbClr val="CA126A"/>
          </a:solidFill>
          <a:latin typeface="+mj-lt"/>
          <a:ea typeface="+mj-ea"/>
          <a:cs typeface="+mj-cs"/>
        </a:defRPr>
      </a:lvl1pPr>
      <a:lvl2pPr algn="l" rtl="0" eaLnBrk="1" fontAlgn="base" hangingPunct="1">
        <a:spcBef>
          <a:spcPct val="0"/>
        </a:spcBef>
        <a:spcAft>
          <a:spcPct val="0"/>
        </a:spcAft>
        <a:defRPr sz="4400">
          <a:solidFill>
            <a:srgbClr val="CA126A"/>
          </a:solidFill>
          <a:latin typeface="Arial" charset="0"/>
        </a:defRPr>
      </a:lvl2pPr>
      <a:lvl3pPr algn="l" rtl="0" eaLnBrk="1" fontAlgn="base" hangingPunct="1">
        <a:spcBef>
          <a:spcPct val="0"/>
        </a:spcBef>
        <a:spcAft>
          <a:spcPct val="0"/>
        </a:spcAft>
        <a:defRPr sz="4400">
          <a:solidFill>
            <a:srgbClr val="CA126A"/>
          </a:solidFill>
          <a:latin typeface="Arial" charset="0"/>
        </a:defRPr>
      </a:lvl3pPr>
      <a:lvl4pPr algn="l" rtl="0" eaLnBrk="1" fontAlgn="base" hangingPunct="1">
        <a:spcBef>
          <a:spcPct val="0"/>
        </a:spcBef>
        <a:spcAft>
          <a:spcPct val="0"/>
        </a:spcAft>
        <a:defRPr sz="4400">
          <a:solidFill>
            <a:srgbClr val="CA126A"/>
          </a:solidFill>
          <a:latin typeface="Arial" charset="0"/>
        </a:defRPr>
      </a:lvl4pPr>
      <a:lvl5pPr algn="l" rtl="0" eaLnBrk="1" fontAlgn="base" hangingPunct="1">
        <a:spcBef>
          <a:spcPct val="0"/>
        </a:spcBef>
        <a:spcAft>
          <a:spcPct val="0"/>
        </a:spcAft>
        <a:defRPr sz="4400">
          <a:solidFill>
            <a:srgbClr val="CA126A"/>
          </a:solidFill>
          <a:latin typeface="Arial" charset="0"/>
        </a:defRPr>
      </a:lvl5pPr>
      <a:lvl6pPr marL="457200" algn="l" rtl="0" eaLnBrk="1" fontAlgn="base" hangingPunct="1">
        <a:spcBef>
          <a:spcPct val="0"/>
        </a:spcBef>
        <a:spcAft>
          <a:spcPct val="0"/>
        </a:spcAft>
        <a:defRPr sz="4400">
          <a:solidFill>
            <a:srgbClr val="CA126A"/>
          </a:solidFill>
          <a:latin typeface="Arial" charset="0"/>
        </a:defRPr>
      </a:lvl6pPr>
      <a:lvl7pPr marL="914400" algn="l" rtl="0" eaLnBrk="1" fontAlgn="base" hangingPunct="1">
        <a:spcBef>
          <a:spcPct val="0"/>
        </a:spcBef>
        <a:spcAft>
          <a:spcPct val="0"/>
        </a:spcAft>
        <a:defRPr sz="4400">
          <a:solidFill>
            <a:srgbClr val="CA126A"/>
          </a:solidFill>
          <a:latin typeface="Arial" charset="0"/>
        </a:defRPr>
      </a:lvl7pPr>
      <a:lvl8pPr marL="1371600" algn="l" rtl="0" eaLnBrk="1" fontAlgn="base" hangingPunct="1">
        <a:spcBef>
          <a:spcPct val="0"/>
        </a:spcBef>
        <a:spcAft>
          <a:spcPct val="0"/>
        </a:spcAft>
        <a:defRPr sz="4400">
          <a:solidFill>
            <a:srgbClr val="CA126A"/>
          </a:solidFill>
          <a:latin typeface="Arial" charset="0"/>
        </a:defRPr>
      </a:lvl8pPr>
      <a:lvl9pPr marL="1828800" algn="l" rtl="0" eaLnBrk="1" fontAlgn="base" hangingPunct="1">
        <a:spcBef>
          <a:spcPct val="0"/>
        </a:spcBef>
        <a:spcAft>
          <a:spcPct val="0"/>
        </a:spcAft>
        <a:defRPr sz="4400">
          <a:solidFill>
            <a:srgbClr val="CA126A"/>
          </a:solidFill>
          <a:latin typeface="Arial" charset="0"/>
        </a:defRPr>
      </a:lvl9pPr>
    </p:titleStyle>
    <p:bodyStyle>
      <a:lvl1pPr marL="342900" indent="-342900" algn="l" rtl="0" eaLnBrk="1" fontAlgn="base" hangingPunct="1">
        <a:spcBef>
          <a:spcPct val="20000"/>
        </a:spcBef>
        <a:spcAft>
          <a:spcPct val="0"/>
        </a:spcAft>
        <a:buClr>
          <a:srgbClr val="CA126A"/>
        </a:buClr>
        <a:buChar char="•"/>
        <a:defRPr sz="3200">
          <a:solidFill>
            <a:srgbClr val="013668"/>
          </a:solidFill>
          <a:latin typeface="+mn-lt"/>
          <a:ea typeface="+mn-ea"/>
          <a:cs typeface="+mn-cs"/>
        </a:defRPr>
      </a:lvl1pPr>
      <a:lvl2pPr marL="742950" indent="-285750" algn="l" rtl="0" eaLnBrk="1" fontAlgn="base" hangingPunct="1">
        <a:spcBef>
          <a:spcPct val="20000"/>
        </a:spcBef>
        <a:spcAft>
          <a:spcPct val="0"/>
        </a:spcAft>
        <a:buClr>
          <a:srgbClr val="CA126A"/>
        </a:buClr>
        <a:buChar char="–"/>
        <a:defRPr sz="2800">
          <a:solidFill>
            <a:srgbClr val="013668"/>
          </a:solidFill>
          <a:latin typeface="+mn-lt"/>
        </a:defRPr>
      </a:lvl2pPr>
      <a:lvl3pPr marL="1143000" indent="-228600" algn="l" rtl="0" eaLnBrk="1" fontAlgn="base" hangingPunct="1">
        <a:spcBef>
          <a:spcPct val="20000"/>
        </a:spcBef>
        <a:spcAft>
          <a:spcPct val="0"/>
        </a:spcAft>
        <a:buClr>
          <a:srgbClr val="CA126A"/>
        </a:buClr>
        <a:buChar char="•"/>
        <a:defRPr sz="2400">
          <a:solidFill>
            <a:srgbClr val="013668"/>
          </a:solidFill>
          <a:latin typeface="+mn-lt"/>
        </a:defRPr>
      </a:lvl3pPr>
      <a:lvl4pPr marL="1600200" indent="-228600" algn="l" rtl="0" eaLnBrk="1" fontAlgn="base" hangingPunct="1">
        <a:spcBef>
          <a:spcPct val="20000"/>
        </a:spcBef>
        <a:spcAft>
          <a:spcPct val="0"/>
        </a:spcAft>
        <a:buClr>
          <a:srgbClr val="CA126A"/>
        </a:buClr>
        <a:buChar char="–"/>
        <a:defRPr sz="2000">
          <a:solidFill>
            <a:srgbClr val="013668"/>
          </a:solidFill>
          <a:latin typeface="+mn-lt"/>
        </a:defRPr>
      </a:lvl4pPr>
      <a:lvl5pPr marL="2057400" indent="-228600" algn="l" rtl="0" eaLnBrk="1" fontAlgn="base" hangingPunct="1">
        <a:spcBef>
          <a:spcPct val="20000"/>
        </a:spcBef>
        <a:spcAft>
          <a:spcPct val="0"/>
        </a:spcAft>
        <a:buClr>
          <a:srgbClr val="CA126A"/>
        </a:buClr>
        <a:buChar char="»"/>
        <a:defRPr sz="2000">
          <a:solidFill>
            <a:srgbClr val="013668"/>
          </a:solidFill>
          <a:latin typeface="+mn-lt"/>
        </a:defRPr>
      </a:lvl5pPr>
      <a:lvl6pPr marL="2514600" indent="-228600" algn="l" rtl="0" eaLnBrk="1" fontAlgn="base" hangingPunct="1">
        <a:spcBef>
          <a:spcPct val="20000"/>
        </a:spcBef>
        <a:spcAft>
          <a:spcPct val="0"/>
        </a:spcAft>
        <a:buClr>
          <a:srgbClr val="CA126A"/>
        </a:buClr>
        <a:buChar char="»"/>
        <a:defRPr sz="2000">
          <a:solidFill>
            <a:srgbClr val="013668"/>
          </a:solidFill>
          <a:latin typeface="+mn-lt"/>
        </a:defRPr>
      </a:lvl6pPr>
      <a:lvl7pPr marL="2971800" indent="-228600" algn="l" rtl="0" eaLnBrk="1" fontAlgn="base" hangingPunct="1">
        <a:spcBef>
          <a:spcPct val="20000"/>
        </a:spcBef>
        <a:spcAft>
          <a:spcPct val="0"/>
        </a:spcAft>
        <a:buClr>
          <a:srgbClr val="CA126A"/>
        </a:buClr>
        <a:buChar char="»"/>
        <a:defRPr sz="2000">
          <a:solidFill>
            <a:srgbClr val="013668"/>
          </a:solidFill>
          <a:latin typeface="+mn-lt"/>
        </a:defRPr>
      </a:lvl7pPr>
      <a:lvl8pPr marL="3429000" indent="-228600" algn="l" rtl="0" eaLnBrk="1" fontAlgn="base" hangingPunct="1">
        <a:spcBef>
          <a:spcPct val="20000"/>
        </a:spcBef>
        <a:spcAft>
          <a:spcPct val="0"/>
        </a:spcAft>
        <a:buClr>
          <a:srgbClr val="CA126A"/>
        </a:buClr>
        <a:buChar char="»"/>
        <a:defRPr sz="2000">
          <a:solidFill>
            <a:srgbClr val="013668"/>
          </a:solidFill>
          <a:latin typeface="+mn-lt"/>
        </a:defRPr>
      </a:lvl8pPr>
      <a:lvl9pPr marL="3886200" indent="-228600" algn="l" rtl="0" eaLnBrk="1" fontAlgn="base" hangingPunct="1">
        <a:spcBef>
          <a:spcPct val="20000"/>
        </a:spcBef>
        <a:spcAft>
          <a:spcPct val="0"/>
        </a:spcAft>
        <a:buClr>
          <a:srgbClr val="CA126A"/>
        </a:buClr>
        <a:buChar char="»"/>
        <a:defRPr sz="2000">
          <a:solidFill>
            <a:srgbClr val="01366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1041400" y="274638"/>
            <a:ext cx="764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1041400" y="1600200"/>
            <a:ext cx="76454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0875731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txStyles>
    <p:titleStyle>
      <a:lvl1pPr algn="l" defTabSz="342900" rtl="0" eaLnBrk="1" fontAlgn="base" hangingPunct="1">
        <a:spcBef>
          <a:spcPct val="0"/>
        </a:spcBef>
        <a:spcAft>
          <a:spcPct val="0"/>
        </a:spcAft>
        <a:defRPr sz="3000" kern="1200">
          <a:solidFill>
            <a:schemeClr val="tx2"/>
          </a:solidFill>
          <a:latin typeface="Arial MT Md It"/>
          <a:ea typeface="ヒラギノ角ゴ Pro W3" charset="0"/>
          <a:cs typeface="Arial MT Md It"/>
        </a:defRPr>
      </a:lvl1pPr>
      <a:lvl2pPr algn="l" defTabSz="342900" rtl="0" eaLnBrk="1" fontAlgn="base" hangingPunct="1">
        <a:spcBef>
          <a:spcPct val="0"/>
        </a:spcBef>
        <a:spcAft>
          <a:spcPct val="0"/>
        </a:spcAft>
        <a:defRPr sz="3000">
          <a:solidFill>
            <a:schemeClr val="tx2"/>
          </a:solidFill>
          <a:latin typeface="Arial MT Md It" charset="0"/>
          <a:ea typeface="ヒラギノ角ゴ Pro W3" charset="0"/>
        </a:defRPr>
      </a:lvl2pPr>
      <a:lvl3pPr algn="l" defTabSz="342900" rtl="0" eaLnBrk="1" fontAlgn="base" hangingPunct="1">
        <a:spcBef>
          <a:spcPct val="0"/>
        </a:spcBef>
        <a:spcAft>
          <a:spcPct val="0"/>
        </a:spcAft>
        <a:defRPr sz="3000">
          <a:solidFill>
            <a:schemeClr val="tx2"/>
          </a:solidFill>
          <a:latin typeface="Arial MT Md It" charset="0"/>
          <a:ea typeface="ヒラギノ角ゴ Pro W3" charset="0"/>
        </a:defRPr>
      </a:lvl3pPr>
      <a:lvl4pPr algn="l" defTabSz="342900" rtl="0" eaLnBrk="1" fontAlgn="base" hangingPunct="1">
        <a:spcBef>
          <a:spcPct val="0"/>
        </a:spcBef>
        <a:spcAft>
          <a:spcPct val="0"/>
        </a:spcAft>
        <a:defRPr sz="3000">
          <a:solidFill>
            <a:schemeClr val="tx2"/>
          </a:solidFill>
          <a:latin typeface="Arial MT Md It" charset="0"/>
          <a:ea typeface="ヒラギノ角ゴ Pro W3" charset="0"/>
        </a:defRPr>
      </a:lvl4pPr>
      <a:lvl5pPr algn="l" defTabSz="342900" rtl="0" eaLnBrk="1" fontAlgn="base" hangingPunct="1">
        <a:spcBef>
          <a:spcPct val="0"/>
        </a:spcBef>
        <a:spcAft>
          <a:spcPct val="0"/>
        </a:spcAft>
        <a:defRPr sz="3000">
          <a:solidFill>
            <a:schemeClr val="tx2"/>
          </a:solidFill>
          <a:latin typeface="Arial MT Md It" charset="0"/>
          <a:ea typeface="ヒラギノ角ゴ Pro W3" charset="0"/>
        </a:defRPr>
      </a:lvl5pPr>
      <a:lvl6pPr marL="342900" algn="l" defTabSz="342900" rtl="0" eaLnBrk="1" fontAlgn="base" hangingPunct="1">
        <a:spcBef>
          <a:spcPct val="0"/>
        </a:spcBef>
        <a:spcAft>
          <a:spcPct val="0"/>
        </a:spcAft>
        <a:defRPr sz="3000">
          <a:solidFill>
            <a:schemeClr val="tx2"/>
          </a:solidFill>
          <a:latin typeface="Arial MT Md It" charset="0"/>
          <a:ea typeface="ヒラギノ角ゴ Pro W3" charset="0"/>
        </a:defRPr>
      </a:lvl6pPr>
      <a:lvl7pPr marL="685800" algn="l" defTabSz="342900" rtl="0" eaLnBrk="1" fontAlgn="base" hangingPunct="1">
        <a:spcBef>
          <a:spcPct val="0"/>
        </a:spcBef>
        <a:spcAft>
          <a:spcPct val="0"/>
        </a:spcAft>
        <a:defRPr sz="3000">
          <a:solidFill>
            <a:schemeClr val="tx2"/>
          </a:solidFill>
          <a:latin typeface="Arial MT Md It" charset="0"/>
          <a:ea typeface="ヒラギノ角ゴ Pro W3" charset="0"/>
        </a:defRPr>
      </a:lvl7pPr>
      <a:lvl8pPr marL="1028700" algn="l" defTabSz="342900" rtl="0" eaLnBrk="1" fontAlgn="base" hangingPunct="1">
        <a:spcBef>
          <a:spcPct val="0"/>
        </a:spcBef>
        <a:spcAft>
          <a:spcPct val="0"/>
        </a:spcAft>
        <a:defRPr sz="3000">
          <a:solidFill>
            <a:schemeClr val="tx2"/>
          </a:solidFill>
          <a:latin typeface="Arial MT Md It" charset="0"/>
          <a:ea typeface="ヒラギノ角ゴ Pro W3" charset="0"/>
        </a:defRPr>
      </a:lvl8pPr>
      <a:lvl9pPr marL="1371600" algn="l" defTabSz="342900" rtl="0" eaLnBrk="1" fontAlgn="base" hangingPunct="1">
        <a:spcBef>
          <a:spcPct val="0"/>
        </a:spcBef>
        <a:spcAft>
          <a:spcPct val="0"/>
        </a:spcAft>
        <a:defRPr sz="3000">
          <a:solidFill>
            <a:schemeClr val="tx2"/>
          </a:solidFill>
          <a:latin typeface="Arial MT Md It" charset="0"/>
          <a:ea typeface="ヒラギノ角ゴ Pro W3" charset="0"/>
        </a:defRPr>
      </a:lvl9pPr>
    </p:titleStyle>
    <p:bodyStyle>
      <a:lvl1pPr marL="257175" indent="-257175" algn="l" defTabSz="342900" rtl="0" eaLnBrk="1" fontAlgn="base" hangingPunct="1">
        <a:spcBef>
          <a:spcPct val="20000"/>
        </a:spcBef>
        <a:spcAft>
          <a:spcPct val="0"/>
        </a:spcAft>
        <a:buClr>
          <a:srgbClr val="5797A9"/>
        </a:buClr>
        <a:buFont typeface="Arial" pitchFamily="34" charset="0"/>
        <a:buChar char="•"/>
        <a:defRPr sz="1950" kern="1200">
          <a:solidFill>
            <a:schemeClr val="tx1"/>
          </a:solidFill>
          <a:latin typeface="Arial MT Md It"/>
          <a:ea typeface="ヒラギノ角ゴ Pro W3" charset="0"/>
          <a:cs typeface="Arial MT Md It"/>
        </a:defRPr>
      </a:lvl1pPr>
      <a:lvl2pPr marL="557213" indent="-214313" algn="l" defTabSz="342900" rtl="0" eaLnBrk="1" fontAlgn="base" hangingPunct="1">
        <a:spcBef>
          <a:spcPct val="20000"/>
        </a:spcBef>
        <a:spcAft>
          <a:spcPct val="0"/>
        </a:spcAft>
        <a:buClr>
          <a:srgbClr val="5797A9"/>
        </a:buClr>
        <a:buFont typeface="Arial" pitchFamily="34" charset="0"/>
        <a:buChar char="–"/>
        <a:defRPr sz="1950" kern="1200">
          <a:solidFill>
            <a:schemeClr val="tx1"/>
          </a:solidFill>
          <a:latin typeface="Arial MT Md It"/>
          <a:ea typeface="ヒラギノ角ゴ Pro W3" charset="0"/>
          <a:cs typeface="Arial MT Md It"/>
        </a:defRPr>
      </a:lvl2pPr>
      <a:lvl3pPr marL="857250" indent="-171450" algn="l" defTabSz="342900" rtl="0" eaLnBrk="1" fontAlgn="base" hangingPunct="1">
        <a:spcBef>
          <a:spcPct val="20000"/>
        </a:spcBef>
        <a:spcAft>
          <a:spcPct val="0"/>
        </a:spcAft>
        <a:buClr>
          <a:srgbClr val="5797A9"/>
        </a:buClr>
        <a:buFont typeface="Arial" pitchFamily="34" charset="0"/>
        <a:buChar char="•"/>
        <a:defRPr sz="1950" kern="1200">
          <a:solidFill>
            <a:schemeClr val="tx1"/>
          </a:solidFill>
          <a:latin typeface="Arial MT Md It"/>
          <a:ea typeface="ヒラギノ角ゴ Pro W3" charset="0"/>
          <a:cs typeface="Arial MT Md It"/>
        </a:defRPr>
      </a:lvl3pPr>
      <a:lvl4pPr marL="1200150" indent="-171450" algn="l" defTabSz="342900" rtl="0" eaLnBrk="1" fontAlgn="base" hangingPunct="1">
        <a:spcBef>
          <a:spcPct val="20000"/>
        </a:spcBef>
        <a:spcAft>
          <a:spcPct val="0"/>
        </a:spcAft>
        <a:buClr>
          <a:srgbClr val="5797A9"/>
        </a:buClr>
        <a:buFont typeface="Arial" pitchFamily="34" charset="0"/>
        <a:buChar char="–"/>
        <a:defRPr sz="1950" kern="1200">
          <a:solidFill>
            <a:schemeClr val="tx1"/>
          </a:solidFill>
          <a:latin typeface="Arial MT Md It"/>
          <a:ea typeface="ヒラギノ角ゴ Pro W3" charset="0"/>
          <a:cs typeface="Arial MT Md It"/>
        </a:defRPr>
      </a:lvl4pPr>
      <a:lvl5pPr marL="1543050" indent="-171450" algn="l" defTabSz="342900" rtl="0" eaLnBrk="1" fontAlgn="base" hangingPunct="1">
        <a:spcBef>
          <a:spcPct val="20000"/>
        </a:spcBef>
        <a:spcAft>
          <a:spcPct val="0"/>
        </a:spcAft>
        <a:buClr>
          <a:srgbClr val="5797A9"/>
        </a:buClr>
        <a:buFont typeface="Arial" pitchFamily="34" charset="0"/>
        <a:buChar char="»"/>
        <a:defRPr sz="1950" kern="1200">
          <a:solidFill>
            <a:schemeClr val="tx1"/>
          </a:solidFill>
          <a:latin typeface="Arial MT Md It"/>
          <a:ea typeface="ヒラギノ角ゴ Pro W3" charset="0"/>
          <a:cs typeface="Arial MT Md I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11/4/2023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59126283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7502525" y="6423034"/>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3315" name="Subtitle 2"/>
          <p:cNvSpPr txBox="1">
            <a:spLocks/>
          </p:cNvSpPr>
          <p:nvPr/>
        </p:nvSpPr>
        <p:spPr bwMode="auto">
          <a:xfrm>
            <a:off x="264173" y="3535148"/>
            <a:ext cx="8609243" cy="1843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rgbClr val="51B8D5"/>
              </a:buClr>
              <a:buFont typeface="Arial" pitchFamily="34" charset="0"/>
              <a:buNone/>
            </a:pPr>
            <a:r>
              <a:rPr lang="en-US" altLang="en-US" sz="2000" b="1" dirty="0">
                <a:solidFill>
                  <a:srgbClr val="002853"/>
                </a:solidFill>
                <a:latin typeface="+mj-lt"/>
                <a:ea typeface="ヒラギノ角ゴ Pro W3" charset="-128"/>
                <a:cs typeface="Arial"/>
              </a:rPr>
              <a:t>Brianna Norton, Gabrielle Ryan, Benjamin Hayes, Susan Spratt, </a:t>
            </a:r>
          </a:p>
          <a:p>
            <a:pPr algn="ctr" eaLnBrk="1" hangingPunct="1">
              <a:spcBef>
                <a:spcPct val="20000"/>
              </a:spcBef>
              <a:buClr>
                <a:srgbClr val="51B8D5"/>
              </a:buClr>
              <a:buFont typeface="Arial" pitchFamily="34" charset="0"/>
              <a:buNone/>
            </a:pPr>
            <a:r>
              <a:rPr lang="en-US" altLang="en-US" sz="2000" b="1" dirty="0">
                <a:solidFill>
                  <a:srgbClr val="002853"/>
                </a:solidFill>
                <a:latin typeface="+mj-lt"/>
                <a:ea typeface="ヒラギノ角ゴ Pro W3" charset="-128"/>
                <a:cs typeface="Arial"/>
              </a:rPr>
              <a:t>Kailin See, Julia Arnsten, Aaron Fox  </a:t>
            </a:r>
          </a:p>
          <a:p>
            <a:pPr algn="ctr" eaLnBrk="1" hangingPunct="1">
              <a:spcBef>
                <a:spcPct val="20000"/>
              </a:spcBef>
              <a:buClr>
                <a:srgbClr val="51B8D5"/>
              </a:buClr>
              <a:buFont typeface="Arial" pitchFamily="34" charset="0"/>
              <a:buNone/>
            </a:pPr>
            <a:r>
              <a:rPr lang="en-US" altLang="en-US" sz="2000" b="1" dirty="0">
                <a:solidFill>
                  <a:srgbClr val="002853"/>
                </a:solidFill>
                <a:latin typeface="Calibri"/>
                <a:ea typeface="ヒラギノ角ゴ Pro W3" charset="-128"/>
                <a:cs typeface="Calibri"/>
              </a:rPr>
              <a:t>Albert Einstein College of Medicine | Montefiore Medical Center </a:t>
            </a:r>
          </a:p>
          <a:p>
            <a:pPr algn="ctr" eaLnBrk="1" hangingPunct="1">
              <a:spcBef>
                <a:spcPct val="20000"/>
              </a:spcBef>
              <a:buClr>
                <a:srgbClr val="51B8D5"/>
              </a:buClr>
              <a:buFont typeface="Arial" pitchFamily="34" charset="0"/>
              <a:buNone/>
            </a:pPr>
            <a:r>
              <a:rPr lang="en-US" altLang="en-US" sz="2000" b="1" dirty="0">
                <a:solidFill>
                  <a:srgbClr val="002853"/>
                </a:solidFill>
                <a:latin typeface="Calibri"/>
                <a:ea typeface="ヒラギノ角ゴ Pro W3" charset="-128"/>
                <a:cs typeface="Calibri"/>
              </a:rPr>
              <a:t>On Point NYC </a:t>
            </a:r>
          </a:p>
          <a:p>
            <a:pPr algn="ctr" eaLnBrk="1" hangingPunct="1">
              <a:spcBef>
                <a:spcPct val="20000"/>
              </a:spcBef>
              <a:buClr>
                <a:srgbClr val="51B8D5"/>
              </a:buClr>
              <a:buFont typeface="Arial" pitchFamily="34" charset="0"/>
              <a:buNone/>
            </a:pPr>
            <a:endParaRPr lang="en-US" sz="2000" b="1" dirty="0">
              <a:solidFill>
                <a:srgbClr val="002853"/>
              </a:solidFill>
              <a:latin typeface="+mj-lt"/>
              <a:ea typeface="ヒラギノ角ゴ Pro W3" charset="-128"/>
              <a:cs typeface="Arial"/>
            </a:endParaRPr>
          </a:p>
          <a:p>
            <a:pPr algn="ctr" eaLnBrk="1" hangingPunct="1">
              <a:spcBef>
                <a:spcPct val="20000"/>
              </a:spcBef>
              <a:buClr>
                <a:srgbClr val="51B8D5"/>
              </a:buClr>
              <a:buFont typeface="Arial" pitchFamily="34" charset="0"/>
              <a:buNone/>
            </a:pPr>
            <a:endParaRPr lang="en-US" altLang="en-US" sz="2000" b="1" dirty="0">
              <a:solidFill>
                <a:srgbClr val="002853"/>
              </a:solidFill>
              <a:latin typeface="+mj-lt"/>
              <a:ea typeface="ヒラギノ角ゴ Pro W3" charset="-128"/>
              <a:cs typeface="Arial"/>
            </a:endParaRPr>
          </a:p>
          <a:p>
            <a:pPr algn="ctr" eaLnBrk="1" hangingPunct="1">
              <a:spcBef>
                <a:spcPct val="20000"/>
              </a:spcBef>
              <a:buClr>
                <a:srgbClr val="51B8D5"/>
              </a:buClr>
              <a:buFont typeface="Arial" pitchFamily="34" charset="0"/>
              <a:buNone/>
            </a:pPr>
            <a:endParaRPr lang="en-US" altLang="en-US" sz="2000" b="1" dirty="0">
              <a:solidFill>
                <a:srgbClr val="002853"/>
              </a:solidFill>
              <a:latin typeface="+mj-lt"/>
              <a:ea typeface="ヒラギノ角ゴ Pro W3" charset="-128"/>
              <a:cs typeface="Arial"/>
            </a:endParaRPr>
          </a:p>
          <a:p>
            <a:pPr algn="ctr" eaLnBrk="1" hangingPunct="1">
              <a:spcBef>
                <a:spcPct val="20000"/>
              </a:spcBef>
              <a:buClr>
                <a:srgbClr val="51B8D5"/>
              </a:buClr>
              <a:buFont typeface="Arial" pitchFamily="34" charset="0"/>
              <a:buNone/>
            </a:pPr>
            <a:endParaRPr lang="en-US" altLang="en-US" sz="2000" b="1" dirty="0">
              <a:solidFill>
                <a:srgbClr val="002853"/>
              </a:solidFill>
              <a:latin typeface="+mj-lt"/>
              <a:ea typeface="ヒラギノ角ゴ Pro W3" charset="-128"/>
              <a:cs typeface="Arial"/>
            </a:endParaRPr>
          </a:p>
          <a:p>
            <a:pPr algn="ctr" eaLnBrk="1" hangingPunct="1">
              <a:spcBef>
                <a:spcPct val="20000"/>
              </a:spcBef>
              <a:buClr>
                <a:srgbClr val="51B8D5"/>
              </a:buClr>
              <a:buFont typeface="Arial" pitchFamily="34" charset="0"/>
              <a:buNone/>
            </a:pPr>
            <a:endParaRPr lang="en-US" altLang="en-US" sz="2000" b="1" dirty="0">
              <a:solidFill>
                <a:srgbClr val="002853"/>
              </a:solidFill>
              <a:latin typeface="+mj-lt"/>
              <a:ea typeface="ヒラギノ角ゴ Pro W3" charset="-128"/>
              <a:cs typeface="Arial"/>
            </a:endParaRPr>
          </a:p>
          <a:p>
            <a:pPr algn="ctr" eaLnBrk="1" hangingPunct="1">
              <a:spcBef>
                <a:spcPct val="20000"/>
              </a:spcBef>
              <a:buClr>
                <a:srgbClr val="51B8D5"/>
              </a:buClr>
              <a:buFont typeface="Arial" pitchFamily="34" charset="0"/>
              <a:buNone/>
            </a:pPr>
            <a:endParaRPr lang="en-US" altLang="en-US" sz="2000" b="1" dirty="0">
              <a:solidFill>
                <a:srgbClr val="002853"/>
              </a:solidFill>
              <a:latin typeface="+mj-lt"/>
              <a:ea typeface="ヒラギノ角ゴ Pro W3" charset="-128"/>
              <a:cs typeface="Arial"/>
            </a:endParaRPr>
          </a:p>
        </p:txBody>
      </p:sp>
      <p:sp>
        <p:nvSpPr>
          <p:cNvPr id="8" name="Title 6"/>
          <p:cNvSpPr>
            <a:spLocks noGrp="1"/>
          </p:cNvSpPr>
          <p:nvPr>
            <p:ph type="title"/>
          </p:nvPr>
        </p:nvSpPr>
        <p:spPr>
          <a:xfrm>
            <a:off x="453129" y="505340"/>
            <a:ext cx="8231330" cy="1143000"/>
          </a:xfrm>
        </p:spPr>
        <p:txBody>
          <a:bodyPr>
            <a:noAutofit/>
          </a:bodyPr>
          <a:lstStyle/>
          <a:p>
            <a:pPr marL="0" marR="0" algn="ct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Arial" panose="020B0604020202020204" pitchFamily="34" charset="0"/>
                <a:ea typeface="Times New Roman" panose="02020603050405020304" pitchFamily="18" charset="0"/>
              </a:rPr>
              <a:t>Utilizing the First Sanctioned Overdose Prevention Center to Provide Directly-Observed Hepatitis C Virus (HCV) Treatment </a:t>
            </a:r>
            <a:br>
              <a:rPr lang="en-US" sz="2800" b="1" dirty="0">
                <a:effectLst/>
                <a:latin typeface="Arial" panose="020B0604020202020204" pitchFamily="34" charset="0"/>
                <a:ea typeface="Times New Roman" panose="02020603050405020304" pitchFamily="18" charset="0"/>
              </a:rPr>
            </a:br>
            <a:r>
              <a:rPr lang="en-US" sz="2800" b="1" dirty="0">
                <a:effectLst/>
                <a:latin typeface="Arial" panose="020B0604020202020204" pitchFamily="34" charset="0"/>
                <a:ea typeface="Times New Roman" panose="02020603050405020304" pitchFamily="18" charset="0"/>
              </a:rPr>
              <a:t>to People Who Inject Drugs in NYC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6463217"/>
      </p:ext>
    </p:extLst>
  </p:cSld>
  <p:clrMapOvr>
    <a:masterClrMapping/>
  </p:clrMapOvr>
  <mc:AlternateContent xmlns:mc="http://schemas.openxmlformats.org/markup-compatibility/2006" xmlns:p14="http://schemas.microsoft.com/office/powerpoint/2010/main">
    <mc:Choice Requires="p14">
      <p:transition spd="slow" p14:dur="2000" advTm="22769"/>
    </mc:Choice>
    <mc:Fallback xmlns="">
      <p:transition xmlns:p14="http://schemas.microsoft.com/office/powerpoint/2010/main" spd="slow" advTm="2276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Innovative HCV SSP Program</a:t>
            </a:r>
          </a:p>
        </p:txBody>
      </p:sp>
      <p:pic>
        <p:nvPicPr>
          <p:cNvPr id="4" name="Picture 3">
            <a:extLst>
              <a:ext uri="{FF2B5EF4-FFF2-40B4-BE49-F238E27FC236}">
                <a16:creationId xmlns:a16="http://schemas.microsoft.com/office/drawing/2014/main" id="{155246C5-3B36-4FB1-818D-7B18E0BDDD85}"/>
              </a:ext>
            </a:extLst>
          </p:cNvPr>
          <p:cNvPicPr>
            <a:picLocks noChangeAspect="1"/>
          </p:cNvPicPr>
          <p:nvPr/>
        </p:nvPicPr>
        <p:blipFill>
          <a:blip r:embed="rId3"/>
          <a:stretch>
            <a:fillRect/>
          </a:stretch>
        </p:blipFill>
        <p:spPr>
          <a:xfrm>
            <a:off x="660510" y="2160088"/>
            <a:ext cx="7574830" cy="3703782"/>
          </a:xfrm>
          <a:prstGeom prst="rect">
            <a:avLst/>
          </a:prstGeom>
        </p:spPr>
      </p:pic>
      <p:sp>
        <p:nvSpPr>
          <p:cNvPr id="3" name="TextBox 2">
            <a:extLst>
              <a:ext uri="{FF2B5EF4-FFF2-40B4-BE49-F238E27FC236}">
                <a16:creationId xmlns:a16="http://schemas.microsoft.com/office/drawing/2014/main" id="{285C7FF0-F56C-AE41-8DDF-926D1C9E907F}"/>
              </a:ext>
            </a:extLst>
          </p:cNvPr>
          <p:cNvSpPr txBox="1"/>
          <p:nvPr/>
        </p:nvSpPr>
        <p:spPr>
          <a:xfrm>
            <a:off x="1189399" y="1485107"/>
            <a:ext cx="6765201" cy="369332"/>
          </a:xfrm>
          <a:prstGeom prst="rect">
            <a:avLst/>
          </a:prstGeom>
          <a:noFill/>
        </p:spPr>
        <p:txBody>
          <a:bodyPr wrap="square" rtlCol="0">
            <a:spAutoFit/>
          </a:bodyPr>
          <a:lstStyle/>
          <a:p>
            <a:pPr defTabSz="685800" fontAlgn="auto">
              <a:spcBef>
                <a:spcPts val="0"/>
              </a:spcBef>
              <a:spcAft>
                <a:spcPts val="0"/>
              </a:spcAft>
            </a:pPr>
            <a:r>
              <a:rPr lang="en-US" sz="1800" b="1" dirty="0">
                <a:solidFill>
                  <a:prstClr val="black"/>
                </a:solidFill>
                <a:ea typeface="+mn-ea"/>
                <a:cs typeface="Arial" panose="020B0604020202020204" pitchFamily="34" charset="0"/>
              </a:rPr>
              <a:t>Eligible patients: + HCV Rapid Test or self-reported HCV</a:t>
            </a:r>
          </a:p>
        </p:txBody>
      </p:sp>
    </p:spTree>
    <p:extLst>
      <p:ext uri="{BB962C8B-B14F-4D97-AF65-F5344CB8AC3E}">
        <p14:creationId xmlns:p14="http://schemas.microsoft.com/office/powerpoint/2010/main" val="244910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10;&#10;Description automatically generated">
            <a:extLst>
              <a:ext uri="{FF2B5EF4-FFF2-40B4-BE49-F238E27FC236}">
                <a16:creationId xmlns:a16="http://schemas.microsoft.com/office/drawing/2014/main" id="{4E157818-821C-D5BA-20C0-3207C5F7B183}"/>
              </a:ext>
            </a:extLst>
          </p:cNvPr>
          <p:cNvPicPr>
            <a:picLocks noGrp="1" noChangeAspect="1"/>
          </p:cNvPicPr>
          <p:nvPr>
            <p:ph idx="1"/>
          </p:nvPr>
        </p:nvPicPr>
        <p:blipFill>
          <a:blip r:embed="rId3"/>
          <a:stretch>
            <a:fillRect/>
          </a:stretch>
        </p:blipFill>
        <p:spPr>
          <a:xfrm>
            <a:off x="1544128" y="169303"/>
            <a:ext cx="6298848" cy="5920509"/>
          </a:xfrm>
          <a:prstGeom prst="rect">
            <a:avLst/>
          </a:prstGeom>
        </p:spPr>
      </p:pic>
    </p:spTree>
    <p:extLst>
      <p:ext uri="{BB962C8B-B14F-4D97-AF65-F5344CB8AC3E}">
        <p14:creationId xmlns:p14="http://schemas.microsoft.com/office/powerpoint/2010/main" val="413198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02AB-87B3-9540-8114-DB1FA453A444}"/>
              </a:ext>
            </a:extLst>
          </p:cNvPr>
          <p:cNvSpPr>
            <a:spLocks noGrp="1"/>
          </p:cNvSpPr>
          <p:nvPr>
            <p:ph type="title"/>
          </p:nvPr>
        </p:nvSpPr>
        <p:spPr>
          <a:xfrm>
            <a:off x="103310" y="249164"/>
            <a:ext cx="9040690" cy="1325563"/>
          </a:xfrm>
        </p:spPr>
        <p:txBody>
          <a:bodyPr>
            <a:normAutofit fontScale="90000"/>
          </a:bodyPr>
          <a:lstStyle/>
          <a:p>
            <a:pPr algn="ctr"/>
            <a:r>
              <a:rPr lang="en-US" sz="3600" dirty="0">
                <a:solidFill>
                  <a:schemeClr val="tx2"/>
                </a:solidFill>
                <a:latin typeface="Arial MT Md It"/>
                <a:ea typeface="ヒラギノ角ゴ Pro W3" charset="0"/>
              </a:rPr>
              <a:t>November 2022 NYHRE Becomes First Sanctioned Overdose Prevention Center in US</a:t>
            </a:r>
          </a:p>
        </p:txBody>
      </p:sp>
      <p:sp>
        <p:nvSpPr>
          <p:cNvPr id="7" name="Content Placeholder 6">
            <a:extLst>
              <a:ext uri="{FF2B5EF4-FFF2-40B4-BE49-F238E27FC236}">
                <a16:creationId xmlns:a16="http://schemas.microsoft.com/office/drawing/2014/main" id="{BEACEDC9-9D29-6DDF-D2B0-7CAD99310574}"/>
              </a:ext>
            </a:extLst>
          </p:cNvPr>
          <p:cNvSpPr>
            <a:spLocks noGrp="1"/>
          </p:cNvSpPr>
          <p:nvPr>
            <p:ph sz="half" idx="1"/>
          </p:nvPr>
        </p:nvSpPr>
        <p:spPr/>
        <p:txBody>
          <a:bodyPr/>
          <a:lstStyle/>
          <a:p>
            <a:endParaRPr lang="en-US"/>
          </a:p>
        </p:txBody>
      </p:sp>
      <p:pic>
        <p:nvPicPr>
          <p:cNvPr id="4" name="Picture 3">
            <a:extLst>
              <a:ext uri="{FF2B5EF4-FFF2-40B4-BE49-F238E27FC236}">
                <a16:creationId xmlns:a16="http://schemas.microsoft.com/office/drawing/2014/main" id="{FECF1423-ABE1-564C-AB6B-94756F02B2D2}"/>
              </a:ext>
            </a:extLst>
          </p:cNvPr>
          <p:cNvPicPr>
            <a:picLocks noChangeAspect="1"/>
          </p:cNvPicPr>
          <p:nvPr/>
        </p:nvPicPr>
        <p:blipFill>
          <a:blip r:embed="rId3"/>
          <a:stretch>
            <a:fillRect/>
          </a:stretch>
        </p:blipFill>
        <p:spPr>
          <a:xfrm>
            <a:off x="103309" y="1825625"/>
            <a:ext cx="5474152" cy="3647975"/>
          </a:xfrm>
          <a:prstGeom prst="rect">
            <a:avLst/>
          </a:prstGeom>
        </p:spPr>
      </p:pic>
      <p:sp>
        <p:nvSpPr>
          <p:cNvPr id="9" name="Content Placeholder 8">
            <a:extLst>
              <a:ext uri="{FF2B5EF4-FFF2-40B4-BE49-F238E27FC236}">
                <a16:creationId xmlns:a16="http://schemas.microsoft.com/office/drawing/2014/main" id="{D53F2840-5C9F-66D0-2851-597E9C39E1E2}"/>
              </a:ext>
            </a:extLst>
          </p:cNvPr>
          <p:cNvSpPr txBox="1">
            <a:spLocks noGrp="1"/>
          </p:cNvSpPr>
          <p:nvPr>
            <p:ph sz="half" idx="2"/>
          </p:nvPr>
        </p:nvSpPr>
        <p:spPr>
          <a:xfrm>
            <a:off x="5587543" y="1289916"/>
            <a:ext cx="3886200" cy="6186309"/>
          </a:xfrm>
          <a:prstGeom prst="rect">
            <a:avLst/>
          </a:prstGeom>
          <a:noFill/>
        </p:spPr>
        <p:txBody>
          <a:bodyPr wrap="square" rtlCol="0">
            <a:spAutoFit/>
          </a:bodyPr>
          <a:lstStyle/>
          <a:p>
            <a:pPr defTabSz="685800">
              <a:spcBef>
                <a:spcPts val="0"/>
              </a:spcBef>
              <a:spcAft>
                <a:spcPts val="0"/>
              </a:spcAft>
            </a:pPr>
            <a:endParaRPr lang="en-US" sz="3200" b="1" dirty="0">
              <a:solidFill>
                <a:prstClr val="black"/>
              </a:solidFill>
              <a:latin typeface="Raleway"/>
              <a:ea typeface="+mn-ea"/>
            </a:endParaRPr>
          </a:p>
          <a:p>
            <a:pPr defTabSz="685800">
              <a:spcBef>
                <a:spcPts val="0"/>
              </a:spcBef>
              <a:spcAft>
                <a:spcPts val="0"/>
              </a:spcAft>
            </a:pPr>
            <a:r>
              <a:rPr lang="en-US" sz="3200" b="1" dirty="0">
                <a:latin typeface="Arial MT Md It"/>
                <a:ea typeface="ヒラギノ角ゴ Pro W3" charset="0"/>
                <a:cs typeface="+mj-cs"/>
              </a:rPr>
              <a:t>945</a:t>
            </a:r>
            <a:r>
              <a:rPr lang="en-US" sz="3200" dirty="0">
                <a:latin typeface="Arial MT Md It"/>
                <a:ea typeface="ヒラギノ角ゴ Pro W3" charset="0"/>
                <a:cs typeface="+mj-cs"/>
              </a:rPr>
              <a:t> Overdose Interventions</a:t>
            </a:r>
          </a:p>
          <a:p>
            <a:pPr defTabSz="685800">
              <a:spcBef>
                <a:spcPts val="0"/>
              </a:spcBef>
              <a:spcAft>
                <a:spcPts val="0"/>
              </a:spcAft>
            </a:pPr>
            <a:r>
              <a:rPr lang="en-US" sz="3200" b="1" dirty="0">
                <a:latin typeface="Arial MT Md It"/>
                <a:ea typeface="ヒラギノ角ゴ Pro W3" charset="0"/>
                <a:cs typeface="+mj-cs"/>
              </a:rPr>
              <a:t>3,395</a:t>
            </a:r>
            <a:r>
              <a:rPr lang="en-US" sz="3200" dirty="0">
                <a:latin typeface="Arial MT Md It"/>
                <a:ea typeface="ヒラギノ角ゴ Pro W3" charset="0"/>
                <a:cs typeface="+mj-cs"/>
              </a:rPr>
              <a:t> Registered Participants</a:t>
            </a:r>
          </a:p>
          <a:p>
            <a:pPr defTabSz="685800">
              <a:spcBef>
                <a:spcPts val="0"/>
              </a:spcBef>
              <a:spcAft>
                <a:spcPts val="0"/>
              </a:spcAft>
            </a:pPr>
            <a:r>
              <a:rPr lang="en-US" sz="3200" b="1" dirty="0">
                <a:latin typeface="Arial MT Md It"/>
                <a:ea typeface="ヒラギノ角ゴ Pro W3" charset="0"/>
                <a:cs typeface="+mj-cs"/>
              </a:rPr>
              <a:t>78,161</a:t>
            </a:r>
            <a:r>
              <a:rPr lang="en-US" sz="3200" dirty="0">
                <a:latin typeface="Arial MT Md It"/>
                <a:ea typeface="ヒラギノ角ゴ Pro W3" charset="0"/>
                <a:cs typeface="+mj-cs"/>
              </a:rPr>
              <a:t> Number of Times OPCs Utilized</a:t>
            </a:r>
          </a:p>
          <a:p>
            <a:pPr defTabSz="685800">
              <a:spcBef>
                <a:spcPts val="0"/>
              </a:spcBef>
              <a:spcAft>
                <a:spcPts val="0"/>
              </a:spcAft>
            </a:pPr>
            <a:r>
              <a:rPr lang="en-US" sz="3200" b="1" dirty="0">
                <a:latin typeface="Arial MT Md It"/>
                <a:ea typeface="ヒラギノ角ゴ Pro W3" charset="0"/>
                <a:cs typeface="+mj-cs"/>
              </a:rPr>
              <a:t>1,472,137</a:t>
            </a:r>
            <a:r>
              <a:rPr lang="en-US" sz="3200" dirty="0">
                <a:latin typeface="Arial MT Md It"/>
                <a:ea typeface="ヒラギノ角ゴ Pro W3" charset="0"/>
                <a:cs typeface="+mj-cs"/>
              </a:rPr>
              <a:t> Hazardous Waste Diverted</a:t>
            </a:r>
          </a:p>
          <a:p>
            <a:pPr lvl="1">
              <a:spcBef>
                <a:spcPts val="0"/>
              </a:spcBef>
            </a:pPr>
            <a:r>
              <a:rPr lang="en-US" sz="2500" i="1" dirty="0">
                <a:solidFill>
                  <a:prstClr val="black"/>
                </a:solidFill>
                <a:latin typeface="Open Sans"/>
              </a:rPr>
              <a:t>through July 2023</a:t>
            </a:r>
            <a:endParaRPr lang="en-US" sz="2500" i="1" dirty="0">
              <a:solidFill>
                <a:prstClr val="black"/>
              </a:solidFill>
              <a:latin typeface="Open Sans"/>
              <a:ea typeface="+mn-ea"/>
            </a:endParaRPr>
          </a:p>
          <a:p>
            <a:pPr defTabSz="685800">
              <a:spcBef>
                <a:spcPts val="0"/>
              </a:spcBef>
              <a:spcAft>
                <a:spcPts val="0"/>
              </a:spcAft>
            </a:pPr>
            <a:endParaRPr lang="en-US" sz="2800" dirty="0">
              <a:solidFill>
                <a:prstClr val="black"/>
              </a:solidFill>
              <a:latin typeface="Open Sans"/>
              <a:ea typeface="+mn-ea"/>
            </a:endParaRPr>
          </a:p>
          <a:p>
            <a:pPr defTabSz="685800" fontAlgn="auto">
              <a:spcBef>
                <a:spcPts val="0"/>
              </a:spcBef>
              <a:spcAft>
                <a:spcPts val="0"/>
              </a:spcAft>
            </a:pPr>
            <a:endParaRPr lang="en-US" sz="3200" dirty="0">
              <a:solidFill>
                <a:prstClr val="black"/>
              </a:solidFill>
              <a:latin typeface="Calibri" panose="020F0502020204030204"/>
              <a:ea typeface="+mn-ea"/>
            </a:endParaRPr>
          </a:p>
        </p:txBody>
      </p:sp>
    </p:spTree>
    <p:extLst>
      <p:ext uri="{BB962C8B-B14F-4D97-AF65-F5344CB8AC3E}">
        <p14:creationId xmlns:p14="http://schemas.microsoft.com/office/powerpoint/2010/main" val="129676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D383-F607-EC78-6B8E-F5524D0AD6A9}"/>
              </a:ext>
            </a:extLst>
          </p:cNvPr>
          <p:cNvSpPr>
            <a:spLocks noGrp="1"/>
          </p:cNvSpPr>
          <p:nvPr>
            <p:ph type="title"/>
          </p:nvPr>
        </p:nvSpPr>
        <p:spPr>
          <a:xfrm>
            <a:off x="469900" y="25258"/>
            <a:ext cx="8216900" cy="1143000"/>
          </a:xfrm>
        </p:spPr>
        <p:txBody>
          <a:bodyPr/>
          <a:lstStyle/>
          <a:p>
            <a:pPr algn="ctr"/>
            <a:r>
              <a:rPr lang="en-US" dirty="0"/>
              <a:t>HCV Directly Observed Therapy (DOT) Program at the OPC</a:t>
            </a:r>
          </a:p>
        </p:txBody>
      </p:sp>
      <p:pic>
        <p:nvPicPr>
          <p:cNvPr id="5" name="Content Placeholder 4">
            <a:extLst>
              <a:ext uri="{FF2B5EF4-FFF2-40B4-BE49-F238E27FC236}">
                <a16:creationId xmlns:a16="http://schemas.microsoft.com/office/drawing/2014/main" id="{E2EDE1E6-0356-511E-A993-1098425223BA}"/>
              </a:ext>
            </a:extLst>
          </p:cNvPr>
          <p:cNvPicPr>
            <a:picLocks noGrp="1" noChangeAspect="1"/>
          </p:cNvPicPr>
          <p:nvPr>
            <p:ph idx="1"/>
          </p:nvPr>
        </p:nvPicPr>
        <p:blipFill>
          <a:blip r:embed="rId3"/>
          <a:stretch>
            <a:fillRect/>
          </a:stretch>
        </p:blipFill>
        <p:spPr>
          <a:xfrm>
            <a:off x="4230991" y="2745607"/>
            <a:ext cx="2412392" cy="3193513"/>
          </a:xfrm>
        </p:spPr>
      </p:pic>
      <p:pic>
        <p:nvPicPr>
          <p:cNvPr id="7" name="Picture 6">
            <a:extLst>
              <a:ext uri="{FF2B5EF4-FFF2-40B4-BE49-F238E27FC236}">
                <a16:creationId xmlns:a16="http://schemas.microsoft.com/office/drawing/2014/main" id="{9767A6B6-6725-6279-2A1E-AA53B80942D9}"/>
              </a:ext>
            </a:extLst>
          </p:cNvPr>
          <p:cNvPicPr>
            <a:picLocks noChangeAspect="1"/>
          </p:cNvPicPr>
          <p:nvPr/>
        </p:nvPicPr>
        <p:blipFill>
          <a:blip r:embed="rId4"/>
          <a:stretch>
            <a:fillRect/>
          </a:stretch>
        </p:blipFill>
        <p:spPr>
          <a:xfrm>
            <a:off x="6680346" y="2692536"/>
            <a:ext cx="2427797" cy="3202783"/>
          </a:xfrm>
          <a:prstGeom prst="rect">
            <a:avLst/>
          </a:prstGeom>
        </p:spPr>
      </p:pic>
      <p:pic>
        <p:nvPicPr>
          <p:cNvPr id="8" name="Picture 7">
            <a:extLst>
              <a:ext uri="{FF2B5EF4-FFF2-40B4-BE49-F238E27FC236}">
                <a16:creationId xmlns:a16="http://schemas.microsoft.com/office/drawing/2014/main" id="{4CF836DA-F3D9-0DD8-9B84-A7F10CBB2306}"/>
              </a:ext>
            </a:extLst>
          </p:cNvPr>
          <p:cNvPicPr>
            <a:picLocks noChangeAspect="1"/>
          </p:cNvPicPr>
          <p:nvPr/>
        </p:nvPicPr>
        <p:blipFill>
          <a:blip r:embed="rId5"/>
          <a:stretch>
            <a:fillRect/>
          </a:stretch>
        </p:blipFill>
        <p:spPr>
          <a:xfrm>
            <a:off x="35857" y="4209696"/>
            <a:ext cx="3934246" cy="2618062"/>
          </a:xfrm>
          <a:prstGeom prst="rect">
            <a:avLst/>
          </a:prstGeom>
        </p:spPr>
      </p:pic>
      <p:sp>
        <p:nvSpPr>
          <p:cNvPr id="9" name="TextBox 8">
            <a:extLst>
              <a:ext uri="{FF2B5EF4-FFF2-40B4-BE49-F238E27FC236}">
                <a16:creationId xmlns:a16="http://schemas.microsoft.com/office/drawing/2014/main" id="{C0DE541D-AD6E-0D31-729D-26001EEAC411}"/>
              </a:ext>
            </a:extLst>
          </p:cNvPr>
          <p:cNvSpPr txBox="1"/>
          <p:nvPr/>
        </p:nvSpPr>
        <p:spPr>
          <a:xfrm>
            <a:off x="35857" y="1268279"/>
            <a:ext cx="4073973" cy="2677656"/>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irect-acting antivirals for HCV through DOT at the OPC</a:t>
            </a:r>
          </a:p>
          <a:p>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HCV medications are safely locked in the OPC storage cabinet</a:t>
            </a:r>
          </a:p>
          <a:p>
            <a:endParaRPr lang="en-US" sz="1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OPC staff deliver daily medications to patients as they prepare to inject</a:t>
            </a:r>
            <a:endParaRPr lang="en-US" sz="18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72085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697E-DDE0-0447-B6FD-16A1CBFA5F6E}"/>
              </a:ext>
            </a:extLst>
          </p:cNvPr>
          <p:cNvSpPr>
            <a:spLocks noGrp="1"/>
          </p:cNvSpPr>
          <p:nvPr>
            <p:ph type="title"/>
          </p:nvPr>
        </p:nvSpPr>
        <p:spPr>
          <a:xfrm>
            <a:off x="0" y="274638"/>
            <a:ext cx="8686800" cy="1143000"/>
          </a:xfrm>
        </p:spPr>
        <p:txBody>
          <a:bodyPr/>
          <a:lstStyle/>
          <a:p>
            <a:pPr algn="ctr"/>
            <a:r>
              <a:rPr lang="en-US" sz="3200" dirty="0"/>
              <a:t>Preliminary Data</a:t>
            </a:r>
          </a:p>
        </p:txBody>
      </p:sp>
      <p:sp>
        <p:nvSpPr>
          <p:cNvPr id="3" name="Content Placeholder 2">
            <a:extLst>
              <a:ext uri="{FF2B5EF4-FFF2-40B4-BE49-F238E27FC236}">
                <a16:creationId xmlns:a16="http://schemas.microsoft.com/office/drawing/2014/main" id="{7723901D-6D1E-5145-BEC3-F8FCDB025B51}"/>
              </a:ext>
            </a:extLst>
          </p:cNvPr>
          <p:cNvSpPr>
            <a:spLocks noGrp="1"/>
          </p:cNvSpPr>
          <p:nvPr>
            <p:ph idx="1"/>
          </p:nvPr>
        </p:nvSpPr>
        <p:spPr/>
        <p:txBody>
          <a:bodyPr/>
          <a:lstStyle/>
          <a:p>
            <a:r>
              <a:rPr lang="en-US" sz="2800" dirty="0"/>
              <a:t>HCV Treatment at OPC since February 2023</a:t>
            </a:r>
            <a:endParaRPr lang="en-US" b="1" dirty="0"/>
          </a:p>
          <a:p>
            <a:r>
              <a:rPr lang="en-US" b="1" dirty="0"/>
              <a:t>10 patients initiated treatment</a:t>
            </a:r>
          </a:p>
          <a:p>
            <a:r>
              <a:rPr lang="en-US" dirty="0"/>
              <a:t> </a:t>
            </a:r>
            <a:r>
              <a:rPr lang="en-US" b="1" dirty="0"/>
              <a:t>7 patients opted for DOT</a:t>
            </a:r>
          </a:p>
          <a:p>
            <a:pPr lvl="1"/>
            <a:r>
              <a:rPr lang="en-US" dirty="0"/>
              <a:t>4 patients CURED</a:t>
            </a:r>
          </a:p>
          <a:p>
            <a:pPr lvl="1"/>
            <a:r>
              <a:rPr lang="en-US" dirty="0"/>
              <a:t>2 finished treatment and awaiting SVR</a:t>
            </a:r>
          </a:p>
          <a:p>
            <a:pPr lvl="1"/>
            <a:r>
              <a:rPr lang="en-US" dirty="0"/>
              <a:t>1 did not finish treatment, irregular OPC use</a:t>
            </a:r>
          </a:p>
          <a:p>
            <a:r>
              <a:rPr lang="en-US" b="1" dirty="0"/>
              <a:t>3 patients opted for take home HCV meds</a:t>
            </a:r>
          </a:p>
          <a:p>
            <a:pPr lvl="1"/>
            <a:r>
              <a:rPr lang="en-US" dirty="0"/>
              <a:t>2 CURED </a:t>
            </a:r>
          </a:p>
          <a:p>
            <a:pPr lvl="1"/>
            <a:r>
              <a:rPr lang="en-US" dirty="0"/>
              <a:t>1 lost to follow-up</a:t>
            </a:r>
          </a:p>
          <a:p>
            <a:endParaRPr lang="en-US" dirty="0"/>
          </a:p>
        </p:txBody>
      </p:sp>
    </p:spTree>
    <p:extLst>
      <p:ext uri="{BB962C8B-B14F-4D97-AF65-F5344CB8AC3E}">
        <p14:creationId xmlns:p14="http://schemas.microsoft.com/office/powerpoint/2010/main" val="78115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74B1-7665-74B4-EEEE-FB7174728BBA}"/>
              </a:ext>
            </a:extLst>
          </p:cNvPr>
          <p:cNvSpPr>
            <a:spLocks noGrp="1"/>
          </p:cNvSpPr>
          <p:nvPr>
            <p:ph type="title"/>
          </p:nvPr>
        </p:nvSpPr>
        <p:spPr>
          <a:xfrm>
            <a:off x="554759" y="143453"/>
            <a:ext cx="7886700" cy="1325563"/>
          </a:xfrm>
        </p:spPr>
        <p:txBody>
          <a:bodyPr/>
          <a:lstStyle/>
          <a:p>
            <a:pPr algn="ctr"/>
            <a:r>
              <a:rPr kumimoji="0" lang="en-US" sz="3200" b="0" i="0" u="none" strike="noStrike" kern="1200" cap="none" spc="0" normalizeH="0" baseline="0" noProof="0" dirty="0">
                <a:ln>
                  <a:noFill/>
                </a:ln>
                <a:solidFill>
                  <a:srgbClr val="002853"/>
                </a:solidFill>
                <a:effectLst/>
                <a:uLnTx/>
                <a:uFillTx/>
                <a:latin typeface="Arial MT Md It"/>
                <a:ea typeface="ヒラギノ角ゴ Pro W3" charset="0"/>
              </a:rPr>
              <a:t>High HCV cure rate with DOT at the OPC </a:t>
            </a:r>
            <a:endParaRPr lang="en-US" sz="3600" dirty="0"/>
          </a:p>
        </p:txBody>
      </p:sp>
      <p:sp>
        <p:nvSpPr>
          <p:cNvPr id="5" name="Content Placeholder 4">
            <a:extLst>
              <a:ext uri="{FF2B5EF4-FFF2-40B4-BE49-F238E27FC236}">
                <a16:creationId xmlns:a16="http://schemas.microsoft.com/office/drawing/2014/main" id="{7020FF36-807F-3537-99F0-CF736054CC12}"/>
              </a:ext>
            </a:extLst>
          </p:cNvPr>
          <p:cNvSpPr>
            <a:spLocks noGrp="1"/>
          </p:cNvSpPr>
          <p:nvPr>
            <p:ph sz="half" idx="2"/>
          </p:nvPr>
        </p:nvSpPr>
        <p:spPr>
          <a:xfrm>
            <a:off x="5164859" y="1567007"/>
            <a:ext cx="3886200" cy="4351338"/>
          </a:xfrm>
        </p:spPr>
        <p:txBody>
          <a:bodyPr/>
          <a:lstStyle/>
          <a:p>
            <a:pPr marL="0" indent="0">
              <a:buNone/>
            </a:pPr>
            <a:r>
              <a:rPr lang="en-US" b="1" dirty="0"/>
              <a:t>Patient story:</a:t>
            </a:r>
          </a:p>
          <a:p>
            <a:r>
              <a:rPr lang="en-US" b="1" dirty="0"/>
              <a:t>Mr. J was injecting heroin daily at the OPC</a:t>
            </a:r>
          </a:p>
          <a:p>
            <a:r>
              <a:rPr lang="en-US" b="1" dirty="0"/>
              <a:t>Started HCV treatment at the OPC w/ DOT</a:t>
            </a:r>
          </a:p>
          <a:p>
            <a:r>
              <a:rPr lang="en-US" b="1" dirty="0"/>
              <a:t>He was cured of HCV!</a:t>
            </a:r>
          </a:p>
          <a:p>
            <a:r>
              <a:rPr lang="en-US" b="1" dirty="0"/>
              <a:t>Mr. J was excited to be cured, engaged with care providers</a:t>
            </a:r>
          </a:p>
          <a:p>
            <a:r>
              <a:rPr lang="en-US" b="1" dirty="0"/>
              <a:t>Able to control drug use and got a job at OnPoint</a:t>
            </a:r>
          </a:p>
          <a:p>
            <a:r>
              <a:rPr lang="en-US" b="1" dirty="0"/>
              <a:t>Mr. J is doing well and employed!</a:t>
            </a:r>
          </a:p>
        </p:txBody>
      </p:sp>
      <p:graphicFrame>
        <p:nvGraphicFramePr>
          <p:cNvPr id="7" name="Content Placeholder 6">
            <a:extLst>
              <a:ext uri="{FF2B5EF4-FFF2-40B4-BE49-F238E27FC236}">
                <a16:creationId xmlns:a16="http://schemas.microsoft.com/office/drawing/2014/main" id="{725A5F3E-BE7A-75C5-540E-22ACE93233E8}"/>
              </a:ext>
            </a:extLst>
          </p:cNvPr>
          <p:cNvGraphicFramePr>
            <a:graphicFrameLocks noGrp="1"/>
          </p:cNvGraphicFramePr>
          <p:nvPr>
            <p:ph sz="half" idx="1"/>
            <p:extLst>
              <p:ext uri="{D42A27DB-BD31-4B8C-83A1-F6EECF244321}">
                <p14:modId xmlns:p14="http://schemas.microsoft.com/office/powerpoint/2010/main" val="2155805554"/>
              </p:ext>
            </p:extLst>
          </p:nvPr>
        </p:nvGraphicFramePr>
        <p:xfrm>
          <a:off x="379268" y="1308389"/>
          <a:ext cx="4192732" cy="460995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4DA0DB2-C774-F7BF-1BB4-D7CC32CBD414}"/>
              </a:ext>
            </a:extLst>
          </p:cNvPr>
          <p:cNvSpPr txBox="1"/>
          <p:nvPr/>
        </p:nvSpPr>
        <p:spPr>
          <a:xfrm>
            <a:off x="1893455" y="3140364"/>
            <a:ext cx="932872" cy="584775"/>
          </a:xfrm>
          <a:prstGeom prst="rect">
            <a:avLst/>
          </a:prstGeom>
          <a:noFill/>
        </p:spPr>
        <p:txBody>
          <a:bodyPr wrap="square" rtlCol="0">
            <a:spAutoFit/>
          </a:bodyPr>
          <a:lstStyle/>
          <a:p>
            <a:r>
              <a:rPr lang="en-US" sz="1600" b="1" dirty="0"/>
              <a:t>86% Cure</a:t>
            </a:r>
          </a:p>
        </p:txBody>
      </p:sp>
    </p:spTree>
    <p:extLst>
      <p:ext uri="{BB962C8B-B14F-4D97-AF65-F5344CB8AC3E}">
        <p14:creationId xmlns:p14="http://schemas.microsoft.com/office/powerpoint/2010/main" val="28754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AB08-8A7A-730D-9CC5-72BC74676B7F}"/>
              </a:ext>
            </a:extLst>
          </p:cNvPr>
          <p:cNvSpPr>
            <a:spLocks noGrp="1"/>
          </p:cNvSpPr>
          <p:nvPr>
            <p:ph type="title"/>
          </p:nvPr>
        </p:nvSpPr>
        <p:spPr/>
        <p:txBody>
          <a:bodyPr/>
          <a:lstStyle/>
          <a:p>
            <a:pPr algn="ctr"/>
            <a:r>
              <a:rPr lang="en-US" dirty="0"/>
              <a:t>Conclusions</a:t>
            </a:r>
          </a:p>
        </p:txBody>
      </p:sp>
      <p:sp>
        <p:nvSpPr>
          <p:cNvPr id="3" name="Content Placeholder 2">
            <a:extLst>
              <a:ext uri="{FF2B5EF4-FFF2-40B4-BE49-F238E27FC236}">
                <a16:creationId xmlns:a16="http://schemas.microsoft.com/office/drawing/2014/main" id="{D9241FCC-A88F-7930-4C25-1932B9CA87A5}"/>
              </a:ext>
            </a:extLst>
          </p:cNvPr>
          <p:cNvSpPr>
            <a:spLocks noGrp="1"/>
          </p:cNvSpPr>
          <p:nvPr>
            <p:ph idx="1"/>
          </p:nvPr>
        </p:nvSpPr>
        <p:spPr>
          <a:xfrm>
            <a:off x="457200" y="1417638"/>
            <a:ext cx="8483600" cy="4394200"/>
          </a:xfrm>
        </p:spPr>
        <p:txBody>
          <a:bodyPr/>
          <a:lstStyle/>
          <a:p>
            <a:r>
              <a:rPr lang="en-US" dirty="0"/>
              <a:t>Decentralize HCV treatment</a:t>
            </a:r>
          </a:p>
          <a:p>
            <a:r>
              <a:rPr lang="en-US" dirty="0"/>
              <a:t>OPCs link PWID to many needed services</a:t>
            </a:r>
          </a:p>
          <a:p>
            <a:r>
              <a:rPr lang="en-US" dirty="0"/>
              <a:t>OPC-based DOT may work in other health conditions</a:t>
            </a:r>
          </a:p>
          <a:p>
            <a:r>
              <a:rPr lang="en-US" dirty="0"/>
              <a:t>Clinicians and health departments should work with OPCs to provide needed services</a:t>
            </a:r>
          </a:p>
          <a:p>
            <a:pPr lvl="1"/>
            <a:r>
              <a:rPr lang="en-US" dirty="0"/>
              <a:t>Vaccines</a:t>
            </a:r>
          </a:p>
          <a:p>
            <a:pPr lvl="1"/>
            <a:r>
              <a:rPr lang="en-US" dirty="0"/>
              <a:t>HCV treatment</a:t>
            </a:r>
          </a:p>
          <a:p>
            <a:pPr lvl="1"/>
            <a:r>
              <a:rPr lang="en-US" dirty="0"/>
              <a:t>TB treatment</a:t>
            </a:r>
          </a:p>
        </p:txBody>
      </p:sp>
    </p:spTree>
    <p:extLst>
      <p:ext uri="{BB962C8B-B14F-4D97-AF65-F5344CB8AC3E}">
        <p14:creationId xmlns:p14="http://schemas.microsoft.com/office/powerpoint/2010/main" val="186302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8428038" y="6467475"/>
            <a:ext cx="258762" cy="25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AC152C87-CC15-204F-A83C-0844F18AE836}" type="slidenum">
              <a:rPr lang="en-US" sz="1200">
                <a:solidFill>
                  <a:srgbClr val="FFFFFF"/>
                </a:solidFill>
                <a:latin typeface="Arial" charset="0"/>
                <a:cs typeface="Arial" charset="0"/>
                <a:sym typeface="Arial" charset="0"/>
              </a:rPr>
              <a:pPr algn="r" eaLnBrk="1" hangingPunct="1"/>
              <a:t>16</a:t>
            </a:fld>
            <a:endParaRPr lang="en-US" sz="1200">
              <a:solidFill>
                <a:srgbClr val="FFFFFF"/>
              </a:solidFill>
              <a:latin typeface="Arial" charset="0"/>
              <a:cs typeface="Arial" charset="0"/>
              <a:sym typeface="Arial" charset="0"/>
            </a:endParaRPr>
          </a:p>
        </p:txBody>
      </p:sp>
      <p:sp>
        <p:nvSpPr>
          <p:cNvPr id="91141" name="Content Placeholder 1"/>
          <p:cNvSpPr>
            <a:spLocks noGrp="1"/>
          </p:cNvSpPr>
          <p:nvPr>
            <p:ph idx="1"/>
          </p:nvPr>
        </p:nvSpPr>
        <p:spPr>
          <a:xfrm>
            <a:off x="469900" y="546091"/>
            <a:ext cx="8216900" cy="4394200"/>
          </a:xfrm>
        </p:spPr>
        <p:txBody>
          <a:bodyPr/>
          <a:lstStyle/>
          <a:p>
            <a:pPr marL="0" indent="0" algn="ctr">
              <a:buNone/>
            </a:pPr>
            <a:endParaRPr lang="en-US" sz="3600" b="1" dirty="0">
              <a:solidFill>
                <a:schemeClr val="tx2"/>
              </a:solidFill>
              <a:latin typeface="Calibri"/>
              <a:cs typeface="Calibri"/>
            </a:endParaRPr>
          </a:p>
          <a:p>
            <a:pPr marL="0" indent="0" algn="ctr">
              <a:buNone/>
            </a:pPr>
            <a:r>
              <a:rPr lang="en-US" sz="3600" b="1" dirty="0">
                <a:solidFill>
                  <a:schemeClr val="tx2"/>
                </a:solidFill>
                <a:latin typeface="Calibri"/>
                <a:cs typeface="Calibri"/>
              </a:rPr>
              <a:t>Thank you!</a:t>
            </a:r>
          </a:p>
          <a:p>
            <a:pPr marL="0" indent="0" algn="ctr">
              <a:buNone/>
            </a:pPr>
            <a:r>
              <a:rPr lang="en-US" sz="3600" b="1" dirty="0">
                <a:solidFill>
                  <a:schemeClr val="tx2"/>
                </a:solidFill>
                <a:latin typeface="Calibri"/>
                <a:cs typeface="Calibri"/>
              </a:rPr>
              <a:t>Questions?</a:t>
            </a:r>
          </a:p>
          <a:p>
            <a:pPr marL="0" indent="0" algn="ctr">
              <a:buNone/>
            </a:pPr>
            <a:endParaRPr lang="en-US" sz="3600" b="1" dirty="0">
              <a:solidFill>
                <a:schemeClr val="tx2"/>
              </a:solidFill>
              <a:latin typeface="Calibri"/>
              <a:cs typeface="Calibri"/>
            </a:endParaRPr>
          </a:p>
          <a:p>
            <a:pPr marL="0" indent="0" algn="ctr">
              <a:buNone/>
            </a:pPr>
            <a:endParaRPr lang="en-US" sz="3600" b="1" u="sng" dirty="0">
              <a:solidFill>
                <a:schemeClr val="tx2"/>
              </a:solidFill>
              <a:latin typeface="Calibri"/>
              <a:ea typeface="ＭＳ Ｐゴシック" charset="0"/>
              <a:cs typeface="Calibri"/>
            </a:endParaRPr>
          </a:p>
          <a:p>
            <a:pPr marL="0" indent="0" algn="ctr">
              <a:buNone/>
            </a:pPr>
            <a:endParaRPr lang="en-US" sz="3600" b="1" u="sng" dirty="0">
              <a:solidFill>
                <a:srgbClr val="0C1C36"/>
              </a:solidFill>
              <a:latin typeface="Calibri"/>
              <a:ea typeface="ＭＳ Ｐゴシック" charset="0"/>
              <a:cs typeface="Calibri"/>
            </a:endParaRPr>
          </a:p>
          <a:p>
            <a:pPr marL="0" indent="0" algn="ctr">
              <a:buNone/>
            </a:pPr>
            <a:endParaRPr lang="en-US" sz="3600" dirty="0">
              <a:solidFill>
                <a:srgbClr val="0C1C36"/>
              </a:solidFill>
              <a:latin typeface="Calibri"/>
              <a:ea typeface="ＭＳ Ｐゴシック" charset="0"/>
              <a:cs typeface="Calibri"/>
            </a:endParaRPr>
          </a:p>
          <a:p>
            <a:pPr marL="0" indent="0" algn="ctr">
              <a:buFont typeface="Wingdings" charset="0"/>
              <a:buNone/>
            </a:pPr>
            <a:endParaRPr lang="en-US" sz="3600" dirty="0">
              <a:latin typeface="Calibri"/>
              <a:cs typeface="Calibri"/>
            </a:endParaRPr>
          </a:p>
        </p:txBody>
      </p:sp>
    </p:spTree>
    <p:extLst>
      <p:ext uri="{BB962C8B-B14F-4D97-AF65-F5344CB8AC3E}">
        <p14:creationId xmlns:p14="http://schemas.microsoft.com/office/powerpoint/2010/main" val="2214509733"/>
      </p:ext>
    </p:extLst>
  </p:cSld>
  <p:clrMapOvr>
    <a:masterClrMapping/>
  </p:clrMapOvr>
  <p:transition spd="slow" advTm="16154"/>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B9C4-57A2-CDC1-1D17-7E7E09D4463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85953D8-1DA6-44CA-EC4E-742B9FD1D4FA}"/>
              </a:ext>
            </a:extLst>
          </p:cNvPr>
          <p:cNvSpPr>
            <a:spLocks noGrp="1"/>
          </p:cNvSpPr>
          <p:nvPr>
            <p:ph idx="1"/>
          </p:nvPr>
        </p:nvSpPr>
        <p:spPr/>
        <p:txBody>
          <a:bodyPr/>
          <a:lstStyle/>
          <a:p>
            <a:r>
              <a:rPr lang="en-US" dirty="0"/>
              <a:t>Aaron Fox receives (very little) royalties from UpToDate</a:t>
            </a:r>
          </a:p>
        </p:txBody>
      </p:sp>
    </p:spTree>
    <p:extLst>
      <p:ext uri="{BB962C8B-B14F-4D97-AF65-F5344CB8AC3E}">
        <p14:creationId xmlns:p14="http://schemas.microsoft.com/office/powerpoint/2010/main" val="137153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7A44-B532-8C45-926A-F0FC24E30B85}"/>
              </a:ext>
            </a:extLst>
          </p:cNvPr>
          <p:cNvSpPr>
            <a:spLocks noGrp="1"/>
          </p:cNvSpPr>
          <p:nvPr>
            <p:ph type="title"/>
          </p:nvPr>
        </p:nvSpPr>
        <p:spPr>
          <a:xfrm>
            <a:off x="446196" y="413456"/>
            <a:ext cx="8229718" cy="892829"/>
          </a:xfrm>
        </p:spPr>
        <p:txBody>
          <a:bodyPr/>
          <a:lstStyle/>
          <a:p>
            <a:pPr algn="ctr"/>
            <a:r>
              <a:rPr lang="en-US" sz="3600" b="0" dirty="0" err="1">
                <a:solidFill>
                  <a:schemeClr val="tx2"/>
                </a:solidFill>
              </a:rPr>
              <a:t>Syndemics</a:t>
            </a:r>
            <a:r>
              <a:rPr lang="en-US" sz="3600" b="0" dirty="0">
                <a:solidFill>
                  <a:schemeClr val="tx2"/>
                </a:solidFill>
              </a:rPr>
              <a:t> of Injection </a:t>
            </a:r>
            <a:br>
              <a:rPr lang="en-US" sz="3600" b="0" dirty="0">
                <a:solidFill>
                  <a:schemeClr val="tx2"/>
                </a:solidFill>
              </a:rPr>
            </a:br>
            <a:r>
              <a:rPr lang="en-US" sz="3600" b="0" dirty="0">
                <a:solidFill>
                  <a:schemeClr val="tx2"/>
                </a:solidFill>
              </a:rPr>
              <a:t>Drug Use and Infectious Diseases</a:t>
            </a:r>
          </a:p>
        </p:txBody>
      </p:sp>
      <p:pic>
        <p:nvPicPr>
          <p:cNvPr id="4" name="Picture 3">
            <a:extLst>
              <a:ext uri="{FF2B5EF4-FFF2-40B4-BE49-F238E27FC236}">
                <a16:creationId xmlns:a16="http://schemas.microsoft.com/office/drawing/2014/main" id="{365F7B2F-C753-9A4E-8D5E-687E1E9EFDF7}"/>
              </a:ext>
            </a:extLst>
          </p:cNvPr>
          <p:cNvPicPr>
            <a:picLocks noChangeAspect="1"/>
          </p:cNvPicPr>
          <p:nvPr/>
        </p:nvPicPr>
        <p:blipFill>
          <a:blip r:embed="rId3"/>
          <a:stretch>
            <a:fillRect/>
          </a:stretch>
        </p:blipFill>
        <p:spPr>
          <a:xfrm>
            <a:off x="4561055" y="2761727"/>
            <a:ext cx="4421027" cy="2532575"/>
          </a:xfrm>
          <a:prstGeom prst="rect">
            <a:avLst/>
          </a:prstGeom>
        </p:spPr>
      </p:pic>
      <p:pic>
        <p:nvPicPr>
          <p:cNvPr id="5" name="Picture 4">
            <a:extLst>
              <a:ext uri="{FF2B5EF4-FFF2-40B4-BE49-F238E27FC236}">
                <a16:creationId xmlns:a16="http://schemas.microsoft.com/office/drawing/2014/main" id="{088B911D-8A89-624F-B07F-89FDFFC8459A}"/>
              </a:ext>
            </a:extLst>
          </p:cNvPr>
          <p:cNvPicPr>
            <a:picLocks noChangeAspect="1"/>
          </p:cNvPicPr>
          <p:nvPr/>
        </p:nvPicPr>
        <p:blipFill>
          <a:blip r:embed="rId4"/>
          <a:stretch>
            <a:fillRect/>
          </a:stretch>
        </p:blipFill>
        <p:spPr>
          <a:xfrm>
            <a:off x="279291" y="2604006"/>
            <a:ext cx="3757060" cy="2689880"/>
          </a:xfrm>
          <a:prstGeom prst="rect">
            <a:avLst/>
          </a:prstGeom>
        </p:spPr>
      </p:pic>
      <p:sp>
        <p:nvSpPr>
          <p:cNvPr id="6" name="TextBox 5">
            <a:extLst>
              <a:ext uri="{FF2B5EF4-FFF2-40B4-BE49-F238E27FC236}">
                <a16:creationId xmlns:a16="http://schemas.microsoft.com/office/drawing/2014/main" id="{9A40707B-A4DE-F24C-AE56-A2A03B88FBCE}"/>
              </a:ext>
            </a:extLst>
          </p:cNvPr>
          <p:cNvSpPr txBox="1"/>
          <p:nvPr/>
        </p:nvSpPr>
        <p:spPr>
          <a:xfrm>
            <a:off x="4809842" y="1722859"/>
            <a:ext cx="3714227" cy="523220"/>
          </a:xfrm>
          <a:prstGeom prst="rect">
            <a:avLst/>
          </a:prstGeom>
          <a:noFill/>
        </p:spPr>
        <p:txBody>
          <a:bodyPr wrap="square" rtlCol="0">
            <a:spAutoFit/>
          </a:bodyPr>
          <a:lstStyle/>
          <a:p>
            <a:pPr fontAlgn="auto">
              <a:spcBef>
                <a:spcPts val="0"/>
              </a:spcBef>
              <a:spcAft>
                <a:spcPts val="0"/>
              </a:spcAft>
            </a:pPr>
            <a:r>
              <a:rPr lang="en-US" sz="1400" b="1" kern="0" dirty="0">
                <a:solidFill>
                  <a:srgbClr val="000000"/>
                </a:solidFill>
                <a:latin typeface="Arial"/>
                <a:cs typeface="Arial"/>
                <a:sym typeface="Arial"/>
              </a:rPr>
              <a:t>2000-2017: most US state saw increases in new HCV cases </a:t>
            </a:r>
          </a:p>
        </p:txBody>
      </p:sp>
      <p:sp>
        <p:nvSpPr>
          <p:cNvPr id="7" name="TextBox 6">
            <a:extLst>
              <a:ext uri="{FF2B5EF4-FFF2-40B4-BE49-F238E27FC236}">
                <a16:creationId xmlns:a16="http://schemas.microsoft.com/office/drawing/2014/main" id="{BC703BE7-58A3-A440-80E8-EA731ABAA5A1}"/>
              </a:ext>
            </a:extLst>
          </p:cNvPr>
          <p:cNvSpPr txBox="1"/>
          <p:nvPr/>
        </p:nvSpPr>
        <p:spPr>
          <a:xfrm>
            <a:off x="279291" y="1693535"/>
            <a:ext cx="4003782" cy="646331"/>
          </a:xfrm>
          <a:prstGeom prst="rect">
            <a:avLst/>
          </a:prstGeom>
          <a:noFill/>
        </p:spPr>
        <p:txBody>
          <a:bodyPr wrap="square" rtlCol="0">
            <a:spAutoFit/>
          </a:bodyPr>
          <a:lstStyle/>
          <a:p>
            <a:pPr fontAlgn="auto">
              <a:spcBef>
                <a:spcPts val="0"/>
              </a:spcBef>
              <a:spcAft>
                <a:spcPts val="0"/>
              </a:spcAft>
            </a:pPr>
            <a:r>
              <a:rPr lang="en-US" sz="1800" b="1" kern="0" dirty="0">
                <a:solidFill>
                  <a:srgbClr val="000000"/>
                </a:solidFill>
                <a:latin typeface="Arial"/>
                <a:cs typeface="Arial"/>
                <a:sym typeface="Arial"/>
              </a:rPr>
              <a:t>HIV Outbreak in Scott County: Population of 4200 </a:t>
            </a:r>
            <a:endParaRPr lang="en-US" sz="1800" b="1" kern="0" dirty="0">
              <a:solidFill>
                <a:srgbClr val="C00000"/>
              </a:solidFill>
              <a:latin typeface="Arial"/>
              <a:cs typeface="Arial"/>
              <a:sym typeface="Arial"/>
            </a:endParaRPr>
          </a:p>
        </p:txBody>
      </p:sp>
      <p:sp>
        <p:nvSpPr>
          <p:cNvPr id="3" name="TextBox 2">
            <a:extLst>
              <a:ext uri="{FF2B5EF4-FFF2-40B4-BE49-F238E27FC236}">
                <a16:creationId xmlns:a16="http://schemas.microsoft.com/office/drawing/2014/main" id="{1CD28066-265D-89A3-1BBF-5A912A4173A7}"/>
              </a:ext>
            </a:extLst>
          </p:cNvPr>
          <p:cNvSpPr txBox="1"/>
          <p:nvPr/>
        </p:nvSpPr>
        <p:spPr>
          <a:xfrm>
            <a:off x="279291" y="5679440"/>
            <a:ext cx="4109829" cy="369332"/>
          </a:xfrm>
          <a:prstGeom prst="rect">
            <a:avLst/>
          </a:prstGeom>
          <a:noFill/>
        </p:spPr>
        <p:txBody>
          <a:bodyPr wrap="square" rtlCol="0">
            <a:spAutoFit/>
          </a:bodyPr>
          <a:lstStyle/>
          <a:p>
            <a:r>
              <a:rPr lang="en-US" sz="1800" b="1" kern="0" dirty="0">
                <a:solidFill>
                  <a:srgbClr val="C00000"/>
                </a:solidFill>
                <a:latin typeface="Arial"/>
                <a:cs typeface="Arial"/>
                <a:sym typeface="Arial"/>
              </a:rPr>
              <a:t>92% coinfected with HCV</a:t>
            </a:r>
            <a:endParaRPr lang="en-US" sz="1800" dirty="0"/>
          </a:p>
        </p:txBody>
      </p:sp>
    </p:spTree>
    <p:extLst>
      <p:ext uri="{BB962C8B-B14F-4D97-AF65-F5344CB8AC3E}">
        <p14:creationId xmlns:p14="http://schemas.microsoft.com/office/powerpoint/2010/main" val="12272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6860-9263-3293-C944-935349F49DD3}"/>
              </a:ext>
            </a:extLst>
          </p:cNvPr>
          <p:cNvSpPr>
            <a:spLocks noGrp="1"/>
          </p:cNvSpPr>
          <p:nvPr>
            <p:ph type="title"/>
          </p:nvPr>
        </p:nvSpPr>
        <p:spPr/>
        <p:txBody>
          <a:bodyPr/>
          <a:lstStyle/>
          <a:p>
            <a:r>
              <a:rPr lang="en-US" dirty="0"/>
              <a:t>We are NOT reaching elimination!</a:t>
            </a:r>
          </a:p>
        </p:txBody>
      </p:sp>
      <p:pic>
        <p:nvPicPr>
          <p:cNvPr id="5" name="Content Placeholder 4">
            <a:extLst>
              <a:ext uri="{FF2B5EF4-FFF2-40B4-BE49-F238E27FC236}">
                <a16:creationId xmlns:a16="http://schemas.microsoft.com/office/drawing/2014/main" id="{4BDD5E11-20DB-CED1-6A21-9AD154A2DFC7}"/>
              </a:ext>
            </a:extLst>
          </p:cNvPr>
          <p:cNvPicPr>
            <a:picLocks noGrp="1" noChangeAspect="1"/>
          </p:cNvPicPr>
          <p:nvPr>
            <p:ph idx="1"/>
          </p:nvPr>
        </p:nvPicPr>
        <p:blipFill>
          <a:blip r:embed="rId3"/>
          <a:stretch>
            <a:fillRect/>
          </a:stretch>
        </p:blipFill>
        <p:spPr>
          <a:xfrm>
            <a:off x="942358" y="1191491"/>
            <a:ext cx="7650943" cy="4793673"/>
          </a:xfrm>
        </p:spPr>
      </p:pic>
    </p:spTree>
    <p:extLst>
      <p:ext uri="{BB962C8B-B14F-4D97-AF65-F5344CB8AC3E}">
        <p14:creationId xmlns:p14="http://schemas.microsoft.com/office/powerpoint/2010/main" val="355982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875D-2829-3D86-3B23-BFFB9D731C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69461C-8113-FD6F-0431-F1FD466473F7}"/>
              </a:ext>
            </a:extLst>
          </p:cNvPr>
          <p:cNvSpPr>
            <a:spLocks noGrp="1"/>
          </p:cNvSpPr>
          <p:nvPr>
            <p:ph idx="1"/>
          </p:nvPr>
        </p:nvSpPr>
        <p:spPr/>
        <p:txBody>
          <a:bodyPr/>
          <a:lstStyle/>
          <a:p>
            <a:r>
              <a:rPr lang="en-US" dirty="0"/>
              <a:t>We need to target HCV linkage to care, treatment, and cure to those who need it most</a:t>
            </a:r>
          </a:p>
          <a:p>
            <a:endParaRPr lang="en-US" dirty="0"/>
          </a:p>
          <a:p>
            <a:pPr marL="457200" lvl="1" indent="0">
              <a:buNone/>
            </a:pPr>
            <a:r>
              <a:rPr lang="en-US" dirty="0"/>
              <a:t>			</a:t>
            </a:r>
            <a:r>
              <a:rPr lang="en-US" i="1" dirty="0"/>
              <a:t>People who Inject Drugs (PWID)</a:t>
            </a:r>
          </a:p>
        </p:txBody>
      </p:sp>
    </p:spTree>
    <p:extLst>
      <p:ext uri="{BB962C8B-B14F-4D97-AF65-F5344CB8AC3E}">
        <p14:creationId xmlns:p14="http://schemas.microsoft.com/office/powerpoint/2010/main" val="281707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9645-1F4E-924D-8B62-21122169DF6B}"/>
              </a:ext>
            </a:extLst>
          </p:cNvPr>
          <p:cNvSpPr>
            <a:spLocks noGrp="1"/>
          </p:cNvSpPr>
          <p:nvPr>
            <p:ph type="title"/>
          </p:nvPr>
        </p:nvSpPr>
        <p:spPr>
          <a:xfrm>
            <a:off x="416068" y="195943"/>
            <a:ext cx="8172761" cy="979714"/>
          </a:xfrm>
        </p:spPr>
        <p:txBody>
          <a:bodyPr/>
          <a:lstStyle/>
          <a:p>
            <a:pPr algn="ctr"/>
            <a:r>
              <a:rPr lang="en-US" dirty="0"/>
              <a:t>Pilot: HCV Linkage from OnPoint to </a:t>
            </a:r>
            <a:br>
              <a:rPr lang="en-US" dirty="0"/>
            </a:br>
            <a:r>
              <a:rPr lang="en-US" dirty="0"/>
              <a:t>Montefiore (community clinic)</a:t>
            </a:r>
          </a:p>
        </p:txBody>
      </p:sp>
      <p:sp>
        <p:nvSpPr>
          <p:cNvPr id="6" name="Down Arrow 5">
            <a:extLst>
              <a:ext uri="{FF2B5EF4-FFF2-40B4-BE49-F238E27FC236}">
                <a16:creationId xmlns:a16="http://schemas.microsoft.com/office/drawing/2014/main" id="{9D0B538D-19CE-FD4F-A39E-22A6593ABE5A}"/>
              </a:ext>
            </a:extLst>
          </p:cNvPr>
          <p:cNvSpPr/>
          <p:nvPr/>
        </p:nvSpPr>
        <p:spPr>
          <a:xfrm>
            <a:off x="775407" y="3119184"/>
            <a:ext cx="390419" cy="1076370"/>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A583B7-7B4B-CA46-BD80-D3E035B6B81E}"/>
              </a:ext>
            </a:extLst>
          </p:cNvPr>
          <p:cNvSpPr txBox="1"/>
          <p:nvPr/>
        </p:nvSpPr>
        <p:spPr>
          <a:xfrm>
            <a:off x="1363174" y="3117495"/>
            <a:ext cx="2084787" cy="830997"/>
          </a:xfrm>
          <a:prstGeom prst="rect">
            <a:avLst/>
          </a:prstGeom>
          <a:noFill/>
        </p:spPr>
        <p:txBody>
          <a:bodyPr wrap="square" rtlCol="0">
            <a:spAutoFit/>
          </a:bodyPr>
          <a:lstStyle/>
          <a:p>
            <a:r>
              <a:rPr lang="en-US" b="1" dirty="0"/>
              <a:t>3 subway stops away</a:t>
            </a:r>
          </a:p>
        </p:txBody>
      </p:sp>
      <p:pic>
        <p:nvPicPr>
          <p:cNvPr id="11" name="Picture 10">
            <a:extLst>
              <a:ext uri="{FF2B5EF4-FFF2-40B4-BE49-F238E27FC236}">
                <a16:creationId xmlns:a16="http://schemas.microsoft.com/office/drawing/2014/main" id="{E94D148A-227C-6B47-80EC-86BE1573C37A}"/>
              </a:ext>
            </a:extLst>
          </p:cNvPr>
          <p:cNvPicPr>
            <a:picLocks noChangeAspect="1"/>
          </p:cNvPicPr>
          <p:nvPr/>
        </p:nvPicPr>
        <p:blipFill>
          <a:blip r:embed="rId3"/>
          <a:stretch>
            <a:fillRect/>
          </a:stretch>
        </p:blipFill>
        <p:spPr>
          <a:xfrm>
            <a:off x="3925217" y="5627037"/>
            <a:ext cx="1211302" cy="322506"/>
          </a:xfrm>
          <a:prstGeom prst="rect">
            <a:avLst/>
          </a:prstGeom>
        </p:spPr>
      </p:pic>
      <p:pic>
        <p:nvPicPr>
          <p:cNvPr id="19" name="Picture 18">
            <a:extLst>
              <a:ext uri="{FF2B5EF4-FFF2-40B4-BE49-F238E27FC236}">
                <a16:creationId xmlns:a16="http://schemas.microsoft.com/office/drawing/2014/main" id="{0F4A27A0-8A74-194D-81CC-CCA38026BC73}"/>
              </a:ext>
            </a:extLst>
          </p:cNvPr>
          <p:cNvPicPr>
            <a:picLocks noChangeAspect="1"/>
          </p:cNvPicPr>
          <p:nvPr/>
        </p:nvPicPr>
        <p:blipFill>
          <a:blip r:embed="rId4"/>
          <a:stretch>
            <a:fillRect/>
          </a:stretch>
        </p:blipFill>
        <p:spPr>
          <a:xfrm>
            <a:off x="197887" y="4321708"/>
            <a:ext cx="3412353" cy="2126752"/>
          </a:xfrm>
          <a:prstGeom prst="rect">
            <a:avLst/>
          </a:prstGeom>
        </p:spPr>
      </p:pic>
      <p:pic>
        <p:nvPicPr>
          <p:cNvPr id="21" name="Picture 20">
            <a:extLst>
              <a:ext uri="{FF2B5EF4-FFF2-40B4-BE49-F238E27FC236}">
                <a16:creationId xmlns:a16="http://schemas.microsoft.com/office/drawing/2014/main" id="{682EBD40-976F-5E4B-A2B0-F889F75279AC}"/>
              </a:ext>
            </a:extLst>
          </p:cNvPr>
          <p:cNvPicPr>
            <a:picLocks noChangeAspect="1"/>
          </p:cNvPicPr>
          <p:nvPr/>
        </p:nvPicPr>
        <p:blipFill>
          <a:blip r:embed="rId5"/>
          <a:stretch>
            <a:fillRect/>
          </a:stretch>
        </p:blipFill>
        <p:spPr>
          <a:xfrm>
            <a:off x="3925218" y="2023837"/>
            <a:ext cx="4868825" cy="3085430"/>
          </a:xfrm>
          <a:prstGeom prst="rect">
            <a:avLst/>
          </a:prstGeom>
        </p:spPr>
      </p:pic>
      <p:pic>
        <p:nvPicPr>
          <p:cNvPr id="9" name="Picture 8">
            <a:extLst>
              <a:ext uri="{FF2B5EF4-FFF2-40B4-BE49-F238E27FC236}">
                <a16:creationId xmlns:a16="http://schemas.microsoft.com/office/drawing/2014/main" id="{F437DF29-EEB7-05C0-4878-DF765E640546}"/>
              </a:ext>
            </a:extLst>
          </p:cNvPr>
          <p:cNvPicPr>
            <a:picLocks noChangeAspect="1"/>
          </p:cNvPicPr>
          <p:nvPr/>
        </p:nvPicPr>
        <p:blipFill>
          <a:blip r:embed="rId6"/>
          <a:stretch>
            <a:fillRect/>
          </a:stretch>
        </p:blipFill>
        <p:spPr>
          <a:xfrm>
            <a:off x="197887" y="902893"/>
            <a:ext cx="3266571" cy="1988348"/>
          </a:xfrm>
          <a:prstGeom prst="rect">
            <a:avLst/>
          </a:prstGeom>
        </p:spPr>
      </p:pic>
    </p:spTree>
    <p:extLst>
      <p:ext uri="{BB962C8B-B14F-4D97-AF65-F5344CB8AC3E}">
        <p14:creationId xmlns:p14="http://schemas.microsoft.com/office/powerpoint/2010/main" val="100676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7A56-4E05-4D55-A422-A2DFD6CE1100}"/>
              </a:ext>
            </a:extLst>
          </p:cNvPr>
          <p:cNvSpPr>
            <a:spLocks noGrp="1"/>
          </p:cNvSpPr>
          <p:nvPr>
            <p:ph type="title"/>
          </p:nvPr>
        </p:nvSpPr>
        <p:spPr/>
        <p:txBody>
          <a:bodyPr/>
          <a:lstStyle/>
          <a:p>
            <a:pPr algn="ctr"/>
            <a:r>
              <a:rPr lang="en-US" sz="2400" dirty="0">
                <a:solidFill>
                  <a:schemeClr val="tx1"/>
                </a:solidFill>
              </a:rPr>
              <a:t>Collaborative Care with Syringe Services Program (SSP)</a:t>
            </a:r>
            <a:br>
              <a:rPr lang="en-US" sz="2400" dirty="0">
                <a:solidFill>
                  <a:schemeClr val="tx1"/>
                </a:solidFill>
              </a:rPr>
            </a:br>
            <a:r>
              <a:rPr lang="en-US" sz="2400" dirty="0">
                <a:solidFill>
                  <a:schemeClr val="tx1"/>
                </a:solidFill>
              </a:rPr>
              <a:t>Montefiore/NYHRE Clinic</a:t>
            </a:r>
            <a:br>
              <a:rPr lang="en-US" sz="2400" dirty="0">
                <a:solidFill>
                  <a:schemeClr val="tx1"/>
                </a:solidFill>
              </a:rPr>
            </a:br>
            <a:endParaRPr lang="en-US" sz="2400" dirty="0">
              <a:solidFill>
                <a:schemeClr val="tx1"/>
              </a:solidFill>
            </a:endParaRPr>
          </a:p>
        </p:txBody>
      </p:sp>
      <p:sp>
        <p:nvSpPr>
          <p:cNvPr id="3" name="Content Placeholder 2">
            <a:extLst>
              <a:ext uri="{FF2B5EF4-FFF2-40B4-BE49-F238E27FC236}">
                <a16:creationId xmlns:a16="http://schemas.microsoft.com/office/drawing/2014/main" id="{111BF997-E610-DF48-806A-5B62D838B48E}"/>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931C76E2-C4FE-4DC3-B153-A94773650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67" y="1600200"/>
            <a:ext cx="8338633" cy="4073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08040A-7853-4640-B53C-A0CBF0B0883E}"/>
              </a:ext>
            </a:extLst>
          </p:cNvPr>
          <p:cNvSpPr txBox="1"/>
          <p:nvPr/>
        </p:nvSpPr>
        <p:spPr>
          <a:xfrm>
            <a:off x="469900" y="2121612"/>
            <a:ext cx="7913087" cy="1323439"/>
          </a:xfrm>
          <a:prstGeom prst="rect">
            <a:avLst/>
          </a:prstGeom>
          <a:solidFill>
            <a:schemeClr val="accent1">
              <a:lumMod val="20000"/>
              <a:lumOff val="80000"/>
            </a:schemeClr>
          </a:solidFill>
        </p:spPr>
        <p:txBody>
          <a:bodyPr wrap="square" rtlCol="0">
            <a:spAutoFit/>
          </a:bodyPr>
          <a:lstStyle/>
          <a:p>
            <a:pPr algn="ctr"/>
            <a:r>
              <a:rPr lang="en-US" sz="4000" dirty="0"/>
              <a:t>Bring healthcare to where </a:t>
            </a:r>
          </a:p>
          <a:p>
            <a:pPr algn="ctr"/>
            <a:r>
              <a:rPr lang="en-US" sz="4000" dirty="0"/>
              <a:t>people are at!</a:t>
            </a:r>
          </a:p>
        </p:txBody>
      </p:sp>
    </p:spTree>
    <p:extLst>
      <p:ext uri="{BB962C8B-B14F-4D97-AF65-F5344CB8AC3E}">
        <p14:creationId xmlns:p14="http://schemas.microsoft.com/office/powerpoint/2010/main" val="308776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ADDE-29C7-44E6-88EE-8BB2C5B22FF9}"/>
              </a:ext>
            </a:extLst>
          </p:cNvPr>
          <p:cNvSpPr>
            <a:spLocks noGrp="1"/>
          </p:cNvSpPr>
          <p:nvPr>
            <p:ph type="title"/>
          </p:nvPr>
        </p:nvSpPr>
        <p:spPr/>
        <p:txBody>
          <a:bodyPr/>
          <a:lstStyle/>
          <a:p>
            <a:pPr algn="ctr"/>
            <a:r>
              <a:rPr lang="en-US" sz="2800" dirty="0"/>
              <a:t>NYHRE/Montefiore Drug User Health Clinic</a:t>
            </a:r>
            <a:br>
              <a:rPr lang="en-US" dirty="0"/>
            </a:br>
            <a:r>
              <a:rPr lang="en-US" sz="2400" b="1" dirty="0"/>
              <a:t>We brought care to them....</a:t>
            </a:r>
          </a:p>
        </p:txBody>
      </p:sp>
      <p:sp>
        <p:nvSpPr>
          <p:cNvPr id="3" name="Content Placeholder 2">
            <a:extLst>
              <a:ext uri="{FF2B5EF4-FFF2-40B4-BE49-F238E27FC236}">
                <a16:creationId xmlns:a16="http://schemas.microsoft.com/office/drawing/2014/main" id="{E32AC8B8-1D41-1D40-9FEA-F61B0FFFE73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1C427F-62E2-7644-9F67-70F0A9E52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82354" y="3147718"/>
            <a:ext cx="3147841" cy="2360881"/>
          </a:xfrm>
          <a:prstGeom prst="rect">
            <a:avLst/>
          </a:prstGeom>
        </p:spPr>
      </p:pic>
      <p:pic>
        <p:nvPicPr>
          <p:cNvPr id="8" name="Picture 7">
            <a:extLst>
              <a:ext uri="{FF2B5EF4-FFF2-40B4-BE49-F238E27FC236}">
                <a16:creationId xmlns:a16="http://schemas.microsoft.com/office/drawing/2014/main" id="{0B2943BA-94E6-5143-B3A5-9684B86140CC}"/>
              </a:ext>
            </a:extLst>
          </p:cNvPr>
          <p:cNvPicPr>
            <a:picLocks noChangeAspect="1"/>
          </p:cNvPicPr>
          <p:nvPr/>
        </p:nvPicPr>
        <p:blipFill>
          <a:blip r:embed="rId4"/>
          <a:stretch>
            <a:fillRect/>
          </a:stretch>
        </p:blipFill>
        <p:spPr>
          <a:xfrm>
            <a:off x="0" y="2151171"/>
            <a:ext cx="2104286" cy="2803295"/>
          </a:xfrm>
          <a:prstGeom prst="rect">
            <a:avLst/>
          </a:prstGeom>
        </p:spPr>
      </p:pic>
      <p:pic>
        <p:nvPicPr>
          <p:cNvPr id="10" name="Picture 9">
            <a:extLst>
              <a:ext uri="{FF2B5EF4-FFF2-40B4-BE49-F238E27FC236}">
                <a16:creationId xmlns:a16="http://schemas.microsoft.com/office/drawing/2014/main" id="{D8A444EE-99F9-9A4F-812E-3C9B3DD82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753200" y="3444480"/>
            <a:ext cx="2808684" cy="2106513"/>
          </a:xfrm>
          <a:prstGeom prst="rect">
            <a:avLst/>
          </a:prstGeom>
        </p:spPr>
      </p:pic>
      <p:pic>
        <p:nvPicPr>
          <p:cNvPr id="12" name="Picture 11">
            <a:extLst>
              <a:ext uri="{FF2B5EF4-FFF2-40B4-BE49-F238E27FC236}">
                <a16:creationId xmlns:a16="http://schemas.microsoft.com/office/drawing/2014/main" id="{0B9640ED-6DAE-744B-95A6-354294EB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1475" y="2400013"/>
            <a:ext cx="2396601" cy="3011090"/>
          </a:xfrm>
          <a:prstGeom prst="rect">
            <a:avLst/>
          </a:prstGeom>
        </p:spPr>
      </p:pic>
    </p:spTree>
    <p:extLst>
      <p:ext uri="{BB962C8B-B14F-4D97-AF65-F5344CB8AC3E}">
        <p14:creationId xmlns:p14="http://schemas.microsoft.com/office/powerpoint/2010/main" val="2204905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9ACA-5ECF-4BAD-B511-B5F91009AEFB}"/>
              </a:ext>
            </a:extLst>
          </p:cNvPr>
          <p:cNvSpPr>
            <a:spLocks noGrp="1"/>
          </p:cNvSpPr>
          <p:nvPr>
            <p:ph type="title"/>
          </p:nvPr>
        </p:nvSpPr>
        <p:spPr>
          <a:xfrm>
            <a:off x="469900" y="0"/>
            <a:ext cx="8216900" cy="1143000"/>
          </a:xfrm>
        </p:spPr>
        <p:txBody>
          <a:bodyPr/>
          <a:lstStyle/>
          <a:p>
            <a:pPr algn="ctr"/>
            <a:r>
              <a:rPr lang="en-US" sz="3600" dirty="0"/>
              <a:t>Our Model: One Spoke in the Wheel</a:t>
            </a:r>
          </a:p>
        </p:txBody>
      </p:sp>
      <p:sp>
        <p:nvSpPr>
          <p:cNvPr id="3" name="Content Placeholder 2">
            <a:extLst>
              <a:ext uri="{FF2B5EF4-FFF2-40B4-BE49-F238E27FC236}">
                <a16:creationId xmlns:a16="http://schemas.microsoft.com/office/drawing/2014/main" id="{9BD2E7F7-2BEE-1846-8783-8A7A9D2A141F}"/>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9F4B6A06-AF4F-497B-B3EE-061BEA7EB735}"/>
              </a:ext>
            </a:extLst>
          </p:cNvPr>
          <p:cNvPicPr>
            <a:picLocks noChangeAspect="1"/>
          </p:cNvPicPr>
          <p:nvPr/>
        </p:nvPicPr>
        <p:blipFill>
          <a:blip r:embed="rId3"/>
          <a:stretch>
            <a:fillRect/>
          </a:stretch>
        </p:blipFill>
        <p:spPr>
          <a:xfrm>
            <a:off x="95651" y="1151626"/>
            <a:ext cx="7300572" cy="5457519"/>
          </a:xfrm>
          <a:prstGeom prst="rect">
            <a:avLst/>
          </a:prstGeom>
        </p:spPr>
      </p:pic>
      <p:sp>
        <p:nvSpPr>
          <p:cNvPr id="4" name="Rectangle 3">
            <a:extLst>
              <a:ext uri="{FF2B5EF4-FFF2-40B4-BE49-F238E27FC236}">
                <a16:creationId xmlns:a16="http://schemas.microsoft.com/office/drawing/2014/main" id="{E1C789AD-1570-C928-213C-C2831D5571D3}"/>
              </a:ext>
            </a:extLst>
          </p:cNvPr>
          <p:cNvSpPr/>
          <p:nvPr/>
        </p:nvSpPr>
        <p:spPr>
          <a:xfrm>
            <a:off x="5624945" y="4627417"/>
            <a:ext cx="1634837" cy="1293091"/>
          </a:xfrm>
          <a:prstGeom prst="rect">
            <a:avLst/>
          </a:prstGeom>
          <a:noFill/>
          <a:ln w="539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73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MMC_PPT_CoBranded_white">
  <a:themeElements>
    <a:clrScheme name="MMC_PPT">
      <a:dk1>
        <a:sysClr val="windowText" lastClr="000000"/>
      </a:dk1>
      <a:lt1>
        <a:sysClr val="window" lastClr="FFFFFF"/>
      </a:lt1>
      <a:dk2>
        <a:srgbClr val="002853"/>
      </a:dk2>
      <a:lt2>
        <a:srgbClr val="FFFFFF"/>
      </a:lt2>
      <a:accent1>
        <a:srgbClr val="B60060"/>
      </a:accent1>
      <a:accent2>
        <a:srgbClr val="26686D"/>
      </a:accent2>
      <a:accent3>
        <a:srgbClr val="26686D"/>
      </a:accent3>
      <a:accent4>
        <a:srgbClr val="B60060"/>
      </a:accent4>
      <a:accent5>
        <a:srgbClr val="542988"/>
      </a:accent5>
      <a:accent6>
        <a:srgbClr val="0C1C36"/>
      </a:accent6>
      <a:hlink>
        <a:srgbClr val="00285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6_PowerPointTemplate_PrimaryLogo">
  <a:themeElements>
    <a:clrScheme name="PowerPointTemplate_PrimaryLogo 15">
      <a:dk1>
        <a:srgbClr val="013668"/>
      </a:dk1>
      <a:lt1>
        <a:srgbClr val="FFFFFF"/>
      </a:lt1>
      <a:dk2>
        <a:srgbClr val="CA126A"/>
      </a:dk2>
      <a:lt2>
        <a:srgbClr val="808080"/>
      </a:lt2>
      <a:accent1>
        <a:srgbClr val="809BC6"/>
      </a:accent1>
      <a:accent2>
        <a:srgbClr val="CA126A"/>
      </a:accent2>
      <a:accent3>
        <a:srgbClr val="FFFFFF"/>
      </a:accent3>
      <a:accent4>
        <a:srgbClr val="012D58"/>
      </a:accent4>
      <a:accent5>
        <a:srgbClr val="C0CBDF"/>
      </a:accent5>
      <a:accent6>
        <a:srgbClr val="B70F5F"/>
      </a:accent6>
      <a:hlink>
        <a:srgbClr val="3366CC"/>
      </a:hlink>
      <a:folHlink>
        <a:srgbClr val="009999"/>
      </a:folHlink>
    </a:clrScheme>
    <a:fontScheme name="PowerPointTemplate_Primary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Template_Primary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Template_Primary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Template_Primary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Template_Primary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Template_Primary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Template_Primary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Template_Primary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Template_Primary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Template_Primary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Template_Primary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Template_Primary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Template_Primary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Template_PrimaryLogo 13">
        <a:dk1>
          <a:srgbClr val="013668"/>
        </a:dk1>
        <a:lt1>
          <a:srgbClr val="FFFFFF"/>
        </a:lt1>
        <a:dk2>
          <a:srgbClr val="CA126A"/>
        </a:dk2>
        <a:lt2>
          <a:srgbClr val="808080"/>
        </a:lt2>
        <a:accent1>
          <a:srgbClr val="99A7D3"/>
        </a:accent1>
        <a:accent2>
          <a:srgbClr val="009999"/>
        </a:accent2>
        <a:accent3>
          <a:srgbClr val="FFFFFF"/>
        </a:accent3>
        <a:accent4>
          <a:srgbClr val="012D58"/>
        </a:accent4>
        <a:accent5>
          <a:srgbClr val="CAD0E6"/>
        </a:accent5>
        <a:accent6>
          <a:srgbClr val="008A8A"/>
        </a:accent6>
        <a:hlink>
          <a:srgbClr val="3366CC"/>
        </a:hlink>
        <a:folHlink>
          <a:srgbClr val="99CC00"/>
        </a:folHlink>
      </a:clrScheme>
      <a:clrMap bg1="lt1" tx1="dk1" bg2="lt2" tx2="dk2" accent1="accent1" accent2="accent2" accent3="accent3" accent4="accent4" accent5="accent5" accent6="accent6" hlink="hlink" folHlink="folHlink"/>
    </a:extraClrScheme>
    <a:extraClrScheme>
      <a:clrScheme name="PowerPointTemplate_PrimaryLogo 14">
        <a:dk1>
          <a:srgbClr val="013668"/>
        </a:dk1>
        <a:lt1>
          <a:srgbClr val="FFFFFF"/>
        </a:lt1>
        <a:dk2>
          <a:srgbClr val="CA126A"/>
        </a:dk2>
        <a:lt2>
          <a:srgbClr val="808080"/>
        </a:lt2>
        <a:accent1>
          <a:srgbClr val="99A7D3"/>
        </a:accent1>
        <a:accent2>
          <a:srgbClr val="CA126A"/>
        </a:accent2>
        <a:accent3>
          <a:srgbClr val="FFFFFF"/>
        </a:accent3>
        <a:accent4>
          <a:srgbClr val="012D58"/>
        </a:accent4>
        <a:accent5>
          <a:srgbClr val="CAD0E6"/>
        </a:accent5>
        <a:accent6>
          <a:srgbClr val="B70F5F"/>
        </a:accent6>
        <a:hlink>
          <a:srgbClr val="3366CC"/>
        </a:hlink>
        <a:folHlink>
          <a:srgbClr val="009999"/>
        </a:folHlink>
      </a:clrScheme>
      <a:clrMap bg1="lt1" tx1="dk1" bg2="lt2" tx2="dk2" accent1="accent1" accent2="accent2" accent3="accent3" accent4="accent4" accent5="accent5" accent6="accent6" hlink="hlink" folHlink="folHlink"/>
    </a:extraClrScheme>
    <a:extraClrScheme>
      <a:clrScheme name="PowerPointTemplate_PrimaryLogo 15">
        <a:dk1>
          <a:srgbClr val="013668"/>
        </a:dk1>
        <a:lt1>
          <a:srgbClr val="FFFFFF"/>
        </a:lt1>
        <a:dk2>
          <a:srgbClr val="CA126A"/>
        </a:dk2>
        <a:lt2>
          <a:srgbClr val="808080"/>
        </a:lt2>
        <a:accent1>
          <a:srgbClr val="809BC6"/>
        </a:accent1>
        <a:accent2>
          <a:srgbClr val="CA126A"/>
        </a:accent2>
        <a:accent3>
          <a:srgbClr val="FFFFFF"/>
        </a:accent3>
        <a:accent4>
          <a:srgbClr val="012D58"/>
        </a:accent4>
        <a:accent5>
          <a:srgbClr val="C0CBDF"/>
        </a:accent5>
        <a:accent6>
          <a:srgbClr val="B70F5F"/>
        </a:accent6>
        <a:hlink>
          <a:srgbClr val="3366CC"/>
        </a:hlink>
        <a:folHlink>
          <a:srgbClr val="0099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7_PowerPointTemplate_PrimaryLogo">
  <a:themeElements>
    <a:clrScheme name="PowerPointTemplate_PrimaryLogo 15">
      <a:dk1>
        <a:srgbClr val="013668"/>
      </a:dk1>
      <a:lt1>
        <a:srgbClr val="FFFFFF"/>
      </a:lt1>
      <a:dk2>
        <a:srgbClr val="CA126A"/>
      </a:dk2>
      <a:lt2>
        <a:srgbClr val="808080"/>
      </a:lt2>
      <a:accent1>
        <a:srgbClr val="809BC6"/>
      </a:accent1>
      <a:accent2>
        <a:srgbClr val="CA126A"/>
      </a:accent2>
      <a:accent3>
        <a:srgbClr val="FFFFFF"/>
      </a:accent3>
      <a:accent4>
        <a:srgbClr val="012D58"/>
      </a:accent4>
      <a:accent5>
        <a:srgbClr val="C0CBDF"/>
      </a:accent5>
      <a:accent6>
        <a:srgbClr val="B70F5F"/>
      </a:accent6>
      <a:hlink>
        <a:srgbClr val="3366CC"/>
      </a:hlink>
      <a:folHlink>
        <a:srgbClr val="009999"/>
      </a:folHlink>
    </a:clrScheme>
    <a:fontScheme name="PowerPointTemplate_Primary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Template_Primary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Template_Primary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Template_Primary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Template_Primary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Template_Primary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Template_Primary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Template_Primary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Template_Primary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Template_Primary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Template_Primary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Template_Primary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Template_Primary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Template_PrimaryLogo 13">
        <a:dk1>
          <a:srgbClr val="013668"/>
        </a:dk1>
        <a:lt1>
          <a:srgbClr val="FFFFFF"/>
        </a:lt1>
        <a:dk2>
          <a:srgbClr val="CA126A"/>
        </a:dk2>
        <a:lt2>
          <a:srgbClr val="808080"/>
        </a:lt2>
        <a:accent1>
          <a:srgbClr val="99A7D3"/>
        </a:accent1>
        <a:accent2>
          <a:srgbClr val="009999"/>
        </a:accent2>
        <a:accent3>
          <a:srgbClr val="FFFFFF"/>
        </a:accent3>
        <a:accent4>
          <a:srgbClr val="012D58"/>
        </a:accent4>
        <a:accent5>
          <a:srgbClr val="CAD0E6"/>
        </a:accent5>
        <a:accent6>
          <a:srgbClr val="008A8A"/>
        </a:accent6>
        <a:hlink>
          <a:srgbClr val="3366CC"/>
        </a:hlink>
        <a:folHlink>
          <a:srgbClr val="99CC00"/>
        </a:folHlink>
      </a:clrScheme>
      <a:clrMap bg1="lt1" tx1="dk1" bg2="lt2" tx2="dk2" accent1="accent1" accent2="accent2" accent3="accent3" accent4="accent4" accent5="accent5" accent6="accent6" hlink="hlink" folHlink="folHlink"/>
    </a:extraClrScheme>
    <a:extraClrScheme>
      <a:clrScheme name="PowerPointTemplate_PrimaryLogo 14">
        <a:dk1>
          <a:srgbClr val="013668"/>
        </a:dk1>
        <a:lt1>
          <a:srgbClr val="FFFFFF"/>
        </a:lt1>
        <a:dk2>
          <a:srgbClr val="CA126A"/>
        </a:dk2>
        <a:lt2>
          <a:srgbClr val="808080"/>
        </a:lt2>
        <a:accent1>
          <a:srgbClr val="99A7D3"/>
        </a:accent1>
        <a:accent2>
          <a:srgbClr val="CA126A"/>
        </a:accent2>
        <a:accent3>
          <a:srgbClr val="FFFFFF"/>
        </a:accent3>
        <a:accent4>
          <a:srgbClr val="012D58"/>
        </a:accent4>
        <a:accent5>
          <a:srgbClr val="CAD0E6"/>
        </a:accent5>
        <a:accent6>
          <a:srgbClr val="B70F5F"/>
        </a:accent6>
        <a:hlink>
          <a:srgbClr val="3366CC"/>
        </a:hlink>
        <a:folHlink>
          <a:srgbClr val="009999"/>
        </a:folHlink>
      </a:clrScheme>
      <a:clrMap bg1="lt1" tx1="dk1" bg2="lt2" tx2="dk2" accent1="accent1" accent2="accent2" accent3="accent3" accent4="accent4" accent5="accent5" accent6="accent6" hlink="hlink" folHlink="folHlink"/>
    </a:extraClrScheme>
    <a:extraClrScheme>
      <a:clrScheme name="PowerPointTemplate_PrimaryLogo 15">
        <a:dk1>
          <a:srgbClr val="013668"/>
        </a:dk1>
        <a:lt1>
          <a:srgbClr val="FFFFFF"/>
        </a:lt1>
        <a:dk2>
          <a:srgbClr val="CA126A"/>
        </a:dk2>
        <a:lt2>
          <a:srgbClr val="808080"/>
        </a:lt2>
        <a:accent1>
          <a:srgbClr val="809BC6"/>
        </a:accent1>
        <a:accent2>
          <a:srgbClr val="CA126A"/>
        </a:accent2>
        <a:accent3>
          <a:srgbClr val="FFFFFF"/>
        </a:accent3>
        <a:accent4>
          <a:srgbClr val="012D58"/>
        </a:accent4>
        <a:accent5>
          <a:srgbClr val="C0CBDF"/>
        </a:accent5>
        <a:accent6>
          <a:srgbClr val="B70F5F"/>
        </a:accent6>
        <a:hlink>
          <a:srgbClr val="3366CC"/>
        </a:hlink>
        <a:folHlink>
          <a:srgbClr val="0099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MC_PPT_CoBranded_white">
  <a:themeElements>
    <a:clrScheme name="MMC_PPT">
      <a:dk1>
        <a:sysClr val="windowText" lastClr="000000"/>
      </a:dk1>
      <a:lt1>
        <a:sysClr val="window" lastClr="FFFFFF"/>
      </a:lt1>
      <a:dk2>
        <a:srgbClr val="002853"/>
      </a:dk2>
      <a:lt2>
        <a:srgbClr val="FFFFFF"/>
      </a:lt2>
      <a:accent1>
        <a:srgbClr val="B60060"/>
      </a:accent1>
      <a:accent2>
        <a:srgbClr val="26686D"/>
      </a:accent2>
      <a:accent3>
        <a:srgbClr val="26686D"/>
      </a:accent3>
      <a:accent4>
        <a:srgbClr val="B60060"/>
      </a:accent4>
      <a:accent5>
        <a:srgbClr val="542988"/>
      </a:accent5>
      <a:accent6>
        <a:srgbClr val="0C1C36"/>
      </a:accent6>
      <a:hlink>
        <a:srgbClr val="00285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MMC_PPT_CoBranded_white</Template>
  <TotalTime>100746</TotalTime>
  <Words>1569</Words>
  <Application>Microsoft Office PowerPoint</Application>
  <PresentationFormat>On-screen Show (4:3)</PresentationFormat>
  <Paragraphs>118</Paragraphs>
  <Slides>17</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Arial</vt:lpstr>
      <vt:lpstr>Arial MT Md It</vt:lpstr>
      <vt:lpstr>Calibri</vt:lpstr>
      <vt:lpstr>Calibri Light</vt:lpstr>
      <vt:lpstr>Montserrat</vt:lpstr>
      <vt:lpstr>Open Sans</vt:lpstr>
      <vt:lpstr>Raleway</vt:lpstr>
      <vt:lpstr>Times New Roman</vt:lpstr>
      <vt:lpstr>Wingdings</vt:lpstr>
      <vt:lpstr>MMC_PPT_CoBranded_white</vt:lpstr>
      <vt:lpstr>46_PowerPointTemplate_PrimaryLogo</vt:lpstr>
      <vt:lpstr>47_PowerPointTemplate_PrimaryLogo</vt:lpstr>
      <vt:lpstr>1_MMC_PPT_CoBranded_white</vt:lpstr>
      <vt:lpstr>Office Theme</vt:lpstr>
      <vt:lpstr>  Utilizing the First Sanctioned Overdose Prevention Center to Provide Directly-Observed Hepatitis C Virus (HCV) Treatment  to People Who Inject Drugs in NYC</vt:lpstr>
      <vt:lpstr>Disclosures</vt:lpstr>
      <vt:lpstr>Syndemics of Injection  Drug Use and Infectious Diseases</vt:lpstr>
      <vt:lpstr>We are NOT reaching elimination!</vt:lpstr>
      <vt:lpstr>PowerPoint Presentation</vt:lpstr>
      <vt:lpstr>Pilot: HCV Linkage from OnPoint to  Montefiore (community clinic)</vt:lpstr>
      <vt:lpstr>Collaborative Care with Syringe Services Program (SSP) Montefiore/NYHRE Clinic </vt:lpstr>
      <vt:lpstr>NYHRE/Montefiore Drug User Health Clinic We brought care to them....</vt:lpstr>
      <vt:lpstr>Our Model: One Spoke in the Wheel</vt:lpstr>
      <vt:lpstr>Innovative HCV SSP Program</vt:lpstr>
      <vt:lpstr>PowerPoint Presentation</vt:lpstr>
      <vt:lpstr>November 2022 NYHRE Becomes First Sanctioned Overdose Prevention Center in US</vt:lpstr>
      <vt:lpstr>HCV Directly Observed Therapy (DOT) Program at the OPC</vt:lpstr>
      <vt:lpstr>Preliminary Data</vt:lpstr>
      <vt:lpstr>High HCV cure rate with DOT at the OPC </vt:lpstr>
      <vt:lpstr>Conclusions</vt:lpstr>
      <vt:lpstr>PowerPoint Presentation</vt:lpstr>
    </vt:vector>
  </TitlesOfParts>
  <Company>Montefiore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D.. Shaines</dc:creator>
  <cp:lastModifiedBy>Aaron D. Fox</cp:lastModifiedBy>
  <cp:revision>385</cp:revision>
  <dcterms:created xsi:type="dcterms:W3CDTF">2017-03-22T11:47:49Z</dcterms:created>
  <dcterms:modified xsi:type="dcterms:W3CDTF">2023-11-04T11:35:56Z</dcterms:modified>
</cp:coreProperties>
</file>