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7_1184E57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8_1D94EBC0.xml" ContentType="application/vnd.ms-powerpoint.comments+xml"/>
  <Override PartName="/ppt/notesSlides/notesSlide9.xml" ContentType="application/vnd.openxmlformats-officedocument.presentationml.notesSlide+xml"/>
  <Override PartName="/ppt/comments/modernComment_109_78B7AF10.xml" ContentType="application/vnd.ms-powerpoint.comments+xml"/>
  <Override PartName="/ppt/notesSlides/notesSlide10.xml" ContentType="application/vnd.openxmlformats-officedocument.presentationml.notesSlide+xml"/>
  <Override PartName="/ppt/comments/modernComment_21E_23767CF1.xml" ContentType="application/vnd.ms-powerpoint.comments+xml"/>
  <Override PartName="/ppt/notesSlides/notesSlide11.xml" ContentType="application/vnd.openxmlformats-officedocument.presentationml.notesSlide+xml"/>
  <Override PartName="/ppt/comments/modernComment_10C_72C3B817.xml" ContentType="application/vnd.ms-powerpoint.comments+xml"/>
  <Override PartName="/ppt/notesSlides/notesSlide12.xml" ContentType="application/vnd.openxmlformats-officedocument.presentationml.notesSlide+xml"/>
  <Override PartName="/ppt/comments/modernComment_10D_BA301CC6.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21B_DDC9BF9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4"/>
  </p:notesMasterIdLst>
  <p:sldIdLst>
    <p:sldId id="532" r:id="rId2"/>
    <p:sldId id="324" r:id="rId3"/>
    <p:sldId id="257" r:id="rId4"/>
    <p:sldId id="534" r:id="rId5"/>
    <p:sldId id="535" r:id="rId6"/>
    <p:sldId id="258" r:id="rId7"/>
    <p:sldId id="272" r:id="rId8"/>
    <p:sldId id="540" r:id="rId9"/>
    <p:sldId id="263" r:id="rId10"/>
    <p:sldId id="306" r:id="rId11"/>
    <p:sldId id="538" r:id="rId12"/>
    <p:sldId id="264" r:id="rId13"/>
    <p:sldId id="543" r:id="rId14"/>
    <p:sldId id="265" r:id="rId15"/>
    <p:sldId id="542" r:id="rId16"/>
    <p:sldId id="268" r:id="rId17"/>
    <p:sldId id="269" r:id="rId18"/>
    <p:sldId id="537" r:id="rId19"/>
    <p:sldId id="533" r:id="rId20"/>
    <p:sldId id="307" r:id="rId21"/>
    <p:sldId id="318" r:id="rId22"/>
    <p:sldId id="53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4DEB95-AFF2-457D-8D32-FFB0B0C5669B}" name="Andrea Jakubowski" initials="AJ" userId="S::ajakubow@montefiore.org::f86aa149-cd1f-458d-b0d6-49162e6a96af" providerId="AD"/>
  <p188:author id="{1315ACB3-F55B-6221-81E0-EE055D825A9E}" name="Isabel Lamont" initials="IL" userId="S::ilamont@montefiore.org::3c36b8a8-c7b9-4d3d-9b6d-7d7b125622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FF00"/>
    <a:srgbClr val="B70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875BB-8D6F-4642-BF5B-3A920B750575}" v="49" dt="2024-11-14T14:03:20.670"/>
    <p1510:client id="{E0E4DE3A-B48A-4B4A-B71A-CEA9C3C15969}" v="202" dt="2024-11-13T19:25:48.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47" autoAdjust="0"/>
    <p:restoredTop sz="80717" autoAdjust="0"/>
  </p:normalViewPr>
  <p:slideViewPr>
    <p:cSldViewPr snapToGrid="0">
      <p:cViewPr varScale="1">
        <p:scale>
          <a:sx n="63" d="100"/>
          <a:sy n="63" d="100"/>
        </p:scale>
        <p:origin x="17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Jakubowski" userId="f86aa149-cd1f-458d-b0d6-49162e6a96af" providerId="ADAL" clId="{D3758398-ECE2-F042-96AF-1592B1717482}"/>
    <pc:docChg chg="undo custSel addSld delSld modSld sldOrd">
      <pc:chgData name="Andrea Jakubowski" userId="f86aa149-cd1f-458d-b0d6-49162e6a96af" providerId="ADAL" clId="{D3758398-ECE2-F042-96AF-1592B1717482}" dt="2024-11-13T11:21:59.959" v="1533" actId="20577"/>
      <pc:docMkLst>
        <pc:docMk/>
      </pc:docMkLst>
      <pc:sldChg chg="modSp">
        <pc:chgData name="Andrea Jakubowski" userId="f86aa149-cd1f-458d-b0d6-49162e6a96af" providerId="ADAL" clId="{D3758398-ECE2-F042-96AF-1592B1717482}" dt="2024-11-13T11:06:09.866" v="1136" actId="20577"/>
        <pc:sldMkLst>
          <pc:docMk/>
          <pc:sldMk cId="1403589991" sldId="257"/>
        </pc:sldMkLst>
        <pc:spChg chg="mod">
          <ac:chgData name="Andrea Jakubowski" userId="f86aa149-cd1f-458d-b0d6-49162e6a96af" providerId="ADAL" clId="{D3758398-ECE2-F042-96AF-1592B1717482}" dt="2024-11-13T11:06:09.866" v="1136" actId="20577"/>
          <ac:spMkLst>
            <pc:docMk/>
            <pc:sldMk cId="1403589991" sldId="257"/>
            <ac:spMk id="3" creationId="{4904BB67-D293-0F9D-0746-9419FBF431BE}"/>
          </ac:spMkLst>
        </pc:spChg>
      </pc:sldChg>
      <pc:sldChg chg="modSp">
        <pc:chgData name="Andrea Jakubowski" userId="f86aa149-cd1f-458d-b0d6-49162e6a96af" providerId="ADAL" clId="{D3758398-ECE2-F042-96AF-1592B1717482}" dt="2024-10-29T16:48:21.206" v="302" actId="20577"/>
        <pc:sldMkLst>
          <pc:docMk/>
          <pc:sldMk cId="667678037" sldId="258"/>
        </pc:sldMkLst>
        <pc:spChg chg="mod">
          <ac:chgData name="Andrea Jakubowski" userId="f86aa149-cd1f-458d-b0d6-49162e6a96af" providerId="ADAL" clId="{D3758398-ECE2-F042-96AF-1592B1717482}" dt="2024-10-29T16:48:21.206" v="302" actId="20577"/>
          <ac:spMkLst>
            <pc:docMk/>
            <pc:sldMk cId="667678037" sldId="258"/>
            <ac:spMk id="3" creationId="{FD47A772-D9E6-E610-A62B-DB81DAD50F6D}"/>
          </ac:spMkLst>
        </pc:spChg>
      </pc:sldChg>
      <pc:sldChg chg="addSp modSp">
        <pc:chgData name="Andrea Jakubowski" userId="f86aa149-cd1f-458d-b0d6-49162e6a96af" providerId="ADAL" clId="{D3758398-ECE2-F042-96AF-1592B1717482}" dt="2024-10-30T10:31:26.744" v="1047" actId="20577"/>
        <pc:sldMkLst>
          <pc:docMk/>
          <pc:sldMk cId="293922162" sldId="263"/>
        </pc:sldMkLst>
        <pc:spChg chg="add mod">
          <ac:chgData name="Andrea Jakubowski" userId="f86aa149-cd1f-458d-b0d6-49162e6a96af" providerId="ADAL" clId="{D3758398-ECE2-F042-96AF-1592B1717482}" dt="2024-10-29T16:59:39.244" v="494" actId="13926"/>
          <ac:spMkLst>
            <pc:docMk/>
            <pc:sldMk cId="293922162" sldId="263"/>
            <ac:spMk id="3" creationId="{9DB61689-C542-FCCA-6A8C-CACAE18F2E5E}"/>
          </ac:spMkLst>
        </pc:spChg>
        <pc:spChg chg="mod">
          <ac:chgData name="Andrea Jakubowski" userId="f86aa149-cd1f-458d-b0d6-49162e6a96af" providerId="ADAL" clId="{D3758398-ECE2-F042-96AF-1592B1717482}" dt="2024-10-29T16:59:07.113" v="452" actId="20577"/>
          <ac:spMkLst>
            <pc:docMk/>
            <pc:sldMk cId="293922162" sldId="263"/>
            <ac:spMk id="26" creationId="{7CB8A2A4-B1F9-D160-D823-E676532DCFF2}"/>
          </ac:spMkLst>
        </pc:spChg>
        <pc:spChg chg="mod">
          <ac:chgData name="Andrea Jakubowski" userId="f86aa149-cd1f-458d-b0d6-49162e6a96af" providerId="ADAL" clId="{D3758398-ECE2-F042-96AF-1592B1717482}" dt="2024-10-30T10:31:26.744" v="1047" actId="20577"/>
          <ac:spMkLst>
            <pc:docMk/>
            <pc:sldMk cId="293922162" sldId="263"/>
            <ac:spMk id="28" creationId="{181ADDB4-DD5C-EC07-1106-DF9582A85C9A}"/>
          </ac:spMkLst>
        </pc:spChg>
      </pc:sldChg>
      <pc:sldChg chg="addSp delSp modSp delAnim">
        <pc:chgData name="Andrea Jakubowski" userId="f86aa149-cd1f-458d-b0d6-49162e6a96af" providerId="ADAL" clId="{D3758398-ECE2-F042-96AF-1592B1717482}" dt="2024-10-30T10:41:42.986" v="1124" actId="1076"/>
        <pc:sldMkLst>
          <pc:docMk/>
          <pc:sldMk cId="496298944" sldId="264"/>
        </pc:sldMkLst>
        <pc:spChg chg="mod">
          <ac:chgData name="Andrea Jakubowski" userId="f86aa149-cd1f-458d-b0d6-49162e6a96af" providerId="ADAL" clId="{D3758398-ECE2-F042-96AF-1592B1717482}" dt="2024-10-30T10:34:49.736" v="1069" actId="1076"/>
          <ac:spMkLst>
            <pc:docMk/>
            <pc:sldMk cId="496298944" sldId="264"/>
            <ac:spMk id="2" creationId="{DF725196-B614-4F9A-D215-53171E547242}"/>
          </ac:spMkLst>
        </pc:spChg>
        <pc:spChg chg="mod">
          <ac:chgData name="Andrea Jakubowski" userId="f86aa149-cd1f-458d-b0d6-49162e6a96af" providerId="ADAL" clId="{D3758398-ECE2-F042-96AF-1592B1717482}" dt="2024-10-30T10:34:49.736" v="1069" actId="1076"/>
          <ac:spMkLst>
            <pc:docMk/>
            <pc:sldMk cId="496298944" sldId="264"/>
            <ac:spMk id="3" creationId="{70185268-9CC6-ED3C-EB00-674A00BC2638}"/>
          </ac:spMkLst>
        </pc:spChg>
        <pc:spChg chg="mod">
          <ac:chgData name="Andrea Jakubowski" userId="f86aa149-cd1f-458d-b0d6-49162e6a96af" providerId="ADAL" clId="{D3758398-ECE2-F042-96AF-1592B1717482}" dt="2024-10-30T10:34:49.736" v="1069" actId="1076"/>
          <ac:spMkLst>
            <pc:docMk/>
            <pc:sldMk cId="496298944" sldId="264"/>
            <ac:spMk id="4" creationId="{F549F245-0FF8-3FE5-4756-33D86AB58EC6}"/>
          </ac:spMkLst>
        </pc:spChg>
        <pc:spChg chg="mod">
          <ac:chgData name="Andrea Jakubowski" userId="f86aa149-cd1f-458d-b0d6-49162e6a96af" providerId="ADAL" clId="{D3758398-ECE2-F042-96AF-1592B1717482}" dt="2024-10-30T10:34:49.736" v="1069" actId="1076"/>
          <ac:spMkLst>
            <pc:docMk/>
            <pc:sldMk cId="496298944" sldId="264"/>
            <ac:spMk id="7" creationId="{8DAFE827-B607-239D-D0E2-1D49E2D05F4E}"/>
          </ac:spMkLst>
        </pc:spChg>
        <pc:spChg chg="add mod">
          <ac:chgData name="Andrea Jakubowski" userId="f86aa149-cd1f-458d-b0d6-49162e6a96af" providerId="ADAL" clId="{D3758398-ECE2-F042-96AF-1592B1717482}" dt="2024-10-30T10:41:42.986" v="1124" actId="1076"/>
          <ac:spMkLst>
            <pc:docMk/>
            <pc:sldMk cId="496298944" sldId="264"/>
            <ac:spMk id="8" creationId="{5C228DDB-28EE-5A13-B5B7-FB15772AB95D}"/>
          </ac:spMkLst>
        </pc:spChg>
        <pc:spChg chg="del">
          <ac:chgData name="Andrea Jakubowski" userId="f86aa149-cd1f-458d-b0d6-49162e6a96af" providerId="ADAL" clId="{D3758398-ECE2-F042-96AF-1592B1717482}" dt="2024-10-30T10:34:07.351" v="1048" actId="478"/>
          <ac:spMkLst>
            <pc:docMk/>
            <pc:sldMk cId="496298944" sldId="264"/>
            <ac:spMk id="12" creationId="{1F90FB39-45E7-8017-5778-20749C8975E9}"/>
          </ac:spMkLst>
        </pc:spChg>
      </pc:sldChg>
      <pc:sldChg chg="addSp modSp modNotesTx">
        <pc:chgData name="Andrea Jakubowski" userId="f86aa149-cd1f-458d-b0d6-49162e6a96af" providerId="ADAL" clId="{D3758398-ECE2-F042-96AF-1592B1717482}" dt="2024-11-13T11:16:30.411" v="1476" actId="20577"/>
        <pc:sldMkLst>
          <pc:docMk/>
          <pc:sldMk cId="2025303824" sldId="265"/>
        </pc:sldMkLst>
        <pc:spChg chg="add mod">
          <ac:chgData name="Andrea Jakubowski" userId="f86aa149-cd1f-458d-b0d6-49162e6a96af" providerId="ADAL" clId="{D3758398-ECE2-F042-96AF-1592B1717482}" dt="2024-10-30T10:38:56.394" v="1084" actId="20577"/>
          <ac:spMkLst>
            <pc:docMk/>
            <pc:sldMk cId="2025303824" sldId="265"/>
            <ac:spMk id="3" creationId="{F7C43662-3EE5-6ABD-EE93-C8EBAAB29937}"/>
          </ac:spMkLst>
        </pc:spChg>
        <pc:spChg chg="mod">
          <ac:chgData name="Andrea Jakubowski" userId="f86aa149-cd1f-458d-b0d6-49162e6a96af" providerId="ADAL" clId="{D3758398-ECE2-F042-96AF-1592B1717482}" dt="2024-11-13T11:07:45.303" v="1137" actId="1076"/>
          <ac:spMkLst>
            <pc:docMk/>
            <pc:sldMk cId="2025303824" sldId="265"/>
            <ac:spMk id="9" creationId="{03380CFB-6150-B9EF-55E1-2015B0EAA4E6}"/>
          </ac:spMkLst>
        </pc:spChg>
      </pc:sldChg>
      <pc:sldChg chg="addSp modSp">
        <pc:chgData name="Andrea Jakubowski" userId="f86aa149-cd1f-458d-b0d6-49162e6a96af" providerId="ADAL" clId="{D3758398-ECE2-F042-96AF-1592B1717482}" dt="2024-10-29T17:01:46.032" v="544" actId="13926"/>
        <pc:sldMkLst>
          <pc:docMk/>
          <pc:sldMk cId="1925429271" sldId="268"/>
        </pc:sldMkLst>
        <pc:spChg chg="add mod">
          <ac:chgData name="Andrea Jakubowski" userId="f86aa149-cd1f-458d-b0d6-49162e6a96af" providerId="ADAL" clId="{D3758398-ECE2-F042-96AF-1592B1717482}" dt="2024-10-29T17:01:46.032" v="544" actId="13926"/>
          <ac:spMkLst>
            <pc:docMk/>
            <pc:sldMk cId="1925429271" sldId="268"/>
            <ac:spMk id="3" creationId="{6E07D1FE-9FAB-AAB9-1CC0-9F27F9EB94A3}"/>
          </ac:spMkLst>
        </pc:spChg>
      </pc:sldChg>
      <pc:sldChg chg="modSp modNotesTx">
        <pc:chgData name="Andrea Jakubowski" userId="f86aa149-cd1f-458d-b0d6-49162e6a96af" providerId="ADAL" clId="{D3758398-ECE2-F042-96AF-1592B1717482}" dt="2024-11-13T11:21:59.959" v="1533" actId="20577"/>
        <pc:sldMkLst>
          <pc:docMk/>
          <pc:sldMk cId="3123715270" sldId="269"/>
        </pc:sldMkLst>
        <pc:spChg chg="mod">
          <ac:chgData name="Andrea Jakubowski" userId="f86aa149-cd1f-458d-b0d6-49162e6a96af" providerId="ADAL" clId="{D3758398-ECE2-F042-96AF-1592B1717482}" dt="2024-11-13T11:21:18.192" v="1529" actId="1076"/>
          <ac:spMkLst>
            <pc:docMk/>
            <pc:sldMk cId="3123715270" sldId="269"/>
            <ac:spMk id="2" creationId="{5E3C411E-60BE-D067-401D-2A59F8D744C6}"/>
          </ac:spMkLst>
        </pc:spChg>
        <pc:spChg chg="mod">
          <ac:chgData name="Andrea Jakubowski" userId="f86aa149-cd1f-458d-b0d6-49162e6a96af" providerId="ADAL" clId="{D3758398-ECE2-F042-96AF-1592B1717482}" dt="2024-11-13T11:21:59.959" v="1533" actId="20577"/>
          <ac:spMkLst>
            <pc:docMk/>
            <pc:sldMk cId="3123715270" sldId="269"/>
            <ac:spMk id="3" creationId="{15F13896-7A87-2C93-4722-895DB8F7D53D}"/>
          </ac:spMkLst>
        </pc:spChg>
        <pc:spChg chg="mod">
          <ac:chgData name="Andrea Jakubowski" userId="f86aa149-cd1f-458d-b0d6-49162e6a96af" providerId="ADAL" clId="{D3758398-ECE2-F042-96AF-1592B1717482}" dt="2024-11-13T11:21:14.612" v="1528" actId="1076"/>
          <ac:spMkLst>
            <pc:docMk/>
            <pc:sldMk cId="3123715270" sldId="269"/>
            <ac:spMk id="5" creationId="{A08ED1C7-9138-43BB-CFAD-E947871064C9}"/>
          </ac:spMkLst>
        </pc:spChg>
      </pc:sldChg>
      <pc:sldChg chg="modSp">
        <pc:chgData name="Andrea Jakubowski" userId="f86aa149-cd1f-458d-b0d6-49162e6a96af" providerId="ADAL" clId="{D3758398-ECE2-F042-96AF-1592B1717482}" dt="2024-10-29T16:55:59.328" v="313" actId="20577"/>
        <pc:sldMkLst>
          <pc:docMk/>
          <pc:sldMk cId="2487252785" sldId="306"/>
        </pc:sldMkLst>
        <pc:spChg chg="mod">
          <ac:chgData name="Andrea Jakubowski" userId="f86aa149-cd1f-458d-b0d6-49162e6a96af" providerId="ADAL" clId="{D3758398-ECE2-F042-96AF-1592B1717482}" dt="2024-10-29T16:55:59.328" v="313" actId="20577"/>
          <ac:spMkLst>
            <pc:docMk/>
            <pc:sldMk cId="2487252785" sldId="306"/>
            <ac:spMk id="8" creationId="{A48166A2-F1E3-AEDF-1E00-F814FA525E63}"/>
          </ac:spMkLst>
        </pc:spChg>
      </pc:sldChg>
      <pc:sldChg chg="modSp">
        <pc:chgData name="Andrea Jakubowski" userId="f86aa149-cd1f-458d-b0d6-49162e6a96af" providerId="ADAL" clId="{D3758398-ECE2-F042-96AF-1592B1717482}" dt="2024-10-29T17:06:04.028" v="643" actId="20577"/>
        <pc:sldMkLst>
          <pc:docMk/>
          <pc:sldMk cId="656729464" sldId="533"/>
        </pc:sldMkLst>
        <pc:spChg chg="mod">
          <ac:chgData name="Andrea Jakubowski" userId="f86aa149-cd1f-458d-b0d6-49162e6a96af" providerId="ADAL" clId="{D3758398-ECE2-F042-96AF-1592B1717482}" dt="2024-10-29T17:06:04.028" v="643" actId="20577"/>
          <ac:spMkLst>
            <pc:docMk/>
            <pc:sldMk cId="656729464" sldId="533"/>
            <ac:spMk id="5" creationId="{9EC287E9-5A56-AE6D-E9A7-3A9739732AFE}"/>
          </ac:spMkLst>
        </pc:spChg>
      </pc:sldChg>
      <pc:sldChg chg="modSp">
        <pc:chgData name="Andrea Jakubowski" userId="f86aa149-cd1f-458d-b0d6-49162e6a96af" providerId="ADAL" clId="{D3758398-ECE2-F042-96AF-1592B1717482}" dt="2024-10-29T16:45:43.143" v="228" actId="20577"/>
        <pc:sldMkLst>
          <pc:docMk/>
          <pc:sldMk cId="3886292781" sldId="534"/>
        </pc:sldMkLst>
        <pc:spChg chg="mod">
          <ac:chgData name="Andrea Jakubowski" userId="f86aa149-cd1f-458d-b0d6-49162e6a96af" providerId="ADAL" clId="{D3758398-ECE2-F042-96AF-1592B1717482}" dt="2024-10-29T16:45:43.143" v="228" actId="20577"/>
          <ac:spMkLst>
            <pc:docMk/>
            <pc:sldMk cId="3886292781" sldId="534"/>
            <ac:spMk id="3" creationId="{FD5E03BA-3DC0-F2BB-DFBE-9E0201AA16C2}"/>
          </ac:spMkLst>
        </pc:spChg>
      </pc:sldChg>
      <pc:sldChg chg="modSp">
        <pc:chgData name="Andrea Jakubowski" userId="f86aa149-cd1f-458d-b0d6-49162e6a96af" providerId="ADAL" clId="{D3758398-ECE2-F042-96AF-1592B1717482}" dt="2024-10-29T16:46:21.402" v="232" actId="20577"/>
        <pc:sldMkLst>
          <pc:docMk/>
          <pc:sldMk cId="723052965" sldId="535"/>
        </pc:sldMkLst>
        <pc:spChg chg="mod">
          <ac:chgData name="Andrea Jakubowski" userId="f86aa149-cd1f-458d-b0d6-49162e6a96af" providerId="ADAL" clId="{D3758398-ECE2-F042-96AF-1592B1717482}" dt="2024-10-29T16:46:21.402" v="232" actId="20577"/>
          <ac:spMkLst>
            <pc:docMk/>
            <pc:sldMk cId="723052965" sldId="535"/>
            <ac:spMk id="3" creationId="{09914DE9-0198-4CBC-023C-5E68D6007AB9}"/>
          </ac:spMkLst>
        </pc:spChg>
      </pc:sldChg>
      <pc:sldChg chg="modSp del">
        <pc:chgData name="Andrea Jakubowski" userId="f86aa149-cd1f-458d-b0d6-49162e6a96af" providerId="ADAL" clId="{D3758398-ECE2-F042-96AF-1592B1717482}" dt="2024-10-29T17:26:56.967" v="1022" actId="2696"/>
        <pc:sldMkLst>
          <pc:docMk/>
          <pc:sldMk cId="3211076620" sldId="536"/>
        </pc:sldMkLst>
        <pc:spChg chg="mod">
          <ac:chgData name="Andrea Jakubowski" userId="f86aa149-cd1f-458d-b0d6-49162e6a96af" providerId="ADAL" clId="{D3758398-ECE2-F042-96AF-1592B1717482}" dt="2024-10-29T17:00:48.478" v="512" actId="20577"/>
          <ac:spMkLst>
            <pc:docMk/>
            <pc:sldMk cId="3211076620" sldId="536"/>
            <ac:spMk id="3" creationId="{BDDDA331-B9B7-4093-73CB-B5F13F9AF124}"/>
          </ac:spMkLst>
        </pc:spChg>
      </pc:sldChg>
      <pc:sldChg chg="modSp ord">
        <pc:chgData name="Andrea Jakubowski" userId="f86aa149-cd1f-458d-b0d6-49162e6a96af" providerId="ADAL" clId="{D3758398-ECE2-F042-96AF-1592B1717482}" dt="2024-10-29T17:18:17.342" v="965" actId="1076"/>
        <pc:sldMkLst>
          <pc:docMk/>
          <pc:sldMk cId="2141952927" sldId="537"/>
        </pc:sldMkLst>
        <pc:spChg chg="mod">
          <ac:chgData name="Andrea Jakubowski" userId="f86aa149-cd1f-458d-b0d6-49162e6a96af" providerId="ADAL" clId="{D3758398-ECE2-F042-96AF-1592B1717482}" dt="2024-10-29T17:06:41.470" v="671" actId="1076"/>
          <ac:spMkLst>
            <pc:docMk/>
            <pc:sldMk cId="2141952927" sldId="537"/>
            <ac:spMk id="2" creationId="{AD259211-BD73-4160-2887-5B80699A90C7}"/>
          </ac:spMkLst>
        </pc:spChg>
        <pc:spChg chg="mod">
          <ac:chgData name="Andrea Jakubowski" userId="f86aa149-cd1f-458d-b0d6-49162e6a96af" providerId="ADAL" clId="{D3758398-ECE2-F042-96AF-1592B1717482}" dt="2024-10-29T17:17:48.985" v="964" actId="20577"/>
          <ac:spMkLst>
            <pc:docMk/>
            <pc:sldMk cId="2141952927" sldId="537"/>
            <ac:spMk id="3" creationId="{E74E8D83-EEE3-D5EC-76A4-2A31EDE80E6B}"/>
          </ac:spMkLst>
        </pc:spChg>
      </pc:sldChg>
      <pc:sldChg chg="addSp delSp modSp add del">
        <pc:chgData name="Andrea Jakubowski" userId="f86aa149-cd1f-458d-b0d6-49162e6a96af" providerId="ADAL" clId="{D3758398-ECE2-F042-96AF-1592B1717482}" dt="2024-10-29T17:26:10.026" v="1020" actId="207"/>
        <pc:sldMkLst>
          <pc:docMk/>
          <pc:sldMk cId="579528350" sldId="538"/>
        </pc:sldMkLst>
        <pc:spChg chg="add mod">
          <ac:chgData name="Andrea Jakubowski" userId="f86aa149-cd1f-458d-b0d6-49162e6a96af" providerId="ADAL" clId="{D3758398-ECE2-F042-96AF-1592B1717482}" dt="2024-10-29T17:26:10.026" v="1020" actId="207"/>
          <ac:spMkLst>
            <pc:docMk/>
            <pc:sldMk cId="579528350" sldId="538"/>
            <ac:spMk id="4" creationId="{6844DA6E-794D-B259-1D1F-9287B6A81E40}"/>
          </ac:spMkLst>
        </pc:spChg>
        <pc:cxnChg chg="add del mod">
          <ac:chgData name="Andrea Jakubowski" userId="f86aa149-cd1f-458d-b0d6-49162e6a96af" providerId="ADAL" clId="{D3758398-ECE2-F042-96AF-1592B1717482}" dt="2024-10-29T17:24:38.526" v="1014" actId="478"/>
          <ac:cxnSpMkLst>
            <pc:docMk/>
            <pc:sldMk cId="579528350" sldId="538"/>
            <ac:cxnSpMk id="9" creationId="{6657666B-6850-8954-08BD-BAF5BE682752}"/>
          </ac:cxnSpMkLst>
        </pc:cxnChg>
        <pc:cxnChg chg="add mod">
          <ac:chgData name="Andrea Jakubowski" userId="f86aa149-cd1f-458d-b0d6-49162e6a96af" providerId="ADAL" clId="{D3758398-ECE2-F042-96AF-1592B1717482}" dt="2024-10-29T17:24:55.734" v="1018" actId="1582"/>
          <ac:cxnSpMkLst>
            <pc:docMk/>
            <pc:sldMk cId="579528350" sldId="538"/>
            <ac:cxnSpMk id="12" creationId="{890E1F89-E099-820E-EC78-3BEF88E887FC}"/>
          </ac:cxnSpMkLst>
        </pc:cxnChg>
      </pc:sldChg>
      <pc:sldChg chg="addSp modSp">
        <pc:chgData name="Andrea Jakubowski" userId="f86aa149-cd1f-458d-b0d6-49162e6a96af" providerId="ADAL" clId="{D3758398-ECE2-F042-96AF-1592B1717482}" dt="2024-10-30T10:36:56.097" v="1071" actId="1076"/>
        <pc:sldMkLst>
          <pc:docMk/>
          <pc:sldMk cId="1275326905" sldId="539"/>
        </pc:sldMkLst>
        <pc:spChg chg="add mod">
          <ac:chgData name="Andrea Jakubowski" userId="f86aa149-cd1f-458d-b0d6-49162e6a96af" providerId="ADAL" clId="{D3758398-ECE2-F042-96AF-1592B1717482}" dt="2024-10-30T10:36:56.097" v="1071" actId="1076"/>
          <ac:spMkLst>
            <pc:docMk/>
            <pc:sldMk cId="1275326905" sldId="539"/>
            <ac:spMk id="3" creationId="{88F66168-0BAD-9EC5-91EE-175990BA50D4}"/>
          </ac:spMkLst>
        </pc:spChg>
        <pc:spChg chg="mod">
          <ac:chgData name="Andrea Jakubowski" userId="f86aa149-cd1f-458d-b0d6-49162e6a96af" providerId="ADAL" clId="{D3758398-ECE2-F042-96AF-1592B1717482}" dt="2024-10-29T17:04:00.081" v="574" actId="20577"/>
          <ac:spMkLst>
            <pc:docMk/>
            <pc:sldMk cId="1275326905" sldId="539"/>
            <ac:spMk id="15" creationId="{7F3A86FF-36CF-E0BE-ADB2-AB29BC15F3E2}"/>
          </ac:spMkLst>
        </pc:spChg>
      </pc:sldChg>
      <pc:sldChg chg="add">
        <pc:chgData name="Andrea Jakubowski" userId="f86aa149-cd1f-458d-b0d6-49162e6a96af" providerId="ADAL" clId="{D3758398-ECE2-F042-96AF-1592B1717482}" dt="2024-10-29T17:26:53.995" v="1021" actId="22"/>
        <pc:sldMkLst>
          <pc:docMk/>
          <pc:sldMk cId="2759734997" sldId="540"/>
        </pc:sldMkLst>
      </pc:sldChg>
      <pc:sldChg chg="modSp addAnim delAnim">
        <pc:chgData name="Andrea Jakubowski" userId="f86aa149-cd1f-458d-b0d6-49162e6a96af" providerId="ADAL" clId="{D3758398-ECE2-F042-96AF-1592B1717482}" dt="2024-11-13T11:15:06.788" v="1301" actId="27704"/>
        <pc:sldMkLst>
          <pc:docMk/>
          <pc:sldMk cId="594967793" sldId="542"/>
        </pc:sldMkLst>
        <pc:spChg chg="mod">
          <ac:chgData name="Andrea Jakubowski" userId="f86aa149-cd1f-458d-b0d6-49162e6a96af" providerId="ADAL" clId="{D3758398-ECE2-F042-96AF-1592B1717482}" dt="2024-11-13T11:13:51.498" v="1294" actId="20577"/>
          <ac:spMkLst>
            <pc:docMk/>
            <pc:sldMk cId="594967793" sldId="542"/>
            <ac:spMk id="16" creationId="{EF82934F-C4A6-AC43-D00E-CB355575A88E}"/>
          </ac:spMkLst>
        </pc:spChg>
      </pc:sldChg>
    </pc:docChg>
  </pc:docChgLst>
  <pc:docChgLst>
    <pc:chgData name="Andrea Jakubowski" userId="f86aa149-cd1f-458d-b0d6-49162e6a96af" providerId="ADAL" clId="{546875BB-8D6F-4642-BF5B-3A920B750575}"/>
    <pc:docChg chg="undo custSel delSld modSld">
      <pc:chgData name="Andrea Jakubowski" userId="f86aa149-cd1f-458d-b0d6-49162e6a96af" providerId="ADAL" clId="{546875BB-8D6F-4642-BF5B-3A920B750575}" dt="2024-11-14T14:03:20.670" v="1854"/>
      <pc:docMkLst>
        <pc:docMk/>
      </pc:docMkLst>
      <pc:sldChg chg="modNotesTx">
        <pc:chgData name="Andrea Jakubowski" userId="f86aa149-cd1f-458d-b0d6-49162e6a96af" providerId="ADAL" clId="{546875BB-8D6F-4642-BF5B-3A920B750575}" dt="2024-11-14T01:42:43.411" v="284" actId="20577"/>
        <pc:sldMkLst>
          <pc:docMk/>
          <pc:sldMk cId="1403589991" sldId="257"/>
        </pc:sldMkLst>
      </pc:sldChg>
      <pc:sldChg chg="modSp mod">
        <pc:chgData name="Andrea Jakubowski" userId="f86aa149-cd1f-458d-b0d6-49162e6a96af" providerId="ADAL" clId="{546875BB-8D6F-4642-BF5B-3A920B750575}" dt="2024-11-14T03:11:41.168" v="1754" actId="20577"/>
        <pc:sldMkLst>
          <pc:docMk/>
          <pc:sldMk cId="293922162" sldId="263"/>
        </pc:sldMkLst>
        <pc:spChg chg="mod">
          <ac:chgData name="Andrea Jakubowski" userId="f86aa149-cd1f-458d-b0d6-49162e6a96af" providerId="ADAL" clId="{546875BB-8D6F-4642-BF5B-3A920B750575}" dt="2024-11-14T03:11:41.168" v="1754" actId="20577"/>
          <ac:spMkLst>
            <pc:docMk/>
            <pc:sldMk cId="293922162" sldId="263"/>
            <ac:spMk id="4" creationId="{F596D244-23A6-E315-FFDC-0209843B17EA}"/>
          </ac:spMkLst>
        </pc:spChg>
        <pc:spChg chg="mod">
          <ac:chgData name="Andrea Jakubowski" userId="f86aa149-cd1f-458d-b0d6-49162e6a96af" providerId="ADAL" clId="{546875BB-8D6F-4642-BF5B-3A920B750575}" dt="2024-11-14T03:10:56.847" v="1741" actId="20577"/>
          <ac:spMkLst>
            <pc:docMk/>
            <pc:sldMk cId="293922162" sldId="263"/>
            <ac:spMk id="28" creationId="{181ADDB4-DD5C-EC07-1106-DF9582A85C9A}"/>
          </ac:spMkLst>
        </pc:spChg>
      </pc:sldChg>
      <pc:sldChg chg="modSp mod modAnim modNotesTx">
        <pc:chgData name="Andrea Jakubowski" userId="f86aa149-cd1f-458d-b0d6-49162e6a96af" providerId="ADAL" clId="{546875BB-8D6F-4642-BF5B-3A920B750575}" dt="2024-11-14T14:03:20.670" v="1854"/>
        <pc:sldMkLst>
          <pc:docMk/>
          <pc:sldMk cId="496298944" sldId="264"/>
        </pc:sldMkLst>
        <pc:spChg chg="mod">
          <ac:chgData name="Andrea Jakubowski" userId="f86aa149-cd1f-458d-b0d6-49162e6a96af" providerId="ADAL" clId="{546875BB-8D6F-4642-BF5B-3A920B750575}" dt="2024-11-14T01:12:10.729" v="243" actId="1076"/>
          <ac:spMkLst>
            <pc:docMk/>
            <pc:sldMk cId="496298944" sldId="264"/>
            <ac:spMk id="9" creationId="{FDF52555-0E8B-FFE4-5370-3CE27AB8EC75}"/>
          </ac:spMkLst>
        </pc:spChg>
        <pc:spChg chg="mod">
          <ac:chgData name="Andrea Jakubowski" userId="f86aa149-cd1f-458d-b0d6-49162e6a96af" providerId="ADAL" clId="{546875BB-8D6F-4642-BF5B-3A920B750575}" dt="2024-11-14T01:12:06.463" v="242" actId="14100"/>
          <ac:spMkLst>
            <pc:docMk/>
            <pc:sldMk cId="496298944" sldId="264"/>
            <ac:spMk id="14" creationId="{7AC90D92-81D9-7596-7E35-418A211E4B1C}"/>
          </ac:spMkLst>
        </pc:spChg>
      </pc:sldChg>
      <pc:sldChg chg="modSp">
        <pc:chgData name="Andrea Jakubowski" userId="f86aa149-cd1f-458d-b0d6-49162e6a96af" providerId="ADAL" clId="{546875BB-8D6F-4642-BF5B-3A920B750575}" dt="2024-11-14T01:46:27.381" v="414" actId="5793"/>
        <pc:sldMkLst>
          <pc:docMk/>
          <pc:sldMk cId="2025303824" sldId="265"/>
        </pc:sldMkLst>
        <pc:spChg chg="mod">
          <ac:chgData name="Andrea Jakubowski" userId="f86aa149-cd1f-458d-b0d6-49162e6a96af" providerId="ADAL" clId="{546875BB-8D6F-4642-BF5B-3A920B750575}" dt="2024-11-14T01:46:27.381" v="414" actId="5793"/>
          <ac:spMkLst>
            <pc:docMk/>
            <pc:sldMk cId="2025303824" sldId="265"/>
            <ac:spMk id="5" creationId="{E733D129-68F3-0626-BB12-E1A4301E777C}"/>
          </ac:spMkLst>
        </pc:spChg>
      </pc:sldChg>
      <pc:sldChg chg="modSp">
        <pc:chgData name="Andrea Jakubowski" userId="f86aa149-cd1f-458d-b0d6-49162e6a96af" providerId="ADAL" clId="{546875BB-8D6F-4642-BF5B-3A920B750575}" dt="2024-11-14T01:21:45.727" v="269" actId="20577"/>
        <pc:sldMkLst>
          <pc:docMk/>
          <pc:sldMk cId="3123715270" sldId="269"/>
        </pc:sldMkLst>
        <pc:spChg chg="mod">
          <ac:chgData name="Andrea Jakubowski" userId="f86aa149-cd1f-458d-b0d6-49162e6a96af" providerId="ADAL" clId="{546875BB-8D6F-4642-BF5B-3A920B750575}" dt="2024-11-14T01:21:45.727" v="269" actId="20577"/>
          <ac:spMkLst>
            <pc:docMk/>
            <pc:sldMk cId="3123715270" sldId="269"/>
            <ac:spMk id="3" creationId="{15F13896-7A87-2C93-4722-895DB8F7D53D}"/>
          </ac:spMkLst>
        </pc:spChg>
      </pc:sldChg>
      <pc:sldChg chg="del">
        <pc:chgData name="Andrea Jakubowski" userId="f86aa149-cd1f-458d-b0d6-49162e6a96af" providerId="ADAL" clId="{546875BB-8D6F-4642-BF5B-3A920B750575}" dt="2024-11-14T02:34:27.213" v="417" actId="2696"/>
        <pc:sldMkLst>
          <pc:docMk/>
          <pc:sldMk cId="622819924" sldId="305"/>
        </pc:sldMkLst>
      </pc:sldChg>
      <pc:sldChg chg="modSp mod modNotesTx">
        <pc:chgData name="Andrea Jakubowski" userId="f86aa149-cd1f-458d-b0d6-49162e6a96af" providerId="ADAL" clId="{546875BB-8D6F-4642-BF5B-3A920B750575}" dt="2024-11-14T03:17:22" v="1847" actId="313"/>
        <pc:sldMkLst>
          <pc:docMk/>
          <pc:sldMk cId="2487252785" sldId="306"/>
        </pc:sldMkLst>
        <pc:spChg chg="mod">
          <ac:chgData name="Andrea Jakubowski" userId="f86aa149-cd1f-458d-b0d6-49162e6a96af" providerId="ADAL" clId="{546875BB-8D6F-4642-BF5B-3A920B750575}" dt="2024-11-14T01:00:51.749" v="0" actId="20577"/>
          <ac:spMkLst>
            <pc:docMk/>
            <pc:sldMk cId="2487252785" sldId="306"/>
            <ac:spMk id="6" creationId="{42CCDEE8-EDD3-F1F9-0E8C-AB62BC97F96E}"/>
          </ac:spMkLst>
        </pc:spChg>
        <pc:spChg chg="mod">
          <ac:chgData name="Andrea Jakubowski" userId="f86aa149-cd1f-458d-b0d6-49162e6a96af" providerId="ADAL" clId="{546875BB-8D6F-4642-BF5B-3A920B750575}" dt="2024-11-14T01:01:13.955" v="1" actId="20577"/>
          <ac:spMkLst>
            <pc:docMk/>
            <pc:sldMk cId="2487252785" sldId="306"/>
            <ac:spMk id="9" creationId="{61824A3C-545E-7606-A7A6-4658BDF46788}"/>
          </ac:spMkLst>
        </pc:spChg>
      </pc:sldChg>
      <pc:sldChg chg="modNotesTx">
        <pc:chgData name="Andrea Jakubowski" userId="f86aa149-cd1f-458d-b0d6-49162e6a96af" providerId="ADAL" clId="{546875BB-8D6F-4642-BF5B-3A920B750575}" dt="2024-11-14T02:46:42.100" v="1058" actId="20577"/>
        <pc:sldMkLst>
          <pc:docMk/>
          <pc:sldMk cId="3886292781" sldId="534"/>
        </pc:sldMkLst>
      </pc:sldChg>
      <pc:sldChg chg="modSp mod modNotesTx">
        <pc:chgData name="Andrea Jakubowski" userId="f86aa149-cd1f-458d-b0d6-49162e6a96af" providerId="ADAL" clId="{546875BB-8D6F-4642-BF5B-3A920B750575}" dt="2024-11-14T02:45:01" v="940" actId="20577"/>
        <pc:sldMkLst>
          <pc:docMk/>
          <pc:sldMk cId="2141952927" sldId="537"/>
        </pc:sldMkLst>
        <pc:spChg chg="mod">
          <ac:chgData name="Andrea Jakubowski" userId="f86aa149-cd1f-458d-b0d6-49162e6a96af" providerId="ADAL" clId="{546875BB-8D6F-4642-BF5B-3A920B750575}" dt="2024-11-14T02:42:13.457" v="936" actId="20577"/>
          <ac:spMkLst>
            <pc:docMk/>
            <pc:sldMk cId="2141952927" sldId="537"/>
            <ac:spMk id="2" creationId="{AD259211-BD73-4160-2887-5B80699A90C7}"/>
          </ac:spMkLst>
        </pc:spChg>
        <pc:spChg chg="mod">
          <ac:chgData name="Andrea Jakubowski" userId="f86aa149-cd1f-458d-b0d6-49162e6a96af" providerId="ADAL" clId="{546875BB-8D6F-4642-BF5B-3A920B750575}" dt="2024-11-14T02:44:28.077" v="939" actId="255"/>
          <ac:spMkLst>
            <pc:docMk/>
            <pc:sldMk cId="2141952927" sldId="537"/>
            <ac:spMk id="3" creationId="{E74E8D83-EEE3-D5EC-76A4-2A31EDE80E6B}"/>
          </ac:spMkLst>
        </pc:spChg>
      </pc:sldChg>
      <pc:sldChg chg="modSp mod modNotesTx">
        <pc:chgData name="Andrea Jakubowski" userId="f86aa149-cd1f-458d-b0d6-49162e6a96af" providerId="ADAL" clId="{546875BB-8D6F-4642-BF5B-3A920B750575}" dt="2024-11-14T03:16:56.408" v="1845" actId="1076"/>
        <pc:sldMkLst>
          <pc:docMk/>
          <pc:sldMk cId="2759734997" sldId="540"/>
        </pc:sldMkLst>
        <pc:spChg chg="mod">
          <ac:chgData name="Andrea Jakubowski" userId="f86aa149-cd1f-458d-b0d6-49162e6a96af" providerId="ADAL" clId="{546875BB-8D6F-4642-BF5B-3A920B750575}" dt="2024-11-14T03:15:50.122" v="1774" actId="1076"/>
          <ac:spMkLst>
            <pc:docMk/>
            <pc:sldMk cId="2759734997" sldId="540"/>
            <ac:spMk id="27" creationId="{56A00C1C-8164-EA45-F103-664DD87275CD}"/>
          </ac:spMkLst>
        </pc:spChg>
        <pc:spChg chg="mod">
          <ac:chgData name="Andrea Jakubowski" userId="f86aa149-cd1f-458d-b0d6-49162e6a96af" providerId="ADAL" clId="{546875BB-8D6F-4642-BF5B-3A920B750575}" dt="2024-11-14T03:16:56.408" v="1845" actId="1076"/>
          <ac:spMkLst>
            <pc:docMk/>
            <pc:sldMk cId="2759734997" sldId="540"/>
            <ac:spMk id="28" creationId="{A8D48397-4628-C349-D04D-7780AEFE3A47}"/>
          </ac:spMkLst>
        </pc:spChg>
      </pc:sldChg>
      <pc:sldChg chg="modSp">
        <pc:chgData name="Andrea Jakubowski" userId="f86aa149-cd1f-458d-b0d6-49162e6a96af" providerId="ADAL" clId="{546875BB-8D6F-4642-BF5B-3A920B750575}" dt="2024-11-14T03:19:51.505" v="1853" actId="313"/>
        <pc:sldMkLst>
          <pc:docMk/>
          <pc:sldMk cId="594967793" sldId="542"/>
        </pc:sldMkLst>
        <pc:spChg chg="mod">
          <ac:chgData name="Andrea Jakubowski" userId="f86aa149-cd1f-458d-b0d6-49162e6a96af" providerId="ADAL" clId="{546875BB-8D6F-4642-BF5B-3A920B750575}" dt="2024-11-14T03:19:51.505" v="1853" actId="313"/>
          <ac:spMkLst>
            <pc:docMk/>
            <pc:sldMk cId="594967793" sldId="542"/>
            <ac:spMk id="2" creationId="{6C1B32FF-8B5F-74F6-112B-88600E121AC9}"/>
          </ac:spMkLst>
        </pc:spChg>
        <pc:spChg chg="mod">
          <ac:chgData name="Andrea Jakubowski" userId="f86aa149-cd1f-458d-b0d6-49162e6a96af" providerId="ADAL" clId="{546875BB-8D6F-4642-BF5B-3A920B750575}" dt="2024-11-14T03:18:27.308" v="1849" actId="313"/>
          <ac:spMkLst>
            <pc:docMk/>
            <pc:sldMk cId="594967793" sldId="542"/>
            <ac:spMk id="4" creationId="{47B06E87-066C-B731-DD84-F9A45CA911FD}"/>
          </ac:spMkLst>
        </pc:spChg>
      </pc:sldChg>
    </pc:docChg>
  </pc:docChgLst>
  <pc:docChgLst>
    <pc:chgData name="Andrea Jakubowski" userId="f86aa149-cd1f-458d-b0d6-49162e6a96af" providerId="ADAL" clId="{E0E4DE3A-B48A-4B4A-B71A-CEA9C3C15969}"/>
    <pc:docChg chg="undo custSel delSld modSld">
      <pc:chgData name="Andrea Jakubowski" userId="f86aa149-cd1f-458d-b0d6-49162e6a96af" providerId="ADAL" clId="{E0E4DE3A-B48A-4B4A-B71A-CEA9C3C15969}" dt="2024-11-13T19:25:48.490" v="915"/>
      <pc:docMkLst>
        <pc:docMk/>
      </pc:docMkLst>
      <pc:sldChg chg="modSp mod">
        <pc:chgData name="Andrea Jakubowski" userId="f86aa149-cd1f-458d-b0d6-49162e6a96af" providerId="ADAL" clId="{E0E4DE3A-B48A-4B4A-B71A-CEA9C3C15969}" dt="2024-11-13T12:12:17.785" v="11" actId="21"/>
        <pc:sldMkLst>
          <pc:docMk/>
          <pc:sldMk cId="1403589991" sldId="257"/>
        </pc:sldMkLst>
        <pc:spChg chg="mod">
          <ac:chgData name="Andrea Jakubowski" userId="f86aa149-cd1f-458d-b0d6-49162e6a96af" providerId="ADAL" clId="{E0E4DE3A-B48A-4B4A-B71A-CEA9C3C15969}" dt="2024-11-13T12:12:17.785" v="11" actId="21"/>
          <ac:spMkLst>
            <pc:docMk/>
            <pc:sldMk cId="1403589991" sldId="257"/>
            <ac:spMk id="3" creationId="{4904BB67-D293-0F9D-0746-9419FBF431BE}"/>
          </ac:spMkLst>
        </pc:spChg>
      </pc:sldChg>
      <pc:sldChg chg="addSp delSp modSp mod delAnim modAnim modNotesTx">
        <pc:chgData name="Andrea Jakubowski" userId="f86aa149-cd1f-458d-b0d6-49162e6a96af" providerId="ADAL" clId="{E0E4DE3A-B48A-4B4A-B71A-CEA9C3C15969}" dt="2024-11-13T19:22:41.567" v="906"/>
        <pc:sldMkLst>
          <pc:docMk/>
          <pc:sldMk cId="293922162" sldId="263"/>
        </pc:sldMkLst>
        <pc:spChg chg="add mod ord">
          <ac:chgData name="Andrea Jakubowski" userId="f86aa149-cd1f-458d-b0d6-49162e6a96af" providerId="ADAL" clId="{E0E4DE3A-B48A-4B4A-B71A-CEA9C3C15969}" dt="2024-11-13T19:04:21.679" v="730" actId="164"/>
          <ac:spMkLst>
            <pc:docMk/>
            <pc:sldMk cId="293922162" sldId="263"/>
            <ac:spMk id="4" creationId="{F596D244-23A6-E315-FFDC-0209843B17EA}"/>
          </ac:spMkLst>
        </pc:spChg>
        <pc:spChg chg="add del mod">
          <ac:chgData name="Andrea Jakubowski" userId="f86aa149-cd1f-458d-b0d6-49162e6a96af" providerId="ADAL" clId="{E0E4DE3A-B48A-4B4A-B71A-CEA9C3C15969}" dt="2024-11-13T19:01:38.823" v="702" actId="478"/>
          <ac:spMkLst>
            <pc:docMk/>
            <pc:sldMk cId="293922162" sldId="263"/>
            <ac:spMk id="5" creationId="{F10798EF-DCFD-F453-EFF7-BF710742BB9B}"/>
          </ac:spMkLst>
        </pc:spChg>
        <pc:spChg chg="add mod">
          <ac:chgData name="Andrea Jakubowski" userId="f86aa149-cd1f-458d-b0d6-49162e6a96af" providerId="ADAL" clId="{E0E4DE3A-B48A-4B4A-B71A-CEA9C3C15969}" dt="2024-11-13T19:04:21.679" v="730" actId="164"/>
          <ac:spMkLst>
            <pc:docMk/>
            <pc:sldMk cId="293922162" sldId="263"/>
            <ac:spMk id="6" creationId="{B9864620-3345-0E86-933A-4F6CA93BE0A3}"/>
          </ac:spMkLst>
        </pc:spChg>
        <pc:spChg chg="add mod">
          <ac:chgData name="Andrea Jakubowski" userId="f86aa149-cd1f-458d-b0d6-49162e6a96af" providerId="ADAL" clId="{E0E4DE3A-B48A-4B4A-B71A-CEA9C3C15969}" dt="2024-11-13T19:22:36.821" v="905" actId="1076"/>
          <ac:spMkLst>
            <pc:docMk/>
            <pc:sldMk cId="293922162" sldId="263"/>
            <ac:spMk id="8" creationId="{0C8FB138-D126-8800-1BB8-520AB3278F02}"/>
          </ac:spMkLst>
        </pc:spChg>
        <pc:spChg chg="mod">
          <ac:chgData name="Andrea Jakubowski" userId="f86aa149-cd1f-458d-b0d6-49162e6a96af" providerId="ADAL" clId="{E0E4DE3A-B48A-4B4A-B71A-CEA9C3C15969}" dt="2024-11-13T19:03:09.669" v="717" actId="14100"/>
          <ac:spMkLst>
            <pc:docMk/>
            <pc:sldMk cId="293922162" sldId="263"/>
            <ac:spMk id="10" creationId="{EB8760F2-251A-E0D3-D357-E6336460A2D2}"/>
          </ac:spMkLst>
        </pc:spChg>
        <pc:spChg chg="mod">
          <ac:chgData name="Andrea Jakubowski" userId="f86aa149-cd1f-458d-b0d6-49162e6a96af" providerId="ADAL" clId="{E0E4DE3A-B48A-4B4A-B71A-CEA9C3C15969}" dt="2024-11-13T19:14:05.288" v="810" actId="313"/>
          <ac:spMkLst>
            <pc:docMk/>
            <pc:sldMk cId="293922162" sldId="263"/>
            <ac:spMk id="25" creationId="{93D197C4-3223-5A70-0440-A703C38A5A6D}"/>
          </ac:spMkLst>
        </pc:spChg>
        <pc:spChg chg="del mod">
          <ac:chgData name="Andrea Jakubowski" userId="f86aa149-cd1f-458d-b0d6-49162e6a96af" providerId="ADAL" clId="{E0E4DE3A-B48A-4B4A-B71A-CEA9C3C15969}" dt="2024-11-13T19:22:32.488" v="904" actId="478"/>
          <ac:spMkLst>
            <pc:docMk/>
            <pc:sldMk cId="293922162" sldId="263"/>
            <ac:spMk id="26" creationId="{7CB8A2A4-B1F9-D160-D823-E676532DCFF2}"/>
          </ac:spMkLst>
        </pc:spChg>
        <pc:spChg chg="mod">
          <ac:chgData name="Andrea Jakubowski" userId="f86aa149-cd1f-458d-b0d6-49162e6a96af" providerId="ADAL" clId="{E0E4DE3A-B48A-4B4A-B71A-CEA9C3C15969}" dt="2024-11-13T19:03:46.007" v="727" actId="113"/>
          <ac:spMkLst>
            <pc:docMk/>
            <pc:sldMk cId="293922162" sldId="263"/>
            <ac:spMk id="28" creationId="{181ADDB4-DD5C-EC07-1106-DF9582A85C9A}"/>
          </ac:spMkLst>
        </pc:spChg>
        <pc:grpChg chg="mod">
          <ac:chgData name="Andrea Jakubowski" userId="f86aa149-cd1f-458d-b0d6-49162e6a96af" providerId="ADAL" clId="{E0E4DE3A-B48A-4B4A-B71A-CEA9C3C15969}" dt="2024-11-13T19:03:34.037" v="725" actId="1076"/>
          <ac:grpSpMkLst>
            <pc:docMk/>
            <pc:sldMk cId="293922162" sldId="263"/>
            <ac:grpSpMk id="3" creationId="{F4AED7A3-5918-8161-765A-75B9FFD7BF99}"/>
          </ac:grpSpMkLst>
        </pc:grpChg>
        <pc:grpChg chg="add mod">
          <ac:chgData name="Andrea Jakubowski" userId="f86aa149-cd1f-458d-b0d6-49162e6a96af" providerId="ADAL" clId="{E0E4DE3A-B48A-4B4A-B71A-CEA9C3C15969}" dt="2024-11-13T19:04:21.679" v="730" actId="164"/>
          <ac:grpSpMkLst>
            <pc:docMk/>
            <pc:sldMk cId="293922162" sldId="263"/>
            <ac:grpSpMk id="7" creationId="{E608F069-E3C9-2181-144E-184187B9EA2E}"/>
          </ac:grpSpMkLst>
        </pc:grpChg>
      </pc:sldChg>
      <pc:sldChg chg="modSp modAnim">
        <pc:chgData name="Andrea Jakubowski" userId="f86aa149-cd1f-458d-b0d6-49162e6a96af" providerId="ADAL" clId="{E0E4DE3A-B48A-4B4A-B71A-CEA9C3C15969}" dt="2024-11-13T19:16:05.027" v="815" actId="113"/>
        <pc:sldMkLst>
          <pc:docMk/>
          <pc:sldMk cId="496298944" sldId="264"/>
        </pc:sldMkLst>
        <pc:spChg chg="mod">
          <ac:chgData name="Andrea Jakubowski" userId="f86aa149-cd1f-458d-b0d6-49162e6a96af" providerId="ADAL" clId="{E0E4DE3A-B48A-4B4A-B71A-CEA9C3C15969}" dt="2024-11-13T19:16:05.027" v="815" actId="113"/>
          <ac:spMkLst>
            <pc:docMk/>
            <pc:sldMk cId="496298944" sldId="264"/>
            <ac:spMk id="9" creationId="{FDF52555-0E8B-FFE4-5370-3CE27AB8EC75}"/>
          </ac:spMkLst>
        </pc:spChg>
        <pc:spChg chg="mod">
          <ac:chgData name="Andrea Jakubowski" userId="f86aa149-cd1f-458d-b0d6-49162e6a96af" providerId="ADAL" clId="{E0E4DE3A-B48A-4B4A-B71A-CEA9C3C15969}" dt="2024-11-13T19:15:43.307" v="813" actId="113"/>
          <ac:spMkLst>
            <pc:docMk/>
            <pc:sldMk cId="496298944" sldId="264"/>
            <ac:spMk id="13" creationId="{43693C1D-AA27-3750-886C-977B404E9EFC}"/>
          </ac:spMkLst>
        </pc:spChg>
        <pc:spChg chg="mod">
          <ac:chgData name="Andrea Jakubowski" userId="f86aa149-cd1f-458d-b0d6-49162e6a96af" providerId="ADAL" clId="{E0E4DE3A-B48A-4B4A-B71A-CEA9C3C15969}" dt="2024-11-13T19:15:54.483" v="814" actId="113"/>
          <ac:spMkLst>
            <pc:docMk/>
            <pc:sldMk cId="496298944" sldId="264"/>
            <ac:spMk id="14" creationId="{7AC90D92-81D9-7596-7E35-418A211E4B1C}"/>
          </ac:spMkLst>
        </pc:spChg>
      </pc:sldChg>
      <pc:sldChg chg="addSp modSp mod modAnim">
        <pc:chgData name="Andrea Jakubowski" userId="f86aa149-cd1f-458d-b0d6-49162e6a96af" providerId="ADAL" clId="{E0E4DE3A-B48A-4B4A-B71A-CEA9C3C15969}" dt="2024-11-13T19:23:48.533" v="910" actId="113"/>
        <pc:sldMkLst>
          <pc:docMk/>
          <pc:sldMk cId="2025303824" sldId="265"/>
        </pc:sldMkLst>
        <pc:spChg chg="add mod ord">
          <ac:chgData name="Andrea Jakubowski" userId="f86aa149-cd1f-458d-b0d6-49162e6a96af" providerId="ADAL" clId="{E0E4DE3A-B48A-4B4A-B71A-CEA9C3C15969}" dt="2024-11-13T19:19:36.128" v="839" actId="1076"/>
          <ac:spMkLst>
            <pc:docMk/>
            <pc:sldMk cId="2025303824" sldId="265"/>
            <ac:spMk id="2" creationId="{EC09ABB0-91A0-3ADD-6DD5-3E33FA6A47A7}"/>
          </ac:spMkLst>
        </pc:spChg>
        <pc:spChg chg="mod ord">
          <ac:chgData name="Andrea Jakubowski" userId="f86aa149-cd1f-458d-b0d6-49162e6a96af" providerId="ADAL" clId="{E0E4DE3A-B48A-4B4A-B71A-CEA9C3C15969}" dt="2024-11-13T19:20:06.260" v="844" actId="207"/>
          <ac:spMkLst>
            <pc:docMk/>
            <pc:sldMk cId="2025303824" sldId="265"/>
            <ac:spMk id="5" creationId="{E733D129-68F3-0626-BB12-E1A4301E777C}"/>
          </ac:spMkLst>
        </pc:spChg>
        <pc:spChg chg="mod ord">
          <ac:chgData name="Andrea Jakubowski" userId="f86aa149-cd1f-458d-b0d6-49162e6a96af" providerId="ADAL" clId="{E0E4DE3A-B48A-4B4A-B71A-CEA9C3C15969}" dt="2024-11-13T19:23:48.533" v="910" actId="113"/>
          <ac:spMkLst>
            <pc:docMk/>
            <pc:sldMk cId="2025303824" sldId="265"/>
            <ac:spMk id="9" creationId="{03380CFB-6150-B9EF-55E1-2015B0EAA4E6}"/>
          </ac:spMkLst>
        </pc:spChg>
      </pc:sldChg>
      <pc:sldChg chg="addSp modSp mod modAnim">
        <pc:chgData name="Andrea Jakubowski" userId="f86aa149-cd1f-458d-b0d6-49162e6a96af" providerId="ADAL" clId="{E0E4DE3A-B48A-4B4A-B71A-CEA9C3C15969}" dt="2024-11-13T19:25:48.490" v="915"/>
        <pc:sldMkLst>
          <pc:docMk/>
          <pc:sldMk cId="3123715270" sldId="269"/>
        </pc:sldMkLst>
        <pc:spChg chg="mod">
          <ac:chgData name="Andrea Jakubowski" userId="f86aa149-cd1f-458d-b0d6-49162e6a96af" providerId="ADAL" clId="{E0E4DE3A-B48A-4B4A-B71A-CEA9C3C15969}" dt="2024-11-13T19:21:08.351" v="856" actId="1076"/>
          <ac:spMkLst>
            <pc:docMk/>
            <pc:sldMk cId="3123715270" sldId="269"/>
            <ac:spMk id="2" creationId="{5E3C411E-60BE-D067-401D-2A59F8D744C6}"/>
          </ac:spMkLst>
        </pc:spChg>
        <pc:spChg chg="mod">
          <ac:chgData name="Andrea Jakubowski" userId="f86aa149-cd1f-458d-b0d6-49162e6a96af" providerId="ADAL" clId="{E0E4DE3A-B48A-4B4A-B71A-CEA9C3C15969}" dt="2024-11-13T19:21:29.847" v="867" actId="1037"/>
          <ac:spMkLst>
            <pc:docMk/>
            <pc:sldMk cId="3123715270" sldId="269"/>
            <ac:spMk id="3" creationId="{15F13896-7A87-2C93-4722-895DB8F7D53D}"/>
          </ac:spMkLst>
        </pc:spChg>
        <pc:spChg chg="mod">
          <ac:chgData name="Andrea Jakubowski" userId="f86aa149-cd1f-458d-b0d6-49162e6a96af" providerId="ADAL" clId="{E0E4DE3A-B48A-4B4A-B71A-CEA9C3C15969}" dt="2024-11-13T19:21:16.609" v="862" actId="1038"/>
          <ac:spMkLst>
            <pc:docMk/>
            <pc:sldMk cId="3123715270" sldId="269"/>
            <ac:spMk id="5" creationId="{A08ED1C7-9138-43BB-CFAD-E947871064C9}"/>
          </ac:spMkLst>
        </pc:spChg>
        <pc:spChg chg="add mod ord">
          <ac:chgData name="Andrea Jakubowski" userId="f86aa149-cd1f-458d-b0d6-49162e6a96af" providerId="ADAL" clId="{E0E4DE3A-B48A-4B4A-B71A-CEA9C3C15969}" dt="2024-11-13T19:21:23.278" v="863" actId="14100"/>
          <ac:spMkLst>
            <pc:docMk/>
            <pc:sldMk cId="3123715270" sldId="269"/>
            <ac:spMk id="6" creationId="{B67FE4B6-9502-7F5A-1D9A-B27065D0D1A1}"/>
          </ac:spMkLst>
        </pc:spChg>
      </pc:sldChg>
      <pc:sldChg chg="modSp mod">
        <pc:chgData name="Andrea Jakubowski" userId="f86aa149-cd1f-458d-b0d6-49162e6a96af" providerId="ADAL" clId="{E0E4DE3A-B48A-4B4A-B71A-CEA9C3C15969}" dt="2024-11-13T12:26:18.953" v="224" actId="20577"/>
        <pc:sldMkLst>
          <pc:docMk/>
          <pc:sldMk cId="3429011749" sldId="272"/>
        </pc:sldMkLst>
        <pc:graphicFrameChg chg="modGraphic">
          <ac:chgData name="Andrea Jakubowski" userId="f86aa149-cd1f-458d-b0d6-49162e6a96af" providerId="ADAL" clId="{E0E4DE3A-B48A-4B4A-B71A-CEA9C3C15969}" dt="2024-11-13T12:26:18.953" v="224" actId="20577"/>
          <ac:graphicFrameMkLst>
            <pc:docMk/>
            <pc:sldMk cId="3429011749" sldId="272"/>
            <ac:graphicFrameMk id="3" creationId="{9876A1D0-0728-0D7C-95C4-90E3BC3088D4}"/>
          </ac:graphicFrameMkLst>
        </pc:graphicFrameChg>
      </pc:sldChg>
      <pc:sldChg chg="addSp modSp mod modAnim">
        <pc:chgData name="Andrea Jakubowski" userId="f86aa149-cd1f-458d-b0d6-49162e6a96af" providerId="ADAL" clId="{E0E4DE3A-B48A-4B4A-B71A-CEA9C3C15969}" dt="2024-11-13T19:23:13.549" v="908" actId="113"/>
        <pc:sldMkLst>
          <pc:docMk/>
          <pc:sldMk cId="2487252785" sldId="306"/>
        </pc:sldMkLst>
        <pc:spChg chg="add mod">
          <ac:chgData name="Andrea Jakubowski" userId="f86aa149-cd1f-458d-b0d6-49162e6a96af" providerId="ADAL" clId="{E0E4DE3A-B48A-4B4A-B71A-CEA9C3C15969}" dt="2024-11-13T19:23:13.549" v="908" actId="113"/>
          <ac:spMkLst>
            <pc:docMk/>
            <pc:sldMk cId="2487252785" sldId="306"/>
            <ac:spMk id="3" creationId="{004B0130-A4BE-F60F-0180-EC9A58314EE9}"/>
          </ac:spMkLst>
        </pc:spChg>
        <pc:spChg chg="mod">
          <ac:chgData name="Andrea Jakubowski" userId="f86aa149-cd1f-458d-b0d6-49162e6a96af" providerId="ADAL" clId="{E0E4DE3A-B48A-4B4A-B71A-CEA9C3C15969}" dt="2024-11-13T19:12:25.603" v="807" actId="20577"/>
          <ac:spMkLst>
            <pc:docMk/>
            <pc:sldMk cId="2487252785" sldId="306"/>
            <ac:spMk id="6" creationId="{42CCDEE8-EDD3-F1F9-0E8C-AB62BC97F96E}"/>
          </ac:spMkLst>
        </pc:spChg>
        <pc:spChg chg="mod">
          <ac:chgData name="Andrea Jakubowski" userId="f86aa149-cd1f-458d-b0d6-49162e6a96af" providerId="ADAL" clId="{E0E4DE3A-B48A-4B4A-B71A-CEA9C3C15969}" dt="2024-11-13T19:09:37.769" v="777" actId="20577"/>
          <ac:spMkLst>
            <pc:docMk/>
            <pc:sldMk cId="2487252785" sldId="306"/>
            <ac:spMk id="8" creationId="{A48166A2-F1E3-AEDF-1E00-F814FA525E63}"/>
          </ac:spMkLst>
        </pc:spChg>
        <pc:spChg chg="add mod">
          <ac:chgData name="Andrea Jakubowski" userId="f86aa149-cd1f-458d-b0d6-49162e6a96af" providerId="ADAL" clId="{E0E4DE3A-B48A-4B4A-B71A-CEA9C3C15969}" dt="2024-11-13T19:14:58.619" v="811" actId="164"/>
          <ac:spMkLst>
            <pc:docMk/>
            <pc:sldMk cId="2487252785" sldId="306"/>
            <ac:spMk id="9" creationId="{61824A3C-545E-7606-A7A6-4658BDF46788}"/>
          </ac:spMkLst>
        </pc:spChg>
        <pc:spChg chg="add mod">
          <ac:chgData name="Andrea Jakubowski" userId="f86aa149-cd1f-458d-b0d6-49162e6a96af" providerId="ADAL" clId="{E0E4DE3A-B48A-4B4A-B71A-CEA9C3C15969}" dt="2024-11-13T19:14:58.619" v="811" actId="164"/>
          <ac:spMkLst>
            <pc:docMk/>
            <pc:sldMk cId="2487252785" sldId="306"/>
            <ac:spMk id="10" creationId="{B1090B30-99DC-4021-0527-BB0C338EF768}"/>
          </ac:spMkLst>
        </pc:spChg>
        <pc:grpChg chg="mod">
          <ac:chgData name="Andrea Jakubowski" userId="f86aa149-cd1f-458d-b0d6-49162e6a96af" providerId="ADAL" clId="{E0E4DE3A-B48A-4B4A-B71A-CEA9C3C15969}" dt="2024-11-13T19:14:58.619" v="811" actId="164"/>
          <ac:grpSpMkLst>
            <pc:docMk/>
            <pc:sldMk cId="2487252785" sldId="306"/>
            <ac:grpSpMk id="2" creationId="{C873BB58-D288-AC3E-FE95-AC39A77AEAD4}"/>
          </ac:grpSpMkLst>
        </pc:grpChg>
        <pc:grpChg chg="add mod">
          <ac:chgData name="Andrea Jakubowski" userId="f86aa149-cd1f-458d-b0d6-49162e6a96af" providerId="ADAL" clId="{E0E4DE3A-B48A-4B4A-B71A-CEA9C3C15969}" dt="2024-11-13T19:14:58.619" v="811" actId="164"/>
          <ac:grpSpMkLst>
            <pc:docMk/>
            <pc:sldMk cId="2487252785" sldId="306"/>
            <ac:grpSpMk id="11" creationId="{CAB94870-1D4C-D5EC-B727-268867CF0DDF}"/>
          </ac:grpSpMkLst>
        </pc:grpChg>
      </pc:sldChg>
      <pc:sldChg chg="addSp delSp modSp mod setBg">
        <pc:chgData name="Andrea Jakubowski" userId="f86aa149-cd1f-458d-b0d6-49162e6a96af" providerId="ADAL" clId="{E0E4DE3A-B48A-4B4A-B71A-CEA9C3C15969}" dt="2024-11-13T12:13:10.941" v="15" actId="26606"/>
        <pc:sldMkLst>
          <pc:docMk/>
          <pc:sldMk cId="3886292781" sldId="534"/>
        </pc:sldMkLst>
        <pc:spChg chg="mod">
          <ac:chgData name="Andrea Jakubowski" userId="f86aa149-cd1f-458d-b0d6-49162e6a96af" providerId="ADAL" clId="{E0E4DE3A-B48A-4B4A-B71A-CEA9C3C15969}" dt="2024-11-13T12:13:10.941" v="15" actId="26606"/>
          <ac:spMkLst>
            <pc:docMk/>
            <pc:sldMk cId="3886292781" sldId="534"/>
            <ac:spMk id="2" creationId="{F8D9B124-21EA-DCE2-61A9-46FBCCFEAC64}"/>
          </ac:spMkLst>
        </pc:spChg>
        <pc:spChg chg="mod ord">
          <ac:chgData name="Andrea Jakubowski" userId="f86aa149-cd1f-458d-b0d6-49162e6a96af" providerId="ADAL" clId="{E0E4DE3A-B48A-4B4A-B71A-CEA9C3C15969}" dt="2024-11-13T12:13:10.941" v="15" actId="26606"/>
          <ac:spMkLst>
            <pc:docMk/>
            <pc:sldMk cId="3886292781" sldId="534"/>
            <ac:spMk id="3" creationId="{FD5E03BA-3DC0-F2BB-DFBE-9E0201AA16C2}"/>
          </ac:spMkLst>
        </pc:spChg>
        <pc:spChg chg="add del">
          <ac:chgData name="Andrea Jakubowski" userId="f86aa149-cd1f-458d-b0d6-49162e6a96af" providerId="ADAL" clId="{E0E4DE3A-B48A-4B4A-B71A-CEA9C3C15969}" dt="2024-11-13T12:13:10.941" v="15" actId="26606"/>
          <ac:spMkLst>
            <pc:docMk/>
            <pc:sldMk cId="3886292781" sldId="534"/>
            <ac:spMk id="10" creationId="{52ABB703-2B0E-4C3B-B4A2-F3973548E561}"/>
          </ac:spMkLst>
        </pc:spChg>
        <pc:spChg chg="add del">
          <ac:chgData name="Andrea Jakubowski" userId="f86aa149-cd1f-458d-b0d6-49162e6a96af" providerId="ADAL" clId="{E0E4DE3A-B48A-4B4A-B71A-CEA9C3C15969}" dt="2024-11-13T12:13:10.941" v="15" actId="26606"/>
          <ac:spMkLst>
            <pc:docMk/>
            <pc:sldMk cId="3886292781" sldId="534"/>
            <ac:spMk id="14" creationId="{E95DA498-D9A2-4DA9-B9DA-B3776E08CF7E}"/>
          </ac:spMkLst>
        </pc:spChg>
        <pc:spChg chg="add del">
          <ac:chgData name="Andrea Jakubowski" userId="f86aa149-cd1f-458d-b0d6-49162e6a96af" providerId="ADAL" clId="{E0E4DE3A-B48A-4B4A-B71A-CEA9C3C15969}" dt="2024-11-13T12:13:10.941" v="15" actId="26606"/>
          <ac:spMkLst>
            <pc:docMk/>
            <pc:sldMk cId="3886292781" sldId="534"/>
            <ac:spMk id="16" creationId="{82A73093-4B9D-420D-B17E-52293703A1D4}"/>
          </ac:spMkLst>
        </pc:spChg>
        <pc:picChg chg="add mod">
          <ac:chgData name="Andrea Jakubowski" userId="f86aa149-cd1f-458d-b0d6-49162e6a96af" providerId="ADAL" clId="{E0E4DE3A-B48A-4B4A-B71A-CEA9C3C15969}" dt="2024-11-13T12:13:10.941" v="15" actId="26606"/>
          <ac:picMkLst>
            <pc:docMk/>
            <pc:sldMk cId="3886292781" sldId="534"/>
            <ac:picMk id="5" creationId="{32DFE870-CFC3-27AA-C8E8-44BCEAB9AD0E}"/>
          </ac:picMkLst>
        </pc:picChg>
        <pc:cxnChg chg="add del">
          <ac:chgData name="Andrea Jakubowski" userId="f86aa149-cd1f-458d-b0d6-49162e6a96af" providerId="ADAL" clId="{E0E4DE3A-B48A-4B4A-B71A-CEA9C3C15969}" dt="2024-11-13T12:13:10.941" v="15" actId="26606"/>
          <ac:cxnSpMkLst>
            <pc:docMk/>
            <pc:sldMk cId="3886292781" sldId="534"/>
            <ac:cxnSpMk id="12" creationId="{9C21570E-E159-49A6-9891-FA397B7A92D3}"/>
          </ac:cxnSpMkLst>
        </pc:cxnChg>
      </pc:sldChg>
      <pc:sldChg chg="modSp mod">
        <pc:chgData name="Andrea Jakubowski" userId="f86aa149-cd1f-458d-b0d6-49162e6a96af" providerId="ADAL" clId="{E0E4DE3A-B48A-4B4A-B71A-CEA9C3C15969}" dt="2024-11-13T12:26:05.392" v="192" actId="20577"/>
        <pc:sldMkLst>
          <pc:docMk/>
          <pc:sldMk cId="723052965" sldId="535"/>
        </pc:sldMkLst>
        <pc:spChg chg="mod">
          <ac:chgData name="Andrea Jakubowski" userId="f86aa149-cd1f-458d-b0d6-49162e6a96af" providerId="ADAL" clId="{E0E4DE3A-B48A-4B4A-B71A-CEA9C3C15969}" dt="2024-11-13T12:26:05.392" v="192" actId="20577"/>
          <ac:spMkLst>
            <pc:docMk/>
            <pc:sldMk cId="723052965" sldId="535"/>
            <ac:spMk id="3" creationId="{09914DE9-0198-4CBC-023C-5E68D6007AB9}"/>
          </ac:spMkLst>
        </pc:spChg>
      </pc:sldChg>
      <pc:sldChg chg="modSp mod modAnim">
        <pc:chgData name="Andrea Jakubowski" userId="f86aa149-cd1f-458d-b0d6-49162e6a96af" providerId="ADAL" clId="{E0E4DE3A-B48A-4B4A-B71A-CEA9C3C15969}" dt="2024-11-13T12:17:20.584" v="39"/>
        <pc:sldMkLst>
          <pc:docMk/>
          <pc:sldMk cId="579528350" sldId="538"/>
        </pc:sldMkLst>
        <pc:spChg chg="mod">
          <ac:chgData name="Andrea Jakubowski" userId="f86aa149-cd1f-458d-b0d6-49162e6a96af" providerId="ADAL" clId="{E0E4DE3A-B48A-4B4A-B71A-CEA9C3C15969}" dt="2024-11-13T12:17:03.006" v="37" actId="1036"/>
          <ac:spMkLst>
            <pc:docMk/>
            <pc:sldMk cId="579528350" sldId="538"/>
            <ac:spMk id="5" creationId="{07E84D3B-305D-E715-D9BD-679AE3DB3F40}"/>
          </ac:spMkLst>
        </pc:spChg>
        <pc:spChg chg="mod">
          <ac:chgData name="Andrea Jakubowski" userId="f86aa149-cd1f-458d-b0d6-49162e6a96af" providerId="ADAL" clId="{E0E4DE3A-B48A-4B4A-B71A-CEA9C3C15969}" dt="2024-11-13T12:17:17.245" v="38" actId="1076"/>
          <ac:spMkLst>
            <pc:docMk/>
            <pc:sldMk cId="579528350" sldId="538"/>
            <ac:spMk id="9" creationId="{79EB02A4-6E47-EA00-B469-98D13310E566}"/>
          </ac:spMkLst>
        </pc:spChg>
      </pc:sldChg>
      <pc:sldChg chg="del">
        <pc:chgData name="Andrea Jakubowski" userId="f86aa149-cd1f-458d-b0d6-49162e6a96af" providerId="ADAL" clId="{E0E4DE3A-B48A-4B4A-B71A-CEA9C3C15969}" dt="2024-11-13T12:18:58.066" v="43" actId="2696"/>
        <pc:sldMkLst>
          <pc:docMk/>
          <pc:sldMk cId="2412582453" sldId="541"/>
        </pc:sldMkLst>
      </pc:sldChg>
    </pc:docChg>
  </pc:docChgLst>
  <pc:docChgLst>
    <pc:chgData name="Andrea Jakubowski" userId="f86aa149-cd1f-458d-b0d6-49162e6a96af" providerId="ADAL" clId="{F7AD236F-CD88-314D-8C36-9CADCC8FD789}"/>
    <pc:docChg chg="undo custSel addSld delSld modSld sldOrd">
      <pc:chgData name="Andrea Jakubowski" userId="f86aa149-cd1f-458d-b0d6-49162e6a96af" providerId="ADAL" clId="{F7AD236F-CD88-314D-8C36-9CADCC8FD789}" dt="2024-11-12T20:23:58.046" v="3205" actId="20577"/>
      <pc:docMkLst>
        <pc:docMk/>
      </pc:docMkLst>
      <pc:sldChg chg="modSp mod">
        <pc:chgData name="Andrea Jakubowski" userId="f86aa149-cd1f-458d-b0d6-49162e6a96af" providerId="ADAL" clId="{F7AD236F-CD88-314D-8C36-9CADCC8FD789}" dt="2024-11-12T20:15:09.855" v="3076" actId="20577"/>
        <pc:sldMkLst>
          <pc:docMk/>
          <pc:sldMk cId="1403589991" sldId="257"/>
        </pc:sldMkLst>
        <pc:spChg chg="mod">
          <ac:chgData name="Andrea Jakubowski" userId="f86aa149-cd1f-458d-b0d6-49162e6a96af" providerId="ADAL" clId="{F7AD236F-CD88-314D-8C36-9CADCC8FD789}" dt="2024-11-12T20:15:09.855" v="3076" actId="20577"/>
          <ac:spMkLst>
            <pc:docMk/>
            <pc:sldMk cId="1403589991" sldId="257"/>
            <ac:spMk id="3" creationId="{4904BB67-D293-0F9D-0746-9419FBF431BE}"/>
          </ac:spMkLst>
        </pc:spChg>
      </pc:sldChg>
      <pc:sldChg chg="addSp delSp modSp mod modAnim">
        <pc:chgData name="Andrea Jakubowski" userId="f86aa149-cd1f-458d-b0d6-49162e6a96af" providerId="ADAL" clId="{F7AD236F-CD88-314D-8C36-9CADCC8FD789}" dt="2024-11-12T15:12:51.844" v="1502" actId="164"/>
        <pc:sldMkLst>
          <pc:docMk/>
          <pc:sldMk cId="293922162" sldId="263"/>
        </pc:sldMkLst>
        <pc:spChg chg="mod">
          <ac:chgData name="Andrea Jakubowski" userId="f86aa149-cd1f-458d-b0d6-49162e6a96af" providerId="ADAL" clId="{F7AD236F-CD88-314D-8C36-9CADCC8FD789}" dt="2024-11-12T15:12:51.844" v="1502" actId="164"/>
          <ac:spMkLst>
            <pc:docMk/>
            <pc:sldMk cId="293922162" sldId="263"/>
            <ac:spMk id="2" creationId="{0BE5AFFE-47E6-D643-9F8B-E7FD3848CCC3}"/>
          </ac:spMkLst>
        </pc:spChg>
        <pc:spChg chg="del">
          <ac:chgData name="Andrea Jakubowski" userId="f86aa149-cd1f-458d-b0d6-49162e6a96af" providerId="ADAL" clId="{F7AD236F-CD88-314D-8C36-9CADCC8FD789}" dt="2024-10-30T13:09:59.777" v="25" actId="478"/>
          <ac:spMkLst>
            <pc:docMk/>
            <pc:sldMk cId="293922162" sldId="263"/>
            <ac:spMk id="3" creationId="{9DB61689-C542-FCCA-6A8C-CACAE18F2E5E}"/>
          </ac:spMkLst>
        </pc:spChg>
        <pc:spChg chg="mod">
          <ac:chgData name="Andrea Jakubowski" userId="f86aa149-cd1f-458d-b0d6-49162e6a96af" providerId="ADAL" clId="{F7AD236F-CD88-314D-8C36-9CADCC8FD789}" dt="2024-10-31T14:02:35.945" v="1154" actId="20577"/>
          <ac:spMkLst>
            <pc:docMk/>
            <pc:sldMk cId="293922162" sldId="263"/>
            <ac:spMk id="10" creationId="{EB8760F2-251A-E0D3-D357-E6336460A2D2}"/>
          </ac:spMkLst>
        </pc:spChg>
        <pc:spChg chg="mod">
          <ac:chgData name="Andrea Jakubowski" userId="f86aa149-cd1f-458d-b0d6-49162e6a96af" providerId="ADAL" clId="{F7AD236F-CD88-314D-8C36-9CADCC8FD789}" dt="2024-10-31T14:01:59.941" v="1151" actId="20577"/>
          <ac:spMkLst>
            <pc:docMk/>
            <pc:sldMk cId="293922162" sldId="263"/>
            <ac:spMk id="25" creationId="{93D197C4-3223-5A70-0440-A703C38A5A6D}"/>
          </ac:spMkLst>
        </pc:spChg>
        <pc:spChg chg="mod">
          <ac:chgData name="Andrea Jakubowski" userId="f86aa149-cd1f-458d-b0d6-49162e6a96af" providerId="ADAL" clId="{F7AD236F-CD88-314D-8C36-9CADCC8FD789}" dt="2024-10-31T14:02:13.714" v="1153" actId="255"/>
          <ac:spMkLst>
            <pc:docMk/>
            <pc:sldMk cId="293922162" sldId="263"/>
            <ac:spMk id="26" creationId="{7CB8A2A4-B1F9-D160-D823-E676532DCFF2}"/>
          </ac:spMkLst>
        </pc:spChg>
        <pc:spChg chg="mod">
          <ac:chgData name="Andrea Jakubowski" userId="f86aa149-cd1f-458d-b0d6-49162e6a96af" providerId="ADAL" clId="{F7AD236F-CD88-314D-8C36-9CADCC8FD789}" dt="2024-11-12T15:12:51.844" v="1502" actId="164"/>
          <ac:spMkLst>
            <pc:docMk/>
            <pc:sldMk cId="293922162" sldId="263"/>
            <ac:spMk id="28" creationId="{181ADDB4-DD5C-EC07-1106-DF9582A85C9A}"/>
          </ac:spMkLst>
        </pc:spChg>
        <pc:grpChg chg="add mod">
          <ac:chgData name="Andrea Jakubowski" userId="f86aa149-cd1f-458d-b0d6-49162e6a96af" providerId="ADAL" clId="{F7AD236F-CD88-314D-8C36-9CADCC8FD789}" dt="2024-11-12T15:12:51.844" v="1502" actId="164"/>
          <ac:grpSpMkLst>
            <pc:docMk/>
            <pc:sldMk cId="293922162" sldId="263"/>
            <ac:grpSpMk id="3" creationId="{F4AED7A3-5918-8161-765A-75B9FFD7BF99}"/>
          </ac:grpSpMkLst>
        </pc:grpChg>
      </pc:sldChg>
      <pc:sldChg chg="addSp delSp modSp mod modAnim modNotesTx">
        <pc:chgData name="Andrea Jakubowski" userId="f86aa149-cd1f-458d-b0d6-49162e6a96af" providerId="ADAL" clId="{F7AD236F-CD88-314D-8C36-9CADCC8FD789}" dt="2024-11-12T20:16:18.962" v="3082" actId="1076"/>
        <pc:sldMkLst>
          <pc:docMk/>
          <pc:sldMk cId="496298944" sldId="264"/>
        </pc:sldMkLst>
        <pc:spChg chg="mod">
          <ac:chgData name="Andrea Jakubowski" userId="f86aa149-cd1f-458d-b0d6-49162e6a96af" providerId="ADAL" clId="{F7AD236F-CD88-314D-8C36-9CADCC8FD789}" dt="2024-10-30T13:48:38.108" v="591" actId="1035"/>
          <ac:spMkLst>
            <pc:docMk/>
            <pc:sldMk cId="496298944" sldId="264"/>
            <ac:spMk id="2" creationId="{DF725196-B614-4F9A-D215-53171E547242}"/>
          </ac:spMkLst>
        </pc:spChg>
        <pc:spChg chg="mod">
          <ac:chgData name="Andrea Jakubowski" userId="f86aa149-cd1f-458d-b0d6-49162e6a96af" providerId="ADAL" clId="{F7AD236F-CD88-314D-8C36-9CADCC8FD789}" dt="2024-10-30T13:48:38.108" v="591" actId="1035"/>
          <ac:spMkLst>
            <pc:docMk/>
            <pc:sldMk cId="496298944" sldId="264"/>
            <ac:spMk id="3" creationId="{70185268-9CC6-ED3C-EB00-674A00BC2638}"/>
          </ac:spMkLst>
        </pc:spChg>
        <pc:spChg chg="mod">
          <ac:chgData name="Andrea Jakubowski" userId="f86aa149-cd1f-458d-b0d6-49162e6a96af" providerId="ADAL" clId="{F7AD236F-CD88-314D-8C36-9CADCC8FD789}" dt="2024-10-30T13:48:38.108" v="591" actId="1035"/>
          <ac:spMkLst>
            <pc:docMk/>
            <pc:sldMk cId="496298944" sldId="264"/>
            <ac:spMk id="4" creationId="{F549F245-0FF8-3FE5-4756-33D86AB58EC6}"/>
          </ac:spMkLst>
        </pc:spChg>
        <pc:spChg chg="add mod">
          <ac:chgData name="Andrea Jakubowski" userId="f86aa149-cd1f-458d-b0d6-49162e6a96af" providerId="ADAL" clId="{F7AD236F-CD88-314D-8C36-9CADCC8FD789}" dt="2024-11-12T20:16:18.962" v="3082" actId="1076"/>
          <ac:spMkLst>
            <pc:docMk/>
            <pc:sldMk cId="496298944" sldId="264"/>
            <ac:spMk id="5" creationId="{D9BD1B9D-156A-0754-F853-FE3E226AF850}"/>
          </ac:spMkLst>
        </pc:spChg>
        <pc:spChg chg="mod">
          <ac:chgData name="Andrea Jakubowski" userId="f86aa149-cd1f-458d-b0d6-49162e6a96af" providerId="ADAL" clId="{F7AD236F-CD88-314D-8C36-9CADCC8FD789}" dt="2024-10-30T13:48:38.108" v="591" actId="1035"/>
          <ac:spMkLst>
            <pc:docMk/>
            <pc:sldMk cId="496298944" sldId="264"/>
            <ac:spMk id="7" creationId="{8DAFE827-B607-239D-D0E2-1D49E2D05F4E}"/>
          </ac:spMkLst>
        </pc:spChg>
        <pc:spChg chg="del">
          <ac:chgData name="Andrea Jakubowski" userId="f86aa149-cd1f-458d-b0d6-49162e6a96af" providerId="ADAL" clId="{F7AD236F-CD88-314D-8C36-9CADCC8FD789}" dt="2024-10-30T13:10:32.267" v="26" actId="478"/>
          <ac:spMkLst>
            <pc:docMk/>
            <pc:sldMk cId="496298944" sldId="264"/>
            <ac:spMk id="8" creationId="{5C228DDB-28EE-5A13-B5B7-FB15772AB95D}"/>
          </ac:spMkLst>
        </pc:spChg>
        <pc:spChg chg="add mod">
          <ac:chgData name="Andrea Jakubowski" userId="f86aa149-cd1f-458d-b0d6-49162e6a96af" providerId="ADAL" clId="{F7AD236F-CD88-314D-8C36-9CADCC8FD789}" dt="2024-10-31T14:03:31.611" v="1186" actId="1035"/>
          <ac:spMkLst>
            <pc:docMk/>
            <pc:sldMk cId="496298944" sldId="264"/>
            <ac:spMk id="9" creationId="{FDF52555-0E8B-FFE4-5370-3CE27AB8EC75}"/>
          </ac:spMkLst>
        </pc:spChg>
        <pc:spChg chg="mod">
          <ac:chgData name="Andrea Jakubowski" userId="f86aa149-cd1f-458d-b0d6-49162e6a96af" providerId="ADAL" clId="{F7AD236F-CD88-314D-8C36-9CADCC8FD789}" dt="2024-10-30T13:56:12.987" v="738" actId="1076"/>
          <ac:spMkLst>
            <pc:docMk/>
            <pc:sldMk cId="496298944" sldId="264"/>
            <ac:spMk id="13" creationId="{43693C1D-AA27-3750-886C-977B404E9EFC}"/>
          </ac:spMkLst>
        </pc:spChg>
        <pc:spChg chg="mod">
          <ac:chgData name="Andrea Jakubowski" userId="f86aa149-cd1f-458d-b0d6-49162e6a96af" providerId="ADAL" clId="{F7AD236F-CD88-314D-8C36-9CADCC8FD789}" dt="2024-10-30T13:58:03.819" v="862" actId="1076"/>
          <ac:spMkLst>
            <pc:docMk/>
            <pc:sldMk cId="496298944" sldId="264"/>
            <ac:spMk id="14" creationId="{7AC90D92-81D9-7596-7E35-418A211E4B1C}"/>
          </ac:spMkLst>
        </pc:spChg>
        <pc:spChg chg="mod">
          <ac:chgData name="Andrea Jakubowski" userId="f86aa149-cd1f-458d-b0d6-49162e6a96af" providerId="ADAL" clId="{F7AD236F-CD88-314D-8C36-9CADCC8FD789}" dt="2024-10-30T13:56:16.865" v="739" actId="1076"/>
          <ac:spMkLst>
            <pc:docMk/>
            <pc:sldMk cId="496298944" sldId="264"/>
            <ac:spMk id="15" creationId="{19A8FD78-4919-60F0-1692-E5E277FF5EAF}"/>
          </ac:spMkLst>
        </pc:spChg>
      </pc:sldChg>
      <pc:sldChg chg="addSp delSp modSp mod delAnim modAnim">
        <pc:chgData name="Andrea Jakubowski" userId="f86aa149-cd1f-458d-b0d6-49162e6a96af" providerId="ADAL" clId="{F7AD236F-CD88-314D-8C36-9CADCC8FD789}" dt="2024-11-12T20:17:21.046" v="3091" actId="1076"/>
        <pc:sldMkLst>
          <pc:docMk/>
          <pc:sldMk cId="2025303824" sldId="265"/>
        </pc:sldMkLst>
        <pc:spChg chg="del mod">
          <ac:chgData name="Andrea Jakubowski" userId="f86aa149-cd1f-458d-b0d6-49162e6a96af" providerId="ADAL" clId="{F7AD236F-CD88-314D-8C36-9CADCC8FD789}" dt="2024-11-12T15:19:51.573" v="1681" actId="478"/>
          <ac:spMkLst>
            <pc:docMk/>
            <pc:sldMk cId="2025303824" sldId="265"/>
            <ac:spMk id="2" creationId="{8C22E096-30CE-4BA6-D751-38114C2E6952}"/>
          </ac:spMkLst>
        </pc:spChg>
        <pc:spChg chg="add del mod">
          <ac:chgData name="Andrea Jakubowski" userId="f86aa149-cd1f-458d-b0d6-49162e6a96af" providerId="ADAL" clId="{F7AD236F-CD88-314D-8C36-9CADCC8FD789}" dt="2024-11-12T15:55:14.970" v="2344"/>
          <ac:spMkLst>
            <pc:docMk/>
            <pc:sldMk cId="2025303824" sldId="265"/>
            <ac:spMk id="3" creationId="{C0C89B1C-2E41-C317-051C-B3582CAFEA42}"/>
          </ac:spMkLst>
        </pc:spChg>
        <pc:spChg chg="del mod">
          <ac:chgData name="Andrea Jakubowski" userId="f86aa149-cd1f-458d-b0d6-49162e6a96af" providerId="ADAL" clId="{F7AD236F-CD88-314D-8C36-9CADCC8FD789}" dt="2024-10-30T13:31:55.381" v="161" actId="478"/>
          <ac:spMkLst>
            <pc:docMk/>
            <pc:sldMk cId="2025303824" sldId="265"/>
            <ac:spMk id="3" creationId="{F7C43662-3EE5-6ABD-EE93-C8EBAAB29937}"/>
          </ac:spMkLst>
        </pc:spChg>
        <pc:spChg chg="del mod">
          <ac:chgData name="Andrea Jakubowski" userId="f86aa149-cd1f-458d-b0d6-49162e6a96af" providerId="ADAL" clId="{F7AD236F-CD88-314D-8C36-9CADCC8FD789}" dt="2024-11-12T15:19:54.921" v="1682" actId="478"/>
          <ac:spMkLst>
            <pc:docMk/>
            <pc:sldMk cId="2025303824" sldId="265"/>
            <ac:spMk id="4" creationId="{776CA06F-1B12-F45E-CF71-8255C0C98BE0}"/>
          </ac:spMkLst>
        </pc:spChg>
        <pc:spChg chg="mod">
          <ac:chgData name="Andrea Jakubowski" userId="f86aa149-cd1f-458d-b0d6-49162e6a96af" providerId="ADAL" clId="{F7AD236F-CD88-314D-8C36-9CADCC8FD789}" dt="2024-11-12T20:17:21.046" v="3091" actId="1076"/>
          <ac:spMkLst>
            <pc:docMk/>
            <pc:sldMk cId="2025303824" sldId="265"/>
            <ac:spMk id="5" creationId="{E733D129-68F3-0626-BB12-E1A4301E777C}"/>
          </ac:spMkLst>
        </pc:spChg>
        <pc:spChg chg="add mod">
          <ac:chgData name="Andrea Jakubowski" userId="f86aa149-cd1f-458d-b0d6-49162e6a96af" providerId="ADAL" clId="{F7AD236F-CD88-314D-8C36-9CADCC8FD789}" dt="2024-11-12T15:20:04.430" v="1684" actId="14100"/>
          <ac:spMkLst>
            <pc:docMk/>
            <pc:sldMk cId="2025303824" sldId="265"/>
            <ac:spMk id="6" creationId="{C97ED9C2-4345-9BDE-299E-6112AE505573}"/>
          </ac:spMkLst>
        </pc:spChg>
        <pc:spChg chg="add del mod">
          <ac:chgData name="Andrea Jakubowski" userId="f86aa149-cd1f-458d-b0d6-49162e6a96af" providerId="ADAL" clId="{F7AD236F-CD88-314D-8C36-9CADCC8FD789}" dt="2024-11-12T19:21:03.640" v="2702" actId="478"/>
          <ac:spMkLst>
            <pc:docMk/>
            <pc:sldMk cId="2025303824" sldId="265"/>
            <ac:spMk id="7" creationId="{37B84408-DBF9-8663-9E48-58C3EED10FF1}"/>
          </ac:spMkLst>
        </pc:spChg>
        <pc:spChg chg="mod">
          <ac:chgData name="Andrea Jakubowski" userId="f86aa149-cd1f-458d-b0d6-49162e6a96af" providerId="ADAL" clId="{F7AD236F-CD88-314D-8C36-9CADCC8FD789}" dt="2024-11-12T15:13:58.755" v="1504" actId="20577"/>
          <ac:spMkLst>
            <pc:docMk/>
            <pc:sldMk cId="2025303824" sldId="265"/>
            <ac:spMk id="8" creationId="{D4140591-32EF-9C45-F993-00B72F158504}"/>
          </ac:spMkLst>
        </pc:spChg>
        <pc:spChg chg="add mod">
          <ac:chgData name="Andrea Jakubowski" userId="f86aa149-cd1f-458d-b0d6-49162e6a96af" providerId="ADAL" clId="{F7AD236F-CD88-314D-8C36-9CADCC8FD789}" dt="2024-11-12T20:17:18.097" v="3090" actId="1076"/>
          <ac:spMkLst>
            <pc:docMk/>
            <pc:sldMk cId="2025303824" sldId="265"/>
            <ac:spMk id="9" creationId="{03380CFB-6150-B9EF-55E1-2015B0EAA4E6}"/>
          </ac:spMkLst>
        </pc:spChg>
      </pc:sldChg>
      <pc:sldChg chg="addSp delSp modSp mod modAnim modNotesTx">
        <pc:chgData name="Andrea Jakubowski" userId="f86aa149-cd1f-458d-b0d6-49162e6a96af" providerId="ADAL" clId="{F7AD236F-CD88-314D-8C36-9CADCC8FD789}" dt="2024-11-12T16:06:27.146" v="2380" actId="1076"/>
        <pc:sldMkLst>
          <pc:docMk/>
          <pc:sldMk cId="1925429271" sldId="268"/>
        </pc:sldMkLst>
        <pc:spChg chg="mod">
          <ac:chgData name="Andrea Jakubowski" userId="f86aa149-cd1f-458d-b0d6-49162e6a96af" providerId="ADAL" clId="{F7AD236F-CD88-314D-8C36-9CADCC8FD789}" dt="2024-11-12T15:40:08.437" v="2201" actId="1076"/>
          <ac:spMkLst>
            <pc:docMk/>
            <pc:sldMk cId="1925429271" sldId="268"/>
            <ac:spMk id="2" creationId="{9181E78C-5E7F-EB46-CC26-4B1136A6806C}"/>
          </ac:spMkLst>
        </pc:spChg>
        <pc:spChg chg="del">
          <ac:chgData name="Andrea Jakubowski" userId="f86aa149-cd1f-458d-b0d6-49162e6a96af" providerId="ADAL" clId="{F7AD236F-CD88-314D-8C36-9CADCC8FD789}" dt="2024-10-30T13:39:29.237" v="315" actId="478"/>
          <ac:spMkLst>
            <pc:docMk/>
            <pc:sldMk cId="1925429271" sldId="268"/>
            <ac:spMk id="3" creationId="{6E07D1FE-9FAB-AAB9-1CC0-9F27F9EB94A3}"/>
          </ac:spMkLst>
        </pc:spChg>
        <pc:spChg chg="add mod">
          <ac:chgData name="Andrea Jakubowski" userId="f86aa149-cd1f-458d-b0d6-49162e6a96af" providerId="ADAL" clId="{F7AD236F-CD88-314D-8C36-9CADCC8FD789}" dt="2024-11-12T16:06:23.617" v="2379" actId="1076"/>
          <ac:spMkLst>
            <pc:docMk/>
            <pc:sldMk cId="1925429271" sldId="268"/>
            <ac:spMk id="3" creationId="{6E911C69-0251-3475-2B79-802CDCDBE570}"/>
          </ac:spMkLst>
        </pc:spChg>
        <pc:spChg chg="mod">
          <ac:chgData name="Andrea Jakubowski" userId="f86aa149-cd1f-458d-b0d6-49162e6a96af" providerId="ADAL" clId="{F7AD236F-CD88-314D-8C36-9CADCC8FD789}" dt="2024-11-12T16:06:21.412" v="2378" actId="1076"/>
          <ac:spMkLst>
            <pc:docMk/>
            <pc:sldMk cId="1925429271" sldId="268"/>
            <ac:spMk id="7" creationId="{2BC33564-CEC0-FC07-DC2E-83430BC5CA55}"/>
          </ac:spMkLst>
        </pc:spChg>
        <pc:picChg chg="add mod">
          <ac:chgData name="Andrea Jakubowski" userId="f86aa149-cd1f-458d-b0d6-49162e6a96af" providerId="ADAL" clId="{F7AD236F-CD88-314D-8C36-9CADCC8FD789}" dt="2024-11-12T16:06:27.146" v="2380" actId="1076"/>
          <ac:picMkLst>
            <pc:docMk/>
            <pc:sldMk cId="1925429271" sldId="268"/>
            <ac:picMk id="1026" creationId="{ADF4F8E6-1314-BE64-772D-34997D1716AE}"/>
          </ac:picMkLst>
        </pc:picChg>
      </pc:sldChg>
      <pc:sldChg chg="addSp delSp modSp mod modAnim modNotesTx">
        <pc:chgData name="Andrea Jakubowski" userId="f86aa149-cd1f-458d-b0d6-49162e6a96af" providerId="ADAL" clId="{F7AD236F-CD88-314D-8C36-9CADCC8FD789}" dt="2024-11-12T20:23:58.046" v="3205" actId="20577"/>
        <pc:sldMkLst>
          <pc:docMk/>
          <pc:sldMk cId="3123715270" sldId="269"/>
        </pc:sldMkLst>
        <pc:spChg chg="add mod">
          <ac:chgData name="Andrea Jakubowski" userId="f86aa149-cd1f-458d-b0d6-49162e6a96af" providerId="ADAL" clId="{F7AD236F-CD88-314D-8C36-9CADCC8FD789}" dt="2024-11-12T19:25:52.496" v="2710" actId="1076"/>
          <ac:spMkLst>
            <pc:docMk/>
            <pc:sldMk cId="3123715270" sldId="269"/>
            <ac:spMk id="2" creationId="{5E3C411E-60BE-D067-401D-2A59F8D744C6}"/>
          </ac:spMkLst>
        </pc:spChg>
        <pc:spChg chg="del mod">
          <ac:chgData name="Andrea Jakubowski" userId="f86aa149-cd1f-458d-b0d6-49162e6a96af" providerId="ADAL" clId="{F7AD236F-CD88-314D-8C36-9CADCC8FD789}" dt="2024-10-31T15:11:21.595" v="1199" actId="478"/>
          <ac:spMkLst>
            <pc:docMk/>
            <pc:sldMk cId="3123715270" sldId="269"/>
            <ac:spMk id="2" creationId="{F36E6D47-68DB-480B-DD50-15C380110997}"/>
          </ac:spMkLst>
        </pc:spChg>
        <pc:spChg chg="mod">
          <ac:chgData name="Andrea Jakubowski" userId="f86aa149-cd1f-458d-b0d6-49162e6a96af" providerId="ADAL" clId="{F7AD236F-CD88-314D-8C36-9CADCC8FD789}" dt="2024-11-12T20:23:31.249" v="3197" actId="27636"/>
          <ac:spMkLst>
            <pc:docMk/>
            <pc:sldMk cId="3123715270" sldId="269"/>
            <ac:spMk id="3" creationId="{15F13896-7A87-2C93-4722-895DB8F7D53D}"/>
          </ac:spMkLst>
        </pc:spChg>
        <pc:spChg chg="mod">
          <ac:chgData name="Andrea Jakubowski" userId="f86aa149-cd1f-458d-b0d6-49162e6a96af" providerId="ADAL" clId="{F7AD236F-CD88-314D-8C36-9CADCC8FD789}" dt="2024-11-12T20:23:58.046" v="3205" actId="20577"/>
          <ac:spMkLst>
            <pc:docMk/>
            <pc:sldMk cId="3123715270" sldId="269"/>
            <ac:spMk id="4" creationId="{8AB302C8-B42E-2051-1F6F-3F6DF9C002A6}"/>
          </ac:spMkLst>
        </pc:spChg>
        <pc:spChg chg="add mod">
          <ac:chgData name="Andrea Jakubowski" userId="f86aa149-cd1f-458d-b0d6-49162e6a96af" providerId="ADAL" clId="{F7AD236F-CD88-314D-8C36-9CADCC8FD789}" dt="2024-11-12T20:23:16.024" v="3193" actId="1076"/>
          <ac:spMkLst>
            <pc:docMk/>
            <pc:sldMk cId="3123715270" sldId="269"/>
            <ac:spMk id="5" creationId="{A08ED1C7-9138-43BB-CFAD-E947871064C9}"/>
          </ac:spMkLst>
        </pc:spChg>
      </pc:sldChg>
      <pc:sldChg chg="addSp delSp modSp mod ord">
        <pc:chgData name="Andrea Jakubowski" userId="f86aa149-cd1f-458d-b0d6-49162e6a96af" providerId="ADAL" clId="{F7AD236F-CD88-314D-8C36-9CADCC8FD789}" dt="2024-10-31T13:57:53.896" v="1066" actId="20578"/>
        <pc:sldMkLst>
          <pc:docMk/>
          <pc:sldMk cId="622819924" sldId="305"/>
        </pc:sldMkLst>
        <pc:spChg chg="add del mod">
          <ac:chgData name="Andrea Jakubowski" userId="f86aa149-cd1f-458d-b0d6-49162e6a96af" providerId="ADAL" clId="{F7AD236F-CD88-314D-8C36-9CADCC8FD789}" dt="2024-10-30T18:47:06.659" v="1051" actId="21"/>
          <ac:spMkLst>
            <pc:docMk/>
            <pc:sldMk cId="622819924" sldId="305"/>
            <ac:spMk id="2" creationId="{78288B16-7D37-3EC9-9528-78FDCD0CB0C6}"/>
          </ac:spMkLst>
        </pc:spChg>
        <pc:spChg chg="del">
          <ac:chgData name="Andrea Jakubowski" userId="f86aa149-cd1f-458d-b0d6-49162e6a96af" providerId="ADAL" clId="{F7AD236F-CD88-314D-8C36-9CADCC8FD789}" dt="2024-10-30T18:47:58.769" v="1057" actId="26606"/>
          <ac:spMkLst>
            <pc:docMk/>
            <pc:sldMk cId="622819924" sldId="305"/>
            <ac:spMk id="8" creationId="{D9FBCFD9-DE6F-376F-BFDB-0E7E5B6AC1F4}"/>
          </ac:spMkLst>
        </pc:spChg>
        <pc:graphicFrameChg chg="add">
          <ac:chgData name="Andrea Jakubowski" userId="f86aa149-cd1f-458d-b0d6-49162e6a96af" providerId="ADAL" clId="{F7AD236F-CD88-314D-8C36-9CADCC8FD789}" dt="2024-10-30T18:47:58.769" v="1057" actId="26606"/>
          <ac:graphicFrameMkLst>
            <pc:docMk/>
            <pc:sldMk cId="622819924" sldId="305"/>
            <ac:graphicFrameMk id="10" creationId="{1D2BEBC8-54A4-BBA2-8C56-C168255C08E3}"/>
          </ac:graphicFrameMkLst>
        </pc:graphicFrameChg>
      </pc:sldChg>
      <pc:sldChg chg="addSp modSp mod modAnim">
        <pc:chgData name="Andrea Jakubowski" userId="f86aa149-cd1f-458d-b0d6-49162e6a96af" providerId="ADAL" clId="{F7AD236F-CD88-314D-8C36-9CADCC8FD789}" dt="2024-11-12T15:12:59.659" v="1503" actId="164"/>
        <pc:sldMkLst>
          <pc:docMk/>
          <pc:sldMk cId="2487252785" sldId="306"/>
        </pc:sldMkLst>
        <pc:spChg chg="mod">
          <ac:chgData name="Andrea Jakubowski" userId="f86aa149-cd1f-458d-b0d6-49162e6a96af" providerId="ADAL" clId="{F7AD236F-CD88-314D-8C36-9CADCC8FD789}" dt="2024-10-31T15:44:49.893" v="1458" actId="114"/>
          <ac:spMkLst>
            <pc:docMk/>
            <pc:sldMk cId="2487252785" sldId="306"/>
            <ac:spMk id="5" creationId="{9EA9D991-6080-593C-C484-8FF87EF5C463}"/>
          </ac:spMkLst>
        </pc:spChg>
        <pc:spChg chg="mod">
          <ac:chgData name="Andrea Jakubowski" userId="f86aa149-cd1f-458d-b0d6-49162e6a96af" providerId="ADAL" clId="{F7AD236F-CD88-314D-8C36-9CADCC8FD789}" dt="2024-10-31T14:00:56.725" v="1098" actId="14100"/>
          <ac:spMkLst>
            <pc:docMk/>
            <pc:sldMk cId="2487252785" sldId="306"/>
            <ac:spMk id="6" creationId="{42CCDEE8-EDD3-F1F9-0E8C-AB62BC97F96E}"/>
          </ac:spMkLst>
        </pc:spChg>
        <pc:spChg chg="mod">
          <ac:chgData name="Andrea Jakubowski" userId="f86aa149-cd1f-458d-b0d6-49162e6a96af" providerId="ADAL" clId="{F7AD236F-CD88-314D-8C36-9CADCC8FD789}" dt="2024-11-12T15:12:59.659" v="1503" actId="164"/>
          <ac:spMkLst>
            <pc:docMk/>
            <pc:sldMk cId="2487252785" sldId="306"/>
            <ac:spMk id="7" creationId="{26B3D6B1-B839-368D-E688-C2FF4C531C48}"/>
          </ac:spMkLst>
        </pc:spChg>
        <pc:spChg chg="mod">
          <ac:chgData name="Andrea Jakubowski" userId="f86aa149-cd1f-458d-b0d6-49162e6a96af" providerId="ADAL" clId="{F7AD236F-CD88-314D-8C36-9CADCC8FD789}" dt="2024-11-12T15:12:59.659" v="1503" actId="164"/>
          <ac:spMkLst>
            <pc:docMk/>
            <pc:sldMk cId="2487252785" sldId="306"/>
            <ac:spMk id="8" creationId="{A48166A2-F1E3-AEDF-1E00-F814FA525E63}"/>
          </ac:spMkLst>
        </pc:spChg>
        <pc:grpChg chg="add mod">
          <ac:chgData name="Andrea Jakubowski" userId="f86aa149-cd1f-458d-b0d6-49162e6a96af" providerId="ADAL" clId="{F7AD236F-CD88-314D-8C36-9CADCC8FD789}" dt="2024-11-12T15:12:59.659" v="1503" actId="164"/>
          <ac:grpSpMkLst>
            <pc:docMk/>
            <pc:sldMk cId="2487252785" sldId="306"/>
            <ac:grpSpMk id="2" creationId="{C873BB58-D288-AC3E-FE95-AC39A77AEAD4}"/>
          </ac:grpSpMkLst>
        </pc:grpChg>
      </pc:sldChg>
      <pc:sldChg chg="addSp delSp modSp mod">
        <pc:chgData name="Andrea Jakubowski" userId="f86aa149-cd1f-458d-b0d6-49162e6a96af" providerId="ADAL" clId="{F7AD236F-CD88-314D-8C36-9CADCC8FD789}" dt="2024-10-31T13:57:14.491" v="1064"/>
        <pc:sldMkLst>
          <pc:docMk/>
          <pc:sldMk cId="656729464" sldId="533"/>
        </pc:sldMkLst>
        <pc:spChg chg="add del mod">
          <ac:chgData name="Andrea Jakubowski" userId="f86aa149-cd1f-458d-b0d6-49162e6a96af" providerId="ADAL" clId="{F7AD236F-CD88-314D-8C36-9CADCC8FD789}" dt="2024-10-31T13:57:14.491" v="1064"/>
          <ac:spMkLst>
            <pc:docMk/>
            <pc:sldMk cId="656729464" sldId="533"/>
            <ac:spMk id="2" creationId="{38A9CF7D-DB9A-674D-9CAB-BF8726522CFF}"/>
          </ac:spMkLst>
        </pc:spChg>
        <pc:picChg chg="add mod">
          <ac:chgData name="Andrea Jakubowski" userId="f86aa149-cd1f-458d-b0d6-49162e6a96af" providerId="ADAL" clId="{F7AD236F-CD88-314D-8C36-9CADCC8FD789}" dt="2024-10-31T13:57:11.180" v="1062" actId="1076"/>
          <ac:picMkLst>
            <pc:docMk/>
            <pc:sldMk cId="656729464" sldId="533"/>
            <ac:picMk id="4" creationId="{D595B9A6-C48C-2648-3886-3EC782868DA4}"/>
          </ac:picMkLst>
        </pc:picChg>
      </pc:sldChg>
      <pc:sldChg chg="addSp delSp modSp mod">
        <pc:chgData name="Andrea Jakubowski" userId="f86aa149-cd1f-458d-b0d6-49162e6a96af" providerId="ADAL" clId="{F7AD236F-CD88-314D-8C36-9CADCC8FD789}" dt="2024-10-31T15:43:53.252" v="1457" actId="20577"/>
        <pc:sldMkLst>
          <pc:docMk/>
          <pc:sldMk cId="3886292781" sldId="534"/>
        </pc:sldMkLst>
        <pc:spChg chg="mod">
          <ac:chgData name="Andrea Jakubowski" userId="f86aa149-cd1f-458d-b0d6-49162e6a96af" providerId="ADAL" clId="{F7AD236F-CD88-314D-8C36-9CADCC8FD789}" dt="2024-10-31T15:43:53.252" v="1457" actId="20577"/>
          <ac:spMkLst>
            <pc:docMk/>
            <pc:sldMk cId="3886292781" sldId="534"/>
            <ac:spMk id="3" creationId="{FD5E03BA-3DC0-F2BB-DFBE-9E0201AA16C2}"/>
          </ac:spMkLst>
        </pc:spChg>
        <pc:cxnChg chg="add del">
          <ac:chgData name="Andrea Jakubowski" userId="f86aa149-cd1f-458d-b0d6-49162e6a96af" providerId="ADAL" clId="{F7AD236F-CD88-314D-8C36-9CADCC8FD789}" dt="2024-10-31T15:43:00.181" v="1438" actId="478"/>
          <ac:cxnSpMkLst>
            <pc:docMk/>
            <pc:sldMk cId="3886292781" sldId="534"/>
            <ac:cxnSpMk id="5" creationId="{8BA3BAE1-6F9E-6226-F8A2-25DD2B5CE01D}"/>
          </ac:cxnSpMkLst>
        </pc:cxnChg>
      </pc:sldChg>
      <pc:sldChg chg="modSp mod">
        <pc:chgData name="Andrea Jakubowski" userId="f86aa149-cd1f-458d-b0d6-49162e6a96af" providerId="ADAL" clId="{F7AD236F-CD88-314D-8C36-9CADCC8FD789}" dt="2024-10-31T14:00:15.162" v="1091" actId="15"/>
        <pc:sldMkLst>
          <pc:docMk/>
          <pc:sldMk cId="723052965" sldId="535"/>
        </pc:sldMkLst>
        <pc:spChg chg="mod">
          <ac:chgData name="Andrea Jakubowski" userId="f86aa149-cd1f-458d-b0d6-49162e6a96af" providerId="ADAL" clId="{F7AD236F-CD88-314D-8C36-9CADCC8FD789}" dt="2024-10-31T14:00:15.162" v="1091" actId="15"/>
          <ac:spMkLst>
            <pc:docMk/>
            <pc:sldMk cId="723052965" sldId="535"/>
            <ac:spMk id="3" creationId="{09914DE9-0198-4CBC-023C-5E68D6007AB9}"/>
          </ac:spMkLst>
        </pc:spChg>
      </pc:sldChg>
      <pc:sldChg chg="modSp mod">
        <pc:chgData name="Andrea Jakubowski" userId="f86aa149-cd1f-458d-b0d6-49162e6a96af" providerId="ADAL" clId="{F7AD236F-CD88-314D-8C36-9CADCC8FD789}" dt="2024-11-12T19:37:35.718" v="2951" actId="20577"/>
        <pc:sldMkLst>
          <pc:docMk/>
          <pc:sldMk cId="2141952927" sldId="537"/>
        </pc:sldMkLst>
        <pc:spChg chg="mod">
          <ac:chgData name="Andrea Jakubowski" userId="f86aa149-cd1f-458d-b0d6-49162e6a96af" providerId="ADAL" clId="{F7AD236F-CD88-314D-8C36-9CADCC8FD789}" dt="2024-11-12T19:37:35.718" v="2951" actId="20577"/>
          <ac:spMkLst>
            <pc:docMk/>
            <pc:sldMk cId="2141952927" sldId="537"/>
            <ac:spMk id="3" creationId="{E74E8D83-EEE3-D5EC-76A4-2A31EDE80E6B}"/>
          </ac:spMkLst>
        </pc:spChg>
      </pc:sldChg>
      <pc:sldChg chg="addSp delSp modSp mod">
        <pc:chgData name="Andrea Jakubowski" userId="f86aa149-cd1f-458d-b0d6-49162e6a96af" providerId="ADAL" clId="{F7AD236F-CD88-314D-8C36-9CADCC8FD789}" dt="2024-11-12T16:33:18.162" v="2530" actId="20577"/>
        <pc:sldMkLst>
          <pc:docMk/>
          <pc:sldMk cId="579528350" sldId="538"/>
        </pc:sldMkLst>
        <pc:spChg chg="del">
          <ac:chgData name="Andrea Jakubowski" userId="f86aa149-cd1f-458d-b0d6-49162e6a96af" providerId="ADAL" clId="{F7AD236F-CD88-314D-8C36-9CADCC8FD789}" dt="2024-11-12T15:10:39.476" v="1461" actId="478"/>
          <ac:spMkLst>
            <pc:docMk/>
            <pc:sldMk cId="579528350" sldId="538"/>
            <ac:spMk id="4" creationId="{6844DA6E-794D-B259-1D1F-9287B6A81E40}"/>
          </ac:spMkLst>
        </pc:spChg>
        <pc:spChg chg="add mod">
          <ac:chgData name="Andrea Jakubowski" userId="f86aa149-cd1f-458d-b0d6-49162e6a96af" providerId="ADAL" clId="{F7AD236F-CD88-314D-8C36-9CADCC8FD789}" dt="2024-10-31T13:59:04.171" v="1080" actId="1076"/>
          <ac:spMkLst>
            <pc:docMk/>
            <pc:sldMk cId="579528350" sldId="538"/>
            <ac:spMk id="9" creationId="{79EB02A4-6E47-EA00-B469-98D13310E566}"/>
          </ac:spMkLst>
        </pc:spChg>
        <pc:spChg chg="mod">
          <ac:chgData name="Andrea Jakubowski" userId="f86aa149-cd1f-458d-b0d6-49162e6a96af" providerId="ADAL" clId="{F7AD236F-CD88-314D-8C36-9CADCC8FD789}" dt="2024-11-12T16:33:18.162" v="2530" actId="20577"/>
          <ac:spMkLst>
            <pc:docMk/>
            <pc:sldMk cId="579528350" sldId="538"/>
            <ac:spMk id="27" creationId="{56A00C1C-8164-EA45-F103-664DD87275CD}"/>
          </ac:spMkLst>
        </pc:spChg>
        <pc:cxnChg chg="del">
          <ac:chgData name="Andrea Jakubowski" userId="f86aa149-cd1f-458d-b0d6-49162e6a96af" providerId="ADAL" clId="{F7AD236F-CD88-314D-8C36-9CADCC8FD789}" dt="2024-11-12T15:10:44.651" v="1462" actId="478"/>
          <ac:cxnSpMkLst>
            <pc:docMk/>
            <pc:sldMk cId="579528350" sldId="538"/>
            <ac:cxnSpMk id="12" creationId="{890E1F89-E099-820E-EC78-3BEF88E887FC}"/>
          </ac:cxnSpMkLst>
        </pc:cxnChg>
      </pc:sldChg>
      <pc:sldChg chg="addSp delSp modSp del mod modAnim modNotesTx">
        <pc:chgData name="Andrea Jakubowski" userId="f86aa149-cd1f-458d-b0d6-49162e6a96af" providerId="ADAL" clId="{F7AD236F-CD88-314D-8C36-9CADCC8FD789}" dt="2024-11-12T19:26:25.959" v="2713" actId="2696"/>
        <pc:sldMkLst>
          <pc:docMk/>
          <pc:sldMk cId="1275326905" sldId="539"/>
        </pc:sldMkLst>
        <pc:spChg chg="add mod">
          <ac:chgData name="Andrea Jakubowski" userId="f86aa149-cd1f-458d-b0d6-49162e6a96af" providerId="ADAL" clId="{F7AD236F-CD88-314D-8C36-9CADCC8FD789}" dt="2024-10-31T15:10:40.098" v="1193" actId="767"/>
          <ac:spMkLst>
            <pc:docMk/>
            <pc:sldMk cId="1275326905" sldId="539"/>
            <ac:spMk id="2" creationId="{BC389F42-7B4B-7ABF-F520-7E9776E8D97E}"/>
          </ac:spMkLst>
        </pc:spChg>
        <pc:spChg chg="del mod">
          <ac:chgData name="Andrea Jakubowski" userId="f86aa149-cd1f-458d-b0d6-49162e6a96af" providerId="ADAL" clId="{F7AD236F-CD88-314D-8C36-9CADCC8FD789}" dt="2024-10-31T13:57:34.967" v="1065" actId="478"/>
          <ac:spMkLst>
            <pc:docMk/>
            <pc:sldMk cId="1275326905" sldId="539"/>
            <ac:spMk id="3" creationId="{88F66168-0BAD-9EC5-91EE-175990BA50D4}"/>
          </ac:spMkLst>
        </pc:spChg>
        <pc:spChg chg="add del mod">
          <ac:chgData name="Andrea Jakubowski" userId="f86aa149-cd1f-458d-b0d6-49162e6a96af" providerId="ADAL" clId="{F7AD236F-CD88-314D-8C36-9CADCC8FD789}" dt="2024-10-31T15:11:04.220" v="1197"/>
          <ac:spMkLst>
            <pc:docMk/>
            <pc:sldMk cId="1275326905" sldId="539"/>
            <ac:spMk id="4" creationId="{2BB8D0E4-998C-875B-0C5F-2313317EE77A}"/>
          </ac:spMkLst>
        </pc:spChg>
        <pc:spChg chg="mod">
          <ac:chgData name="Andrea Jakubowski" userId="f86aa149-cd1f-458d-b0d6-49162e6a96af" providerId="ADAL" clId="{F7AD236F-CD88-314D-8C36-9CADCC8FD789}" dt="2024-10-30T18:20:35.763" v="922" actId="20577"/>
          <ac:spMkLst>
            <pc:docMk/>
            <pc:sldMk cId="1275326905" sldId="539"/>
            <ac:spMk id="6" creationId="{170561D9-DC5F-D548-C9D5-02251C358499}"/>
          </ac:spMkLst>
        </pc:spChg>
        <pc:spChg chg="mod">
          <ac:chgData name="Andrea Jakubowski" userId="f86aa149-cd1f-458d-b0d6-49162e6a96af" providerId="ADAL" clId="{F7AD236F-CD88-314D-8C36-9CADCC8FD789}" dt="2024-11-12T15:15:26.712" v="1520" actId="20577"/>
          <ac:spMkLst>
            <pc:docMk/>
            <pc:sldMk cId="1275326905" sldId="539"/>
            <ac:spMk id="9" creationId="{556EE332-AACD-94F9-96BB-8F4393B13672}"/>
          </ac:spMkLst>
        </pc:spChg>
        <pc:spChg chg="mod">
          <ac:chgData name="Andrea Jakubowski" userId="f86aa149-cd1f-458d-b0d6-49162e6a96af" providerId="ADAL" clId="{F7AD236F-CD88-314D-8C36-9CADCC8FD789}" dt="2024-11-12T19:23:17.362" v="2707" actId="1076"/>
          <ac:spMkLst>
            <pc:docMk/>
            <pc:sldMk cId="1275326905" sldId="539"/>
            <ac:spMk id="10" creationId="{665E0F35-9571-2F7D-B3DD-D59B920FBBF3}"/>
          </ac:spMkLst>
        </pc:spChg>
        <pc:spChg chg="mod">
          <ac:chgData name="Andrea Jakubowski" userId="f86aa149-cd1f-458d-b0d6-49162e6a96af" providerId="ADAL" clId="{F7AD236F-CD88-314D-8C36-9CADCC8FD789}" dt="2024-11-12T15:31:55.725" v="2164" actId="20577"/>
          <ac:spMkLst>
            <pc:docMk/>
            <pc:sldMk cId="1275326905" sldId="539"/>
            <ac:spMk id="11" creationId="{DA078E47-27B8-896D-8E02-3C1E30558E36}"/>
          </ac:spMkLst>
        </pc:spChg>
        <pc:spChg chg="mod">
          <ac:chgData name="Andrea Jakubowski" userId="f86aa149-cd1f-458d-b0d6-49162e6a96af" providerId="ADAL" clId="{F7AD236F-CD88-314D-8C36-9CADCC8FD789}" dt="2024-11-12T19:24:15.250" v="2708" actId="1076"/>
          <ac:spMkLst>
            <pc:docMk/>
            <pc:sldMk cId="1275326905" sldId="539"/>
            <ac:spMk id="15" creationId="{7F3A86FF-36CF-E0BE-ADB2-AB29BC15F3E2}"/>
          </ac:spMkLst>
        </pc:spChg>
      </pc:sldChg>
      <pc:sldChg chg="add">
        <pc:chgData name="Andrea Jakubowski" userId="f86aa149-cd1f-458d-b0d6-49162e6a96af" providerId="ADAL" clId="{F7AD236F-CD88-314D-8C36-9CADCC8FD789}" dt="2024-11-12T19:26:28.900" v="2714"/>
        <pc:sldMkLst>
          <pc:docMk/>
          <pc:sldMk cId="3720986516" sldId="539"/>
        </pc:sldMkLst>
      </pc:sldChg>
      <pc:sldChg chg="addSp delSp modSp mod modAnim">
        <pc:chgData name="Andrea Jakubowski" userId="f86aa149-cd1f-458d-b0d6-49162e6a96af" providerId="ADAL" clId="{F7AD236F-CD88-314D-8C36-9CADCC8FD789}" dt="2024-11-12T16:33:24.636" v="2532" actId="20577"/>
        <pc:sldMkLst>
          <pc:docMk/>
          <pc:sldMk cId="2759734997" sldId="540"/>
        </pc:sldMkLst>
        <pc:spChg chg="del">
          <ac:chgData name="Andrea Jakubowski" userId="f86aa149-cd1f-458d-b0d6-49162e6a96af" providerId="ADAL" clId="{F7AD236F-CD88-314D-8C36-9CADCC8FD789}" dt="2024-11-12T15:10:29.573" v="1459" actId="478"/>
          <ac:spMkLst>
            <pc:docMk/>
            <pc:sldMk cId="2759734997" sldId="540"/>
            <ac:spMk id="4" creationId="{6844DA6E-794D-B259-1D1F-9287B6A81E40}"/>
          </ac:spMkLst>
        </pc:spChg>
        <pc:spChg chg="add mod">
          <ac:chgData name="Andrea Jakubowski" userId="f86aa149-cd1f-458d-b0d6-49162e6a96af" providerId="ADAL" clId="{F7AD236F-CD88-314D-8C36-9CADCC8FD789}" dt="2024-10-31T13:58:50.360" v="1077" actId="1582"/>
          <ac:spMkLst>
            <pc:docMk/>
            <pc:sldMk cId="2759734997" sldId="540"/>
            <ac:spMk id="9" creationId="{49CFB8A9-9F13-7899-7938-269134441988}"/>
          </ac:spMkLst>
        </pc:spChg>
        <pc:spChg chg="mod">
          <ac:chgData name="Andrea Jakubowski" userId="f86aa149-cd1f-458d-b0d6-49162e6a96af" providerId="ADAL" clId="{F7AD236F-CD88-314D-8C36-9CADCC8FD789}" dt="2024-11-12T16:33:24.636" v="2532" actId="20577"/>
          <ac:spMkLst>
            <pc:docMk/>
            <pc:sldMk cId="2759734997" sldId="540"/>
            <ac:spMk id="27" creationId="{56A00C1C-8164-EA45-F103-664DD87275CD}"/>
          </ac:spMkLst>
        </pc:spChg>
        <pc:spChg chg="mod">
          <ac:chgData name="Andrea Jakubowski" userId="f86aa149-cd1f-458d-b0d6-49162e6a96af" providerId="ADAL" clId="{F7AD236F-CD88-314D-8C36-9CADCC8FD789}" dt="2024-11-12T15:17:53.037" v="1557" actId="1076"/>
          <ac:spMkLst>
            <pc:docMk/>
            <pc:sldMk cId="2759734997" sldId="540"/>
            <ac:spMk id="28" creationId="{A8D48397-4628-C349-D04D-7780AEFE3A47}"/>
          </ac:spMkLst>
        </pc:spChg>
        <pc:cxnChg chg="del">
          <ac:chgData name="Andrea Jakubowski" userId="f86aa149-cd1f-458d-b0d6-49162e6a96af" providerId="ADAL" clId="{F7AD236F-CD88-314D-8C36-9CADCC8FD789}" dt="2024-11-12T15:10:31.096" v="1460" actId="478"/>
          <ac:cxnSpMkLst>
            <pc:docMk/>
            <pc:sldMk cId="2759734997" sldId="540"/>
            <ac:cxnSpMk id="12" creationId="{890E1F89-E099-820E-EC78-3BEF88E887FC}"/>
          </ac:cxnSpMkLst>
        </pc:cxnChg>
      </pc:sldChg>
      <pc:sldChg chg="addSp delSp modSp add mod delAnim modAnim">
        <pc:chgData name="Andrea Jakubowski" userId="f86aa149-cd1f-458d-b0d6-49162e6a96af" providerId="ADAL" clId="{F7AD236F-CD88-314D-8C36-9CADCC8FD789}" dt="2024-11-12T16:33:35.947" v="2536" actId="20577"/>
        <pc:sldMkLst>
          <pc:docMk/>
          <pc:sldMk cId="2412582453" sldId="541"/>
        </pc:sldMkLst>
        <pc:spChg chg="del">
          <ac:chgData name="Andrea Jakubowski" userId="f86aa149-cd1f-458d-b0d6-49162e6a96af" providerId="ADAL" clId="{F7AD236F-CD88-314D-8C36-9CADCC8FD789}" dt="2024-11-12T15:10:54.277" v="1464" actId="478"/>
          <ac:spMkLst>
            <pc:docMk/>
            <pc:sldMk cId="2412582453" sldId="541"/>
            <ac:spMk id="4" creationId="{608FA263-331C-388C-DDF1-E23548E76E12}"/>
          </ac:spMkLst>
        </pc:spChg>
        <pc:spChg chg="add del mod">
          <ac:chgData name="Andrea Jakubowski" userId="f86aa149-cd1f-458d-b0d6-49162e6a96af" providerId="ADAL" clId="{F7AD236F-CD88-314D-8C36-9CADCC8FD789}" dt="2024-10-31T13:59:15.719" v="1082" actId="478"/>
          <ac:spMkLst>
            <pc:docMk/>
            <pc:sldMk cId="2412582453" sldId="541"/>
            <ac:spMk id="9" creationId="{93E9CB33-37D9-77C7-7917-0695010D0AA9}"/>
          </ac:spMkLst>
        </pc:spChg>
        <pc:spChg chg="add del mod">
          <ac:chgData name="Andrea Jakubowski" userId="f86aa149-cd1f-458d-b0d6-49162e6a96af" providerId="ADAL" clId="{F7AD236F-CD88-314D-8C36-9CADCC8FD789}" dt="2024-11-12T15:10:52.472" v="1463" actId="478"/>
          <ac:spMkLst>
            <pc:docMk/>
            <pc:sldMk cId="2412582453" sldId="541"/>
            <ac:spMk id="11" creationId="{2F531E75-CF13-F85E-EE82-F92CE1BAB7B1}"/>
          </ac:spMkLst>
        </pc:spChg>
        <pc:spChg chg="mod">
          <ac:chgData name="Andrea Jakubowski" userId="f86aa149-cd1f-458d-b0d6-49162e6a96af" providerId="ADAL" clId="{F7AD236F-CD88-314D-8C36-9CADCC8FD789}" dt="2024-11-12T16:33:35.947" v="2536" actId="20577"/>
          <ac:spMkLst>
            <pc:docMk/>
            <pc:sldMk cId="2412582453" sldId="541"/>
            <ac:spMk id="27" creationId="{46398489-53B2-0CF2-6BBA-E13C9B6250DA}"/>
          </ac:spMkLst>
        </pc:spChg>
        <pc:cxnChg chg="del">
          <ac:chgData name="Andrea Jakubowski" userId="f86aa149-cd1f-458d-b0d6-49162e6a96af" providerId="ADAL" clId="{F7AD236F-CD88-314D-8C36-9CADCC8FD789}" dt="2024-11-12T15:10:55.873" v="1465" actId="478"/>
          <ac:cxnSpMkLst>
            <pc:docMk/>
            <pc:sldMk cId="2412582453" sldId="541"/>
            <ac:cxnSpMk id="12" creationId="{4C09E9EE-F993-9C56-390B-F4F4CBF8CECB}"/>
          </ac:cxnSpMkLst>
        </pc:cxnChg>
      </pc:sldChg>
      <pc:sldChg chg="addSp delSp modSp add mod delAnim modAnim">
        <pc:chgData name="Andrea Jakubowski" userId="f86aa149-cd1f-458d-b0d6-49162e6a96af" providerId="ADAL" clId="{F7AD236F-CD88-314D-8C36-9CADCC8FD789}" dt="2024-11-12T20:17:42.809" v="3094" actId="255"/>
        <pc:sldMkLst>
          <pc:docMk/>
          <pc:sldMk cId="594967793" sldId="542"/>
        </pc:sldMkLst>
        <pc:spChg chg="mod">
          <ac:chgData name="Andrea Jakubowski" userId="f86aa149-cd1f-458d-b0d6-49162e6a96af" providerId="ADAL" clId="{F7AD236F-CD88-314D-8C36-9CADCC8FD789}" dt="2024-11-12T16:15:27.988" v="2451" actId="1076"/>
          <ac:spMkLst>
            <pc:docMk/>
            <pc:sldMk cId="594967793" sldId="542"/>
            <ac:spMk id="2" creationId="{6C1B32FF-8B5F-74F6-112B-88600E121AC9}"/>
          </ac:spMkLst>
        </pc:spChg>
        <pc:spChg chg="add del">
          <ac:chgData name="Andrea Jakubowski" userId="f86aa149-cd1f-458d-b0d6-49162e6a96af" providerId="ADAL" clId="{F7AD236F-CD88-314D-8C36-9CADCC8FD789}" dt="2024-11-12T15:24:08.351" v="1951" actId="11529"/>
          <ac:spMkLst>
            <pc:docMk/>
            <pc:sldMk cId="594967793" sldId="542"/>
            <ac:spMk id="3" creationId="{B7902E6D-CD26-0A6B-7066-E76EFF43C9E8}"/>
          </ac:spMkLst>
        </pc:spChg>
        <pc:spChg chg="mod">
          <ac:chgData name="Andrea Jakubowski" userId="f86aa149-cd1f-458d-b0d6-49162e6a96af" providerId="ADAL" clId="{F7AD236F-CD88-314D-8C36-9CADCC8FD789}" dt="2024-11-12T16:32:40.855" v="2524" actId="207"/>
          <ac:spMkLst>
            <pc:docMk/>
            <pc:sldMk cId="594967793" sldId="542"/>
            <ac:spMk id="4" creationId="{47B06E87-066C-B731-DD84-F9A45CA911FD}"/>
          </ac:spMkLst>
        </pc:spChg>
        <pc:spChg chg="del">
          <ac:chgData name="Andrea Jakubowski" userId="f86aa149-cd1f-458d-b0d6-49162e6a96af" providerId="ADAL" clId="{F7AD236F-CD88-314D-8C36-9CADCC8FD789}" dt="2024-11-12T15:20:26.317" v="1687" actId="478"/>
          <ac:spMkLst>
            <pc:docMk/>
            <pc:sldMk cId="594967793" sldId="542"/>
            <ac:spMk id="5" creationId="{19FAF03A-7617-9B7C-E6BB-C5B42FF6BDD7}"/>
          </ac:spMkLst>
        </pc:spChg>
        <pc:spChg chg="mod">
          <ac:chgData name="Andrea Jakubowski" userId="f86aa149-cd1f-458d-b0d6-49162e6a96af" providerId="ADAL" clId="{F7AD236F-CD88-314D-8C36-9CADCC8FD789}" dt="2024-11-12T16:14:26.807" v="2425" actId="20577"/>
          <ac:spMkLst>
            <pc:docMk/>
            <pc:sldMk cId="594967793" sldId="542"/>
            <ac:spMk id="6" creationId="{E411AC53-5B8C-5901-33A0-5DE4B4C4D20B}"/>
          </ac:spMkLst>
        </pc:spChg>
        <pc:spChg chg="add mod">
          <ac:chgData name="Andrea Jakubowski" userId="f86aa149-cd1f-458d-b0d6-49162e6a96af" providerId="ADAL" clId="{F7AD236F-CD88-314D-8C36-9CADCC8FD789}" dt="2024-11-12T15:28:08.711" v="2142" actId="1076"/>
          <ac:spMkLst>
            <pc:docMk/>
            <pc:sldMk cId="594967793" sldId="542"/>
            <ac:spMk id="7" creationId="{19CB656C-8C9D-092A-6C4B-E8E5D90AD108}"/>
          </ac:spMkLst>
        </pc:spChg>
        <pc:spChg chg="add del mod">
          <ac:chgData name="Andrea Jakubowski" userId="f86aa149-cd1f-458d-b0d6-49162e6a96af" providerId="ADAL" clId="{F7AD236F-CD88-314D-8C36-9CADCC8FD789}" dt="2024-11-12T15:28:04.514" v="2141"/>
          <ac:spMkLst>
            <pc:docMk/>
            <pc:sldMk cId="594967793" sldId="542"/>
            <ac:spMk id="9" creationId="{7C1B5BFC-C75A-16B7-8022-139E7CC23CBE}"/>
          </ac:spMkLst>
        </pc:spChg>
        <pc:spChg chg="add mod">
          <ac:chgData name="Andrea Jakubowski" userId="f86aa149-cd1f-458d-b0d6-49162e6a96af" providerId="ADAL" clId="{F7AD236F-CD88-314D-8C36-9CADCC8FD789}" dt="2024-11-12T20:17:42.809" v="3094" actId="255"/>
          <ac:spMkLst>
            <pc:docMk/>
            <pc:sldMk cId="594967793" sldId="542"/>
            <ac:spMk id="10" creationId="{BA859FC2-F3CB-53FF-E1C4-0C4005EC6EDA}"/>
          </ac:spMkLst>
        </pc:spChg>
        <pc:spChg chg="add mod">
          <ac:chgData name="Andrea Jakubowski" userId="f86aa149-cd1f-458d-b0d6-49162e6a96af" providerId="ADAL" clId="{F7AD236F-CD88-314D-8C36-9CADCC8FD789}" dt="2024-11-12T20:17:42.809" v="3094" actId="255"/>
          <ac:spMkLst>
            <pc:docMk/>
            <pc:sldMk cId="594967793" sldId="542"/>
            <ac:spMk id="11" creationId="{056B19A5-4B9C-03F7-1967-A185C65A45E2}"/>
          </ac:spMkLst>
        </pc:spChg>
        <pc:spChg chg="add mod">
          <ac:chgData name="Andrea Jakubowski" userId="f86aa149-cd1f-458d-b0d6-49162e6a96af" providerId="ADAL" clId="{F7AD236F-CD88-314D-8C36-9CADCC8FD789}" dt="2024-11-12T20:17:42.809" v="3094" actId="255"/>
          <ac:spMkLst>
            <pc:docMk/>
            <pc:sldMk cId="594967793" sldId="542"/>
            <ac:spMk id="12" creationId="{EE5B0C32-799B-77B9-A961-46BFDFFA3C53}"/>
          </ac:spMkLst>
        </pc:spChg>
        <pc:spChg chg="add mod">
          <ac:chgData name="Andrea Jakubowski" userId="f86aa149-cd1f-458d-b0d6-49162e6a96af" providerId="ADAL" clId="{F7AD236F-CD88-314D-8C36-9CADCC8FD789}" dt="2024-11-12T20:17:42.809" v="3094" actId="255"/>
          <ac:spMkLst>
            <pc:docMk/>
            <pc:sldMk cId="594967793" sldId="542"/>
            <ac:spMk id="13" creationId="{E21F79D8-12C0-55E3-93D6-A180058290BE}"/>
          </ac:spMkLst>
        </pc:spChg>
        <pc:spChg chg="add del mod">
          <ac:chgData name="Andrea Jakubowski" userId="f86aa149-cd1f-458d-b0d6-49162e6a96af" providerId="ADAL" clId="{F7AD236F-CD88-314D-8C36-9CADCC8FD789}" dt="2024-11-12T16:32:26.690" v="2523"/>
          <ac:spMkLst>
            <pc:docMk/>
            <pc:sldMk cId="594967793" sldId="542"/>
            <ac:spMk id="14" creationId="{7CA28D19-B46E-7295-A2F3-AC18EF9A21A2}"/>
          </ac:spMkLst>
        </pc:spChg>
        <pc:spChg chg="add del mod">
          <ac:chgData name="Andrea Jakubowski" userId="f86aa149-cd1f-458d-b0d6-49162e6a96af" providerId="ADAL" clId="{F7AD236F-CD88-314D-8C36-9CADCC8FD789}" dt="2024-11-12T16:32:26.027" v="2521"/>
          <ac:spMkLst>
            <pc:docMk/>
            <pc:sldMk cId="594967793" sldId="542"/>
            <ac:spMk id="15" creationId="{7320D106-21E6-E8D7-8F2A-161F896CF6A8}"/>
          </ac:spMkLst>
        </pc:spChg>
        <pc:spChg chg="add mod">
          <ac:chgData name="Andrea Jakubowski" userId="f86aa149-cd1f-458d-b0d6-49162e6a96af" providerId="ADAL" clId="{F7AD236F-CD88-314D-8C36-9CADCC8FD789}" dt="2024-11-12T16:33:04.309" v="2528" actId="207"/>
          <ac:spMkLst>
            <pc:docMk/>
            <pc:sldMk cId="594967793" sldId="542"/>
            <ac:spMk id="16" creationId="{EF82934F-C4A6-AC43-D00E-CB355575A88E}"/>
          </ac:spMkLst>
        </pc:spChg>
      </pc:sldChg>
      <pc:sldChg chg="addSp modSp add mod modAnim">
        <pc:chgData name="Andrea Jakubowski" userId="f86aa149-cd1f-458d-b0d6-49162e6a96af" providerId="ADAL" clId="{F7AD236F-CD88-314D-8C36-9CADCC8FD789}" dt="2024-11-12T16:33:30.627" v="2534" actId="20577"/>
        <pc:sldMkLst>
          <pc:docMk/>
          <pc:sldMk cId="4043282253" sldId="543"/>
        </pc:sldMkLst>
        <pc:spChg chg="add mod">
          <ac:chgData name="Andrea Jakubowski" userId="f86aa149-cd1f-458d-b0d6-49162e6a96af" providerId="ADAL" clId="{F7AD236F-CD88-314D-8C36-9CADCC8FD789}" dt="2024-11-12T15:30:05.925" v="2158"/>
          <ac:spMkLst>
            <pc:docMk/>
            <pc:sldMk cId="4043282253" sldId="543"/>
            <ac:spMk id="4" creationId="{3FE349EF-5488-F0E5-6B30-851E028C37C4}"/>
          </ac:spMkLst>
        </pc:spChg>
        <pc:spChg chg="mod">
          <ac:chgData name="Andrea Jakubowski" userId="f86aa149-cd1f-458d-b0d6-49162e6a96af" providerId="ADAL" clId="{F7AD236F-CD88-314D-8C36-9CADCC8FD789}" dt="2024-11-12T15:30:25.601" v="2161" actId="14100"/>
          <ac:spMkLst>
            <pc:docMk/>
            <pc:sldMk cId="4043282253" sldId="543"/>
            <ac:spMk id="9" creationId="{500850C1-690A-4E91-5870-9E0010ABCE5D}"/>
          </ac:spMkLst>
        </pc:spChg>
        <pc:spChg chg="mod">
          <ac:chgData name="Andrea Jakubowski" userId="f86aa149-cd1f-458d-b0d6-49162e6a96af" providerId="ADAL" clId="{F7AD236F-CD88-314D-8C36-9CADCC8FD789}" dt="2024-11-12T16:33:30.627" v="2534" actId="20577"/>
          <ac:spMkLst>
            <pc:docMk/>
            <pc:sldMk cId="4043282253" sldId="543"/>
            <ac:spMk id="27" creationId="{AA65A81D-A52A-58E3-C646-C8191490F63F}"/>
          </ac:spMkLst>
        </pc:spChg>
      </pc:sldChg>
    </pc:docChg>
  </pc:docChgLst>
</pc:chgInfo>
</file>

<file path=ppt/comments/modernComment_107_1184E572.xml><?xml version="1.0" encoding="utf-8"?>
<p188:cmLst xmlns:a="http://schemas.openxmlformats.org/drawingml/2006/main" xmlns:r="http://schemas.openxmlformats.org/officeDocument/2006/relationships" xmlns:p188="http://schemas.microsoft.com/office/powerpoint/2018/8/main">
  <p188:cm id="{F0C6CCF0-C25A-E94C-8E53-39538DB09A65}" authorId="{6C4DEB95-AFF2-457D-8D32-FFB0B0C5669B}" status="resolved" created="2024-08-15T11:43:46.217" complete="100000">
    <ac:deMkLst xmlns:ac="http://schemas.microsoft.com/office/drawing/2013/main/command">
      <pc:docMk xmlns:pc="http://schemas.microsoft.com/office/powerpoint/2013/main/command"/>
      <pc:sldMk xmlns:pc="http://schemas.microsoft.com/office/powerpoint/2013/main/command" cId="293922162" sldId="263"/>
      <ac:spMk id="9" creationId="{7647FC25-8297-A27D-EDF1-3455B5CD74D7}"/>
    </ac:deMkLst>
    <p188:txBody>
      <a:bodyPr/>
      <a:lstStyle/>
      <a:p>
        <a:r>
          <a:rPr lang="en-US"/>
          <a:t>could you add boxes for:
1) physical discomforts
2) emotional impact (shame, stigma). I think a quote would be nice for emotional impact too. 
I think we can delete the Disengagement bubble and just refer to it on the next slide</a:t>
        </a:r>
      </a:p>
    </p188:txBody>
  </p188:cm>
</p188:cmLst>
</file>

<file path=ppt/comments/modernComment_108_1D94EBC0.xml><?xml version="1.0" encoding="utf-8"?>
<p188:cmLst xmlns:a="http://schemas.openxmlformats.org/drawingml/2006/main" xmlns:r="http://schemas.openxmlformats.org/officeDocument/2006/relationships" xmlns:p188="http://schemas.microsoft.com/office/powerpoint/2018/8/main">
  <p188:cm id="{C59F1ACA-FF95-D145-A853-078C8B96C53B}" authorId="{6C4DEB95-AFF2-457D-8D32-FFB0B0C5669B}" status="resolved" created="2024-08-15T11:44:43.814" complete="100000">
    <pc:sldMkLst xmlns:pc="http://schemas.microsoft.com/office/powerpoint/2013/main/command">
      <pc:docMk/>
      <pc:sldMk cId="496298944" sldId="264"/>
    </pc:sldMkLst>
    <p188:txBody>
      <a:bodyPr/>
      <a:lstStyle/>
      <a:p>
        <a:r>
          <a:rPr lang="en-US"/>
          <a:t>Love the quotes here!
can you also add a bubble for harnessing </a:t>
        </a:r>
      </a:p>
    </p188:txBody>
  </p188:cm>
</p188:cmLst>
</file>

<file path=ppt/comments/modernComment_109_78B7AF10.xml><?xml version="1.0" encoding="utf-8"?>
<p188:cmLst xmlns:a="http://schemas.openxmlformats.org/drawingml/2006/main" xmlns:r="http://schemas.openxmlformats.org/officeDocument/2006/relationships" xmlns:p188="http://schemas.microsoft.com/office/powerpoint/2018/8/main">
  <p188:cm id="{D940547F-58BF-934A-9EE7-1C32933E6B22}" authorId="{6C4DEB95-AFF2-457D-8D32-FFB0B0C5669B}" status="resolved" created="2024-08-15T11:55:03.179" complete="100000">
    <pc:sldMkLst xmlns:pc="http://schemas.microsoft.com/office/powerpoint/2013/main/command">
      <pc:docMk/>
      <pc:sldMk cId="2025303824" sldId="265"/>
    </pc:sldMkLst>
    <p188:txBody>
      <a:bodyPr/>
      <a:lstStyle/>
      <a:p>
        <a:r>
          <a:rPr lang="en-US"/>
          <a:t>these quotes are from our 8/17/2023 slide deck</a:t>
        </a:r>
      </a:p>
    </p188:txBody>
  </p188:cm>
</p188:cmLst>
</file>

<file path=ppt/comments/modernComment_10C_72C3B817.xml><?xml version="1.0" encoding="utf-8"?>
<p188:cmLst xmlns:a="http://schemas.openxmlformats.org/drawingml/2006/main" xmlns:r="http://schemas.openxmlformats.org/officeDocument/2006/relationships" xmlns:p188="http://schemas.microsoft.com/office/powerpoint/2018/8/main">
  <p188:cm id="{2051553F-DE3C-E94B-B5A1-F20398A5F8D6}" authorId="{6C4DEB95-AFF2-457D-8D32-FFB0B0C5669B}" status="resolved" created="2024-08-15T11:58:49.727" complete="100000">
    <ac:deMkLst xmlns:ac="http://schemas.microsoft.com/office/drawing/2013/main/command">
      <pc:docMk xmlns:pc="http://schemas.microsoft.com/office/powerpoint/2013/main/command"/>
      <pc:sldMk xmlns:pc="http://schemas.microsoft.com/office/powerpoint/2013/main/command" cId="1925429271" sldId="268"/>
      <ac:spMk id="2" creationId="{30250861-881C-8EB8-44E8-D620BD1635F2}"/>
    </ac:deMkLst>
    <p188:txBody>
      <a:bodyPr/>
      <a:lstStyle/>
      <a:p>
        <a:r>
          <a:rPr lang="en-US"/>
          <a:t>If you are able to find quotes that illustrate the text in the pink and green boxes that would be great. Quotes about wasting health system money, about people selling their bupe, and a quote about having a conversation before UDT would be great. 
Also,  I added some quotes in orange from our 8/17/23 presentation you can work in here if you like. </a:t>
        </a:r>
      </a:p>
    </p188:txBody>
  </p188:cm>
</p188:cmLst>
</file>

<file path=ppt/comments/modernComment_10D_BA301CC6.xml><?xml version="1.0" encoding="utf-8"?>
<p188:cmLst xmlns:a="http://schemas.openxmlformats.org/drawingml/2006/main" xmlns:r="http://schemas.openxmlformats.org/officeDocument/2006/relationships" xmlns:p188="http://schemas.microsoft.com/office/powerpoint/2018/8/main">
  <p188:cm id="{0BC5EAED-4692-6843-A6A1-810C908B7B28}" authorId="{6C4DEB95-AFF2-457D-8D32-FFB0B0C5669B}" status="resolved" created="2024-08-15T12:03:58.821" complete="100000">
    <ac:deMkLst xmlns:ac="http://schemas.microsoft.com/office/drawing/2013/main/command">
      <pc:docMk xmlns:pc="http://schemas.microsoft.com/office/powerpoint/2013/main/command"/>
      <pc:sldMk xmlns:pc="http://schemas.microsoft.com/office/powerpoint/2013/main/command" cId="3123715270" sldId="269"/>
      <ac:spMk id="3" creationId="{15F13896-7A87-2C93-4722-895DB8F7D53D}"/>
    </ac:deMkLst>
    <p188:txBody>
      <a:bodyPr/>
      <a:lstStyle/>
      <a:p>
        <a:r>
          <a:rPr lang="en-US"/>
          <a:t>Can we add something about making sure patients get results and how they want to receive them? And allowing pts to request testing if that was in the data (I forget now). </a:t>
        </a:r>
      </a:p>
    </p188:txBody>
  </p188:cm>
</p188:cmLst>
</file>

<file path=ppt/comments/modernComment_21B_DDC9BF94.xml><?xml version="1.0" encoding="utf-8"?>
<p188:cmLst xmlns:a="http://schemas.openxmlformats.org/drawingml/2006/main" xmlns:r="http://schemas.openxmlformats.org/officeDocument/2006/relationships" xmlns:p188="http://schemas.microsoft.com/office/powerpoint/2018/8/main">
  <p188:cm id="{C365D481-D62C-D54A-B5D2-3C5EA21C4B70}" authorId="{6C4DEB95-AFF2-457D-8D32-FFB0B0C5669B}" status="resolved" created="2024-08-15T11:58:49.727">
    <ac:deMkLst xmlns:ac="http://schemas.microsoft.com/office/drawing/2013/main/command">
      <pc:docMk xmlns:pc="http://schemas.microsoft.com/office/powerpoint/2013/main/command"/>
      <pc:sldMk xmlns:pc="http://schemas.microsoft.com/office/powerpoint/2013/main/command" cId="1925429271" sldId="268"/>
      <ac:spMk id="2" creationId="{30250861-881C-8EB8-44E8-D620BD1635F2}"/>
    </ac:deMkLst>
    <p188:txBody>
      <a:bodyPr/>
      <a:lstStyle/>
      <a:p>
        <a:r>
          <a:rPr lang="en-US"/>
          <a:t>If you are able to find quotes that illustrate the text in the pink and green boxes that would be great. Quotes about wasting health system money, about people selling their bupe, and a quote about having a conversation before UDT would be great. 
Also,  I added some quotes in orange from our 8/17/23 presentation you can work in here if you like. </a:t>
        </a:r>
      </a:p>
    </p188:txBody>
  </p188:cm>
</p188:cmLst>
</file>

<file path=ppt/comments/modernComment_21E_23767CF1.xml><?xml version="1.0" encoding="utf-8"?>
<p188:cmLst xmlns:a="http://schemas.openxmlformats.org/drawingml/2006/main" xmlns:r="http://schemas.openxmlformats.org/officeDocument/2006/relationships" xmlns:p188="http://schemas.microsoft.com/office/powerpoint/2018/8/main">
  <p188:cm id="{F9E1D458-DF1B-F848-9E53-F881E7E8DE0D}" authorId="{6C4DEB95-AFF2-457D-8D32-FFB0B0C5669B}" status="resolved" created="2024-08-15T11:55:03.179">
    <pc:sldMkLst xmlns:pc="http://schemas.microsoft.com/office/powerpoint/2013/main/command">
      <pc:docMk/>
      <pc:sldMk cId="2025303824" sldId="265"/>
    </pc:sldMkLst>
    <p188:txBody>
      <a:bodyPr/>
      <a:lstStyle/>
      <a:p>
        <a:r>
          <a:rPr lang="en-US"/>
          <a:t>these quotes are from our 8/17/2023 slide deck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63556-FDD3-4358-BAD4-4DE680DDA0E1}"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DEAD4-0A78-40C1-9E57-553110C2FE85}" type="slidenum">
              <a:rPr lang="en-US" smtClean="0"/>
              <a:t>‹#›</a:t>
            </a:fld>
            <a:endParaRPr lang="en-US"/>
          </a:p>
        </p:txBody>
      </p:sp>
    </p:spTree>
    <p:extLst>
      <p:ext uri="{BB962C8B-B14F-4D97-AF65-F5344CB8AC3E}">
        <p14:creationId xmlns:p14="http://schemas.microsoft.com/office/powerpoint/2010/main" val="105724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1</a:t>
            </a:fld>
            <a:endParaRPr lang="en-US" dirty="0"/>
          </a:p>
        </p:txBody>
      </p:sp>
    </p:spTree>
    <p:extLst>
      <p:ext uri="{BB962C8B-B14F-4D97-AF65-F5344CB8AC3E}">
        <p14:creationId xmlns:p14="http://schemas.microsoft.com/office/powerpoint/2010/main" val="190897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0B03E-3E91-FE50-3A30-5FBBD7086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FFECB-8D0C-7C5E-D691-D2E9E7CE7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33E17-18FE-39FF-ADCC-244CEC4F03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B5B4A4-2E77-0E6E-9A6E-7F21D21F94CB}"/>
              </a:ext>
            </a:extLst>
          </p:cNvPr>
          <p:cNvSpPr>
            <a:spLocks noGrp="1"/>
          </p:cNvSpPr>
          <p:nvPr>
            <p:ph type="sldNum" sz="quarter" idx="5"/>
          </p:nvPr>
        </p:nvSpPr>
        <p:spPr/>
        <p:txBody>
          <a:bodyPr/>
          <a:lstStyle/>
          <a:p>
            <a:fld id="{925DEAD4-0A78-40C1-9E57-553110C2FE85}" type="slidenum">
              <a:rPr lang="en-US" smtClean="0"/>
              <a:t>15</a:t>
            </a:fld>
            <a:endParaRPr lang="en-US"/>
          </a:p>
        </p:txBody>
      </p:sp>
    </p:spTree>
    <p:extLst>
      <p:ext uri="{BB962C8B-B14F-4D97-AF65-F5344CB8AC3E}">
        <p14:creationId xmlns:p14="http://schemas.microsoft.com/office/powerpoint/2010/main" val="330637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Just 3 patients had a choice</a:t>
            </a:r>
          </a:p>
        </p:txBody>
      </p:sp>
      <p:sp>
        <p:nvSpPr>
          <p:cNvPr id="4" name="Slide Number Placeholder 3"/>
          <p:cNvSpPr>
            <a:spLocks noGrp="1"/>
          </p:cNvSpPr>
          <p:nvPr>
            <p:ph type="sldNum" sz="quarter" idx="5"/>
          </p:nvPr>
        </p:nvSpPr>
        <p:spPr/>
        <p:txBody>
          <a:bodyPr/>
          <a:lstStyle/>
          <a:p>
            <a:fld id="{925DEAD4-0A78-40C1-9E57-553110C2FE85}" type="slidenum">
              <a:rPr lang="en-US" smtClean="0"/>
              <a:t>16</a:t>
            </a:fld>
            <a:endParaRPr lang="en-US"/>
          </a:p>
        </p:txBody>
      </p:sp>
    </p:spTree>
    <p:extLst>
      <p:ext uri="{BB962C8B-B14F-4D97-AF65-F5344CB8AC3E}">
        <p14:creationId xmlns:p14="http://schemas.microsoft.com/office/powerpoint/2010/main" val="346802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individualized matrix, substances, frequency, </a:t>
            </a:r>
          </a:p>
        </p:txBody>
      </p:sp>
      <p:sp>
        <p:nvSpPr>
          <p:cNvPr id="4" name="Slide Number Placeholder 3"/>
          <p:cNvSpPr>
            <a:spLocks noGrp="1"/>
          </p:cNvSpPr>
          <p:nvPr>
            <p:ph type="sldNum" sz="quarter" idx="5"/>
          </p:nvPr>
        </p:nvSpPr>
        <p:spPr/>
        <p:txBody>
          <a:bodyPr/>
          <a:lstStyle/>
          <a:p>
            <a:fld id="{925DEAD4-0A78-40C1-9E57-553110C2FE85}" type="slidenum">
              <a:rPr lang="en-US" smtClean="0"/>
              <a:t>17</a:t>
            </a:fld>
            <a:endParaRPr lang="en-US"/>
          </a:p>
        </p:txBody>
      </p:sp>
    </p:spTree>
    <p:extLst>
      <p:ext uri="{BB962C8B-B14F-4D97-AF65-F5344CB8AC3E}">
        <p14:creationId xmlns:p14="http://schemas.microsoft.com/office/powerpoint/2010/main" val="362879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5DEAD4-0A78-40C1-9E57-553110C2FE85}" type="slidenum">
              <a:rPr lang="en-US" smtClean="0"/>
              <a:t>18</a:t>
            </a:fld>
            <a:endParaRPr lang="en-US"/>
          </a:p>
        </p:txBody>
      </p:sp>
    </p:spTree>
    <p:extLst>
      <p:ext uri="{BB962C8B-B14F-4D97-AF65-F5344CB8AC3E}">
        <p14:creationId xmlns:p14="http://schemas.microsoft.com/office/powerpoint/2010/main" val="307093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C27A-7A6C-1C4A-A407-A180A56AB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974A5-E54C-5A37-BD4E-8A97343DB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EDC21-32B8-BC4C-98B5-C0A34A6B73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AC5853-EEF4-17A8-76CB-8F22A186E3B1}"/>
              </a:ext>
            </a:extLst>
          </p:cNvPr>
          <p:cNvSpPr>
            <a:spLocks noGrp="1"/>
          </p:cNvSpPr>
          <p:nvPr>
            <p:ph type="sldNum" sz="quarter" idx="5"/>
          </p:nvPr>
        </p:nvSpPr>
        <p:spPr/>
        <p:txBody>
          <a:bodyPr/>
          <a:lstStyle/>
          <a:p>
            <a:fld id="{D95807FB-1213-4A92-9A80-793965F70740}" type="slidenum">
              <a:rPr lang="en-US" smtClean="0"/>
              <a:pPr/>
              <a:t>19</a:t>
            </a:fld>
            <a:endParaRPr lang="en-US" dirty="0"/>
          </a:p>
        </p:txBody>
      </p:sp>
    </p:spTree>
    <p:extLst>
      <p:ext uri="{BB962C8B-B14F-4D97-AF65-F5344CB8AC3E}">
        <p14:creationId xmlns:p14="http://schemas.microsoft.com/office/powerpoint/2010/main" val="369866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manipulators, liars, selling their </a:t>
            </a:r>
            <a:r>
              <a:rPr lang="en-US" dirty="0" err="1"/>
              <a:t>bupe</a:t>
            </a:r>
            <a:r>
              <a:rPr lang="en-US" dirty="0"/>
              <a:t> </a:t>
            </a:r>
          </a:p>
        </p:txBody>
      </p:sp>
      <p:sp>
        <p:nvSpPr>
          <p:cNvPr id="4" name="Slide Number Placeholder 3"/>
          <p:cNvSpPr>
            <a:spLocks noGrp="1"/>
          </p:cNvSpPr>
          <p:nvPr>
            <p:ph type="sldNum" sz="quarter" idx="5"/>
          </p:nvPr>
        </p:nvSpPr>
        <p:spPr/>
        <p:txBody>
          <a:bodyPr/>
          <a:lstStyle/>
          <a:p>
            <a:fld id="{925DEAD4-0A78-40C1-9E57-553110C2FE85}" type="slidenum">
              <a:rPr lang="en-US" smtClean="0"/>
              <a:t>22</a:t>
            </a:fld>
            <a:endParaRPr lang="en-US"/>
          </a:p>
        </p:txBody>
      </p:sp>
    </p:spTree>
    <p:extLst>
      <p:ext uri="{BB962C8B-B14F-4D97-AF65-F5344CB8AC3E}">
        <p14:creationId xmlns:p14="http://schemas.microsoft.com/office/powerpoint/2010/main" val="30511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opinions</a:t>
            </a:r>
          </a:p>
        </p:txBody>
      </p:sp>
      <p:sp>
        <p:nvSpPr>
          <p:cNvPr id="4" name="Slide Number Placeholder 3"/>
          <p:cNvSpPr>
            <a:spLocks noGrp="1"/>
          </p:cNvSpPr>
          <p:nvPr>
            <p:ph type="sldNum" sz="quarter" idx="5"/>
          </p:nvPr>
        </p:nvSpPr>
        <p:spPr/>
        <p:txBody>
          <a:bodyPr/>
          <a:lstStyle/>
          <a:p>
            <a:fld id="{925DEAD4-0A78-40C1-9E57-553110C2FE85}" type="slidenum">
              <a:rPr lang="en-US" smtClean="0"/>
              <a:t>3</a:t>
            </a:fld>
            <a:endParaRPr lang="en-US"/>
          </a:p>
        </p:txBody>
      </p:sp>
    </p:spTree>
    <p:extLst>
      <p:ext uri="{BB962C8B-B14F-4D97-AF65-F5344CB8AC3E}">
        <p14:creationId xmlns:p14="http://schemas.microsoft.com/office/powerpoint/2010/main" val="117472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using these and other data to develop a toolkit for patients and providers on equitable UDT</a:t>
            </a:r>
          </a:p>
        </p:txBody>
      </p:sp>
      <p:sp>
        <p:nvSpPr>
          <p:cNvPr id="4" name="Slide Number Placeholder 3"/>
          <p:cNvSpPr>
            <a:spLocks noGrp="1"/>
          </p:cNvSpPr>
          <p:nvPr>
            <p:ph type="sldNum" sz="quarter" idx="5"/>
          </p:nvPr>
        </p:nvSpPr>
        <p:spPr/>
        <p:txBody>
          <a:bodyPr/>
          <a:lstStyle/>
          <a:p>
            <a:fld id="{925DEAD4-0A78-40C1-9E57-553110C2FE85}" type="slidenum">
              <a:rPr lang="en-US" smtClean="0"/>
              <a:t>4</a:t>
            </a:fld>
            <a:endParaRPr lang="en-US"/>
          </a:p>
        </p:txBody>
      </p:sp>
    </p:spTree>
    <p:extLst>
      <p:ext uri="{BB962C8B-B14F-4D97-AF65-F5344CB8AC3E}">
        <p14:creationId xmlns:p14="http://schemas.microsoft.com/office/powerpoint/2010/main" val="364182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a:t>
            </a:r>
          </a:p>
        </p:txBody>
      </p:sp>
      <p:sp>
        <p:nvSpPr>
          <p:cNvPr id="4" name="Slide Number Placeholder 3"/>
          <p:cNvSpPr>
            <a:spLocks noGrp="1"/>
          </p:cNvSpPr>
          <p:nvPr>
            <p:ph type="sldNum" sz="quarter" idx="5"/>
          </p:nvPr>
        </p:nvSpPr>
        <p:spPr/>
        <p:txBody>
          <a:bodyPr/>
          <a:lstStyle/>
          <a:p>
            <a:fld id="{925DEAD4-0A78-40C1-9E57-553110C2FE85}" type="slidenum">
              <a:rPr lang="en-US" smtClean="0"/>
              <a:t>7</a:t>
            </a:fld>
            <a:endParaRPr lang="en-US"/>
          </a:p>
        </p:txBody>
      </p:sp>
    </p:spTree>
    <p:extLst>
      <p:ext uri="{BB962C8B-B14F-4D97-AF65-F5344CB8AC3E}">
        <p14:creationId xmlns:p14="http://schemas.microsoft.com/office/powerpoint/2010/main" val="408909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show how our themes connect before diving into the details. </a:t>
            </a:r>
          </a:p>
          <a:p>
            <a:r>
              <a:rPr lang="en-US" dirty="0"/>
              <a:t>-We identified a continuum of both negative experiences and positive experiences, and the Patient/Provider relationship strongly influenced the type of experience the patient had.</a:t>
            </a:r>
          </a:p>
          <a:p>
            <a:r>
              <a:rPr lang="en-US" dirty="0"/>
              <a:t>-Patient/provider relationships characterized by mistrust were associated with negative experiences which led to treatment disengagement. </a:t>
            </a:r>
          </a:p>
          <a:p>
            <a:r>
              <a:rPr lang="en-US" dirty="0"/>
              <a:t>-</a:t>
            </a:r>
            <a:r>
              <a:rPr lang="en-US" dirty="0" err="1"/>
              <a:t>Whearas</a:t>
            </a:r>
            <a:r>
              <a:rPr lang="en-US" dirty="0"/>
              <a:t> patient/provider relationships...  </a:t>
            </a:r>
          </a:p>
        </p:txBody>
      </p:sp>
      <p:sp>
        <p:nvSpPr>
          <p:cNvPr id="4" name="Slide Number Placeholder 3"/>
          <p:cNvSpPr>
            <a:spLocks noGrp="1"/>
          </p:cNvSpPr>
          <p:nvPr>
            <p:ph type="sldNum" sz="quarter" idx="5"/>
          </p:nvPr>
        </p:nvSpPr>
        <p:spPr/>
        <p:txBody>
          <a:bodyPr/>
          <a:lstStyle/>
          <a:p>
            <a:fld id="{925DEAD4-0A78-40C1-9E57-553110C2FE85}" type="slidenum">
              <a:rPr lang="en-US" smtClean="0"/>
              <a:t>8</a:t>
            </a:fld>
            <a:endParaRPr lang="en-US"/>
          </a:p>
        </p:txBody>
      </p:sp>
    </p:spTree>
    <p:extLst>
      <p:ext uri="{BB962C8B-B14F-4D97-AF65-F5344CB8AC3E}">
        <p14:creationId xmlns:p14="http://schemas.microsoft.com/office/powerpoint/2010/main" val="12323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Carceral- patients described being reincarcerated for a single positive UDT. They also described very invasive experiences of observed urine drug testing. But this wasn’t just in carceral settings, patients described invasive observed testing experiences in outpatient buprenorphine and detox facilities as well. </a:t>
            </a:r>
          </a:p>
        </p:txBody>
      </p:sp>
      <p:sp>
        <p:nvSpPr>
          <p:cNvPr id="4" name="Slide Number Placeholder 3"/>
          <p:cNvSpPr>
            <a:spLocks noGrp="1"/>
          </p:cNvSpPr>
          <p:nvPr>
            <p:ph type="sldNum" sz="quarter" idx="5"/>
          </p:nvPr>
        </p:nvSpPr>
        <p:spPr/>
        <p:txBody>
          <a:bodyPr/>
          <a:lstStyle/>
          <a:p>
            <a:fld id="{925DEAD4-0A78-40C1-9E57-553110C2FE85}" type="slidenum">
              <a:rPr lang="en-US" smtClean="0"/>
              <a:t>9</a:t>
            </a:fld>
            <a:endParaRPr lang="en-US"/>
          </a:p>
        </p:txBody>
      </p:sp>
    </p:spTree>
    <p:extLst>
      <p:ext uri="{BB962C8B-B14F-4D97-AF65-F5344CB8AC3E}">
        <p14:creationId xmlns:p14="http://schemas.microsoft.com/office/powerpoint/2010/main" val="422908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want to highlight the bottom left quote, illustrating how patient/provider relationship characterized by provider judgment leads to negative experiences and disengagement </a:t>
            </a:r>
          </a:p>
        </p:txBody>
      </p:sp>
      <p:sp>
        <p:nvSpPr>
          <p:cNvPr id="4" name="Slide Number Placeholder 3"/>
          <p:cNvSpPr>
            <a:spLocks noGrp="1"/>
          </p:cNvSpPr>
          <p:nvPr>
            <p:ph type="sldNum" sz="quarter" idx="5"/>
          </p:nvPr>
        </p:nvSpPr>
        <p:spPr/>
        <p:txBody>
          <a:bodyPr/>
          <a:lstStyle/>
          <a:p>
            <a:fld id="{925DEAD4-0A78-40C1-9E57-553110C2FE85}" type="slidenum">
              <a:rPr lang="en-US" smtClean="0"/>
              <a:t>10</a:t>
            </a:fld>
            <a:endParaRPr lang="en-US"/>
          </a:p>
        </p:txBody>
      </p:sp>
    </p:spTree>
    <p:extLst>
      <p:ext uri="{BB962C8B-B14F-4D97-AF65-F5344CB8AC3E}">
        <p14:creationId xmlns:p14="http://schemas.microsoft.com/office/powerpoint/2010/main" val="13299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indicating that these positive experiences were contingent on the patient being abstinent. </a:t>
            </a:r>
          </a:p>
          <a:p>
            <a:endParaRPr lang="en-US" dirty="0"/>
          </a:p>
          <a:p>
            <a:r>
              <a:rPr lang="en-US" dirty="0"/>
              <a:t>3 pts who had positive experiences (positive/expected; belief about false positive; unqualified positive) </a:t>
            </a:r>
          </a:p>
        </p:txBody>
      </p:sp>
      <p:sp>
        <p:nvSpPr>
          <p:cNvPr id="4" name="Slide Number Placeholder 3"/>
          <p:cNvSpPr>
            <a:spLocks noGrp="1"/>
          </p:cNvSpPr>
          <p:nvPr>
            <p:ph type="sldNum" sz="quarter" idx="5"/>
          </p:nvPr>
        </p:nvSpPr>
        <p:spPr/>
        <p:txBody>
          <a:bodyPr/>
          <a:lstStyle/>
          <a:p>
            <a:fld id="{925DEAD4-0A78-40C1-9E57-553110C2FE85}" type="slidenum">
              <a:rPr lang="en-US" smtClean="0"/>
              <a:t>12</a:t>
            </a:fld>
            <a:endParaRPr lang="en-US"/>
          </a:p>
        </p:txBody>
      </p:sp>
    </p:spTree>
    <p:extLst>
      <p:ext uri="{BB962C8B-B14F-4D97-AF65-F5344CB8AC3E}">
        <p14:creationId xmlns:p14="http://schemas.microsoft.com/office/powerpoint/2010/main" val="293639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quote: This quote also illustrates aptly the idea of negative experiences leading to treatment disengagement </a:t>
            </a:r>
          </a:p>
          <a:p>
            <a:endParaRPr lang="en-US" dirty="0"/>
          </a:p>
          <a:p>
            <a:r>
              <a:rPr lang="en-US" dirty="0"/>
              <a:t>2</a:t>
            </a:r>
            <a:r>
              <a:rPr lang="en-US" baseline="30000" dirty="0"/>
              <a:t>nd</a:t>
            </a:r>
            <a:r>
              <a:rPr lang="en-US" dirty="0"/>
              <a:t> quote: Within a positive relationship where patients feel comfortable talking to their providers about their drug use, UDT is more acceptable to patients</a:t>
            </a:r>
          </a:p>
        </p:txBody>
      </p:sp>
      <p:sp>
        <p:nvSpPr>
          <p:cNvPr id="4" name="Slide Number Placeholder 3"/>
          <p:cNvSpPr>
            <a:spLocks noGrp="1"/>
          </p:cNvSpPr>
          <p:nvPr>
            <p:ph type="sldNum" sz="quarter" idx="5"/>
          </p:nvPr>
        </p:nvSpPr>
        <p:spPr/>
        <p:txBody>
          <a:bodyPr/>
          <a:lstStyle/>
          <a:p>
            <a:fld id="{925DEAD4-0A78-40C1-9E57-553110C2FE85}" type="slidenum">
              <a:rPr lang="en-US" smtClean="0"/>
              <a:t>14</a:t>
            </a:fld>
            <a:endParaRPr lang="en-US"/>
          </a:p>
        </p:txBody>
      </p:sp>
    </p:spTree>
    <p:extLst>
      <p:ext uri="{BB962C8B-B14F-4D97-AF65-F5344CB8AC3E}">
        <p14:creationId xmlns:p14="http://schemas.microsoft.com/office/powerpoint/2010/main" val="42118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FE419-038C-4DC8-8CE4-924AC1616F0F}" type="datetimeFigureOut">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8CD9-014E-4C98-8E78-97D984DBA98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6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FE419-038C-4DC8-8CE4-924AC1616F0F}" type="datetimeFigureOut">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26423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FE419-038C-4DC8-8CE4-924AC1616F0F}" type="datetimeFigureOut">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3272303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437F28-2B54-6546-9532-D080DF8ECF5D}"/>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8028E517-1ABB-CD4F-9D9E-9DF933B114DE}"/>
              </a:ext>
            </a:extLst>
          </p:cNvPr>
          <p:cNvSpPr>
            <a:spLocks noGrp="1"/>
          </p:cNvSpPr>
          <p:nvPr>
            <p:ph type="body" sz="quarter" idx="10" hasCustomPrompt="1"/>
          </p:nvPr>
        </p:nvSpPr>
        <p:spPr>
          <a:xfrm>
            <a:off x="1112650" y="3970143"/>
            <a:ext cx="9923409" cy="757129"/>
          </a:xfrm>
          <a:prstGeom prst="rect">
            <a:avLst/>
          </a:prstGeom>
        </p:spPr>
        <p:txBody>
          <a:bodyPr/>
          <a:lstStyle>
            <a:lvl1pPr marL="0" indent="0" algn="l">
              <a:lnSpc>
                <a:spcPct val="80000"/>
              </a:lnSpc>
              <a:buNone/>
              <a:defRPr sz="2200" cap="all" baseline="0">
                <a:solidFill>
                  <a:schemeClr val="bg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Title Slide Subhead</a:t>
            </a:r>
          </a:p>
        </p:txBody>
      </p:sp>
      <p:sp>
        <p:nvSpPr>
          <p:cNvPr id="6" name="Title 1">
            <a:extLst>
              <a:ext uri="{FF2B5EF4-FFF2-40B4-BE49-F238E27FC236}">
                <a16:creationId xmlns:a16="http://schemas.microsoft.com/office/drawing/2014/main" id="{140261F3-4518-4440-B033-2F85A1918387}"/>
              </a:ext>
            </a:extLst>
          </p:cNvPr>
          <p:cNvSpPr>
            <a:spLocks noGrp="1"/>
          </p:cNvSpPr>
          <p:nvPr>
            <p:ph type="title" hasCustomPrompt="1"/>
          </p:nvPr>
        </p:nvSpPr>
        <p:spPr>
          <a:xfrm>
            <a:off x="1112651" y="3079820"/>
            <a:ext cx="9923408" cy="757130"/>
          </a:xfrm>
        </p:spPr>
        <p:txBody>
          <a:bodyPr anchor="b" anchorCtr="0"/>
          <a:lstStyle>
            <a:lvl1pPr>
              <a:lnSpc>
                <a:spcPct val="80000"/>
              </a:lnSpc>
              <a:defRPr sz="5400">
                <a:solidFill>
                  <a:schemeClr val="bg1"/>
                </a:solidFill>
                <a:latin typeface="Times New Roman" panose="02020603050405020304" pitchFamily="18" charset="0"/>
                <a:cs typeface="Times New Roman" panose="02020603050405020304" pitchFamily="18" charset="0"/>
              </a:defRPr>
            </a:lvl1pPr>
          </a:lstStyle>
          <a:p>
            <a:r>
              <a:rPr lang="en-US" dirty="0"/>
              <a:t>Click to Edit Title Slide Headline</a:t>
            </a:r>
          </a:p>
        </p:txBody>
      </p:sp>
      <p:pic>
        <p:nvPicPr>
          <p:cNvPr id="8" name="Picture 7">
            <a:extLst>
              <a:ext uri="{FF2B5EF4-FFF2-40B4-BE49-F238E27FC236}">
                <a16:creationId xmlns:a16="http://schemas.microsoft.com/office/drawing/2014/main" id="{EA788106-B719-2C4C-8C6D-73CFADB848D9}"/>
              </a:ext>
            </a:extLst>
          </p:cNvPr>
          <p:cNvPicPr>
            <a:picLocks noChangeAspect="1"/>
          </p:cNvPicPr>
          <p:nvPr userDrawn="1"/>
        </p:nvPicPr>
        <p:blipFill>
          <a:blip r:embed="rId2"/>
          <a:srcRect/>
          <a:stretch/>
        </p:blipFill>
        <p:spPr>
          <a:xfrm>
            <a:off x="9136196" y="6211698"/>
            <a:ext cx="2661547" cy="240216"/>
          </a:xfrm>
          <a:prstGeom prst="rect">
            <a:avLst/>
          </a:prstGeom>
        </p:spPr>
      </p:pic>
    </p:spTree>
    <p:extLst>
      <p:ext uri="{BB962C8B-B14F-4D97-AF65-F5344CB8AC3E}">
        <p14:creationId xmlns:p14="http://schemas.microsoft.com/office/powerpoint/2010/main" val="242264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FE419-038C-4DC8-8CE4-924AC1616F0F}" type="datetimeFigureOut">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178584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FE419-038C-4DC8-8CE4-924AC1616F0F}" type="datetimeFigureOut">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8CD9-014E-4C98-8E78-97D984DBA98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54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FE419-038C-4DC8-8CE4-924AC1616F0F}" type="datetimeFigureOut">
              <a:rPr lang="en-US" smtClean="0"/>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198431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FE419-038C-4DC8-8CE4-924AC1616F0F}" type="datetimeFigureOut">
              <a:rPr lang="en-US" smtClean="0"/>
              <a:t>11/13/24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336170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0FE419-038C-4DC8-8CE4-924AC1616F0F}" type="datetimeFigureOut">
              <a:rPr lang="en-US" smtClean="0"/>
              <a:t>11/13/24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297371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FE419-038C-4DC8-8CE4-924AC1616F0F}" type="datetimeFigureOut">
              <a:rPr lang="en-US" smtClean="0"/>
              <a:t>11/13/24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384994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FE419-038C-4DC8-8CE4-924AC1616F0F}" type="datetimeFigureOut">
              <a:rPr lang="en-US" smtClean="0"/>
              <a:t>11/13/24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1F8CD9-014E-4C98-8E78-97D984DBA984}" type="slidenum">
              <a:rPr lang="en-US" smtClean="0"/>
              <a:t>‹#›</a:t>
            </a:fld>
            <a:endParaRPr lang="en-US"/>
          </a:p>
        </p:txBody>
      </p:sp>
    </p:spTree>
    <p:extLst>
      <p:ext uri="{BB962C8B-B14F-4D97-AF65-F5344CB8AC3E}">
        <p14:creationId xmlns:p14="http://schemas.microsoft.com/office/powerpoint/2010/main" val="233840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FE419-038C-4DC8-8CE4-924AC1616F0F}" type="datetimeFigureOut">
              <a:rPr lang="en-US" smtClean="0"/>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F8CD9-014E-4C98-8E78-97D984DBA984}" type="slidenum">
              <a:rPr lang="en-US" smtClean="0"/>
              <a:t>‹#›</a:t>
            </a:fld>
            <a:endParaRPr lang="en-US"/>
          </a:p>
        </p:txBody>
      </p:sp>
    </p:spTree>
    <p:extLst>
      <p:ext uri="{BB962C8B-B14F-4D97-AF65-F5344CB8AC3E}">
        <p14:creationId xmlns:p14="http://schemas.microsoft.com/office/powerpoint/2010/main" val="285065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FE419-038C-4DC8-8CE4-924AC1616F0F}" type="datetimeFigureOut">
              <a:rPr lang="en-US" smtClean="0"/>
              <a:t>11/13/24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1F8CD9-014E-4C98-8E78-97D984DBA98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0310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8_1D94EBC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9_78B7AF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21E_23767CF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C_72C3B81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D_BA301CC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1B_DDC9BF9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7_1184E57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1650B78F-C605-4A40-914D-9C581FADD2B7}"/>
              </a:ext>
            </a:extLst>
          </p:cNvPr>
          <p:cNvSpPr>
            <a:spLocks noGrp="1"/>
          </p:cNvSpPr>
          <p:nvPr>
            <p:ph type="body" sz="quarter" idx="10"/>
          </p:nvPr>
        </p:nvSpPr>
        <p:spPr>
          <a:xfrm>
            <a:off x="1112650" y="4385779"/>
            <a:ext cx="9923409" cy="1584715"/>
          </a:xfrm>
        </p:spPr>
        <p:txBody>
          <a:bodyPr>
            <a:noAutofit/>
          </a:bodyPr>
          <a:lstStyle/>
          <a:p>
            <a:pPr algn="ctr"/>
            <a:r>
              <a:rPr lang="en-US" sz="1400" dirty="0">
                <a:solidFill>
                  <a:srgbClr val="FFFFFF"/>
                </a:solidFill>
                <a:latin typeface="+mn-lt"/>
              </a:rPr>
              <a:t>Andrea Jakubowski, MD, MS</a:t>
            </a:r>
          </a:p>
          <a:p>
            <a:pPr algn="ctr"/>
            <a:r>
              <a:rPr lang="en-US" sz="1400" dirty="0">
                <a:solidFill>
                  <a:srgbClr val="FFFFFF"/>
                </a:solidFill>
                <a:latin typeface="+mn-lt"/>
              </a:rPr>
              <a:t> Isabel Lamont, BS</a:t>
            </a:r>
          </a:p>
          <a:p>
            <a:pPr algn="ctr"/>
            <a:r>
              <a:rPr lang="en-US" sz="1400" dirty="0">
                <a:solidFill>
                  <a:srgbClr val="FFFFFF"/>
                </a:solidFill>
                <a:latin typeface="+mn-lt"/>
              </a:rPr>
              <a:t> Teresa Lopez- Castro, PhD</a:t>
            </a:r>
          </a:p>
          <a:p>
            <a:pPr algn="ctr"/>
            <a:r>
              <a:rPr lang="en-US" sz="1400" dirty="0">
                <a:solidFill>
                  <a:srgbClr val="FFFFFF"/>
                </a:solidFill>
                <a:latin typeface="+mn-lt"/>
              </a:rPr>
              <a:t> Tiffany Lu, MD, MS</a:t>
            </a:r>
          </a:p>
          <a:p>
            <a:pPr algn="ctr"/>
            <a:r>
              <a:rPr lang="en-US" sz="1400" dirty="0">
                <a:solidFill>
                  <a:srgbClr val="FFFFFF"/>
                </a:solidFill>
                <a:latin typeface="+mn-lt"/>
              </a:rPr>
              <a:t> </a:t>
            </a:r>
            <a:r>
              <a:rPr lang="en-US" sz="1400" dirty="0" err="1">
                <a:solidFill>
                  <a:srgbClr val="FFFFFF"/>
                </a:solidFill>
                <a:latin typeface="+mn-lt"/>
              </a:rPr>
              <a:t>Shadi</a:t>
            </a:r>
            <a:r>
              <a:rPr lang="en-US" sz="1400" dirty="0">
                <a:solidFill>
                  <a:srgbClr val="FFFFFF"/>
                </a:solidFill>
                <a:latin typeface="+mn-lt"/>
              </a:rPr>
              <a:t> </a:t>
            </a:r>
            <a:r>
              <a:rPr lang="en-US" sz="1400" dirty="0" err="1">
                <a:solidFill>
                  <a:srgbClr val="FFFFFF"/>
                </a:solidFill>
                <a:latin typeface="+mn-lt"/>
              </a:rPr>
              <a:t>Nahvi</a:t>
            </a:r>
            <a:r>
              <a:rPr lang="en-US" sz="1400" dirty="0">
                <a:solidFill>
                  <a:srgbClr val="FFFFFF"/>
                </a:solidFill>
                <a:latin typeface="+mn-lt"/>
              </a:rPr>
              <a:t>,  MD, MS</a:t>
            </a:r>
          </a:p>
          <a:p>
            <a:pPr algn="ctr"/>
            <a:r>
              <a:rPr lang="en-US" sz="1400" dirty="0">
                <a:solidFill>
                  <a:srgbClr val="FFFFFF"/>
                </a:solidFill>
                <a:latin typeface="+mn-lt"/>
              </a:rPr>
              <a:t>Mariya </a:t>
            </a:r>
            <a:r>
              <a:rPr lang="en-US" sz="1400" dirty="0" err="1">
                <a:solidFill>
                  <a:srgbClr val="FFFFFF"/>
                </a:solidFill>
                <a:latin typeface="+mn-lt"/>
              </a:rPr>
              <a:t>Masyukova</a:t>
            </a:r>
            <a:r>
              <a:rPr lang="en-US" sz="1400" dirty="0">
                <a:solidFill>
                  <a:srgbClr val="FFFFFF"/>
                </a:solidFill>
                <a:latin typeface="+mn-lt"/>
              </a:rPr>
              <a:t>, MD, mS</a:t>
            </a:r>
            <a:endParaRPr lang="en-US" sz="1400" dirty="0">
              <a:latin typeface="+mn-lt"/>
            </a:endParaRPr>
          </a:p>
        </p:txBody>
      </p:sp>
      <p:sp>
        <p:nvSpPr>
          <p:cNvPr id="6" name="Title 5">
            <a:extLst>
              <a:ext uri="{FF2B5EF4-FFF2-40B4-BE49-F238E27FC236}">
                <a16:creationId xmlns:a16="http://schemas.microsoft.com/office/drawing/2014/main" id="{D572701D-7DEF-2D49-B2E3-F56594EFF6E9}"/>
              </a:ext>
            </a:extLst>
          </p:cNvPr>
          <p:cNvSpPr>
            <a:spLocks noGrp="1"/>
          </p:cNvSpPr>
          <p:nvPr>
            <p:ph type="title"/>
          </p:nvPr>
        </p:nvSpPr>
        <p:spPr/>
        <p:txBody>
          <a:bodyPr>
            <a:normAutofit fontScale="90000"/>
          </a:bodyPr>
          <a:lstStyle/>
          <a:p>
            <a:r>
              <a:rPr lang="en-US" sz="5400" b="1" i="0" u="none" strike="noStrike" dirty="0">
                <a:effectLst/>
                <a:latin typeface="+mn-lt"/>
                <a:cs typeface="Times New Roman" panose="02020603050405020304" pitchFamily="18" charset="0"/>
              </a:rPr>
              <a:t>“You Need to Prove That What You Say Is True”: Patient Experiences with Urine Drug Testing in Buprenorphine Treatment</a:t>
            </a:r>
            <a:endParaRPr lang="en-US" dirty="0">
              <a:latin typeface="+mn-lt"/>
            </a:endParaRPr>
          </a:p>
        </p:txBody>
      </p:sp>
    </p:spTree>
    <p:extLst>
      <p:ext uri="{BB962C8B-B14F-4D97-AF65-F5344CB8AC3E}">
        <p14:creationId xmlns:p14="http://schemas.microsoft.com/office/powerpoint/2010/main" val="244755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FEF38030-01D5-1FE4-F587-164E22E361B2}"/>
              </a:ext>
            </a:extLst>
          </p:cNvPr>
          <p:cNvSpPr/>
          <p:nvPr/>
        </p:nvSpPr>
        <p:spPr>
          <a:xfrm>
            <a:off x="1816395" y="343781"/>
            <a:ext cx="8559209" cy="854144"/>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Continuum of negative experiences</a:t>
            </a:r>
          </a:p>
        </p:txBody>
      </p:sp>
      <p:sp>
        <p:nvSpPr>
          <p:cNvPr id="5" name="Flowchart: Alternate Process 4">
            <a:extLst>
              <a:ext uri="{FF2B5EF4-FFF2-40B4-BE49-F238E27FC236}">
                <a16:creationId xmlns:a16="http://schemas.microsoft.com/office/drawing/2014/main" id="{9EA9D991-6080-593C-C484-8FF87EF5C463}"/>
              </a:ext>
            </a:extLst>
          </p:cNvPr>
          <p:cNvSpPr/>
          <p:nvPr/>
        </p:nvSpPr>
        <p:spPr>
          <a:xfrm>
            <a:off x="230640" y="1975879"/>
            <a:ext cx="5107173" cy="172206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u="sng" dirty="0"/>
              <a:t>Physical discomforts with UDT</a:t>
            </a:r>
          </a:p>
          <a:p>
            <a:pPr algn="ctr"/>
            <a:r>
              <a:rPr lang="en-US" sz="2400" i="1" dirty="0"/>
              <a:t>Patients who have difficulty urinating </a:t>
            </a:r>
          </a:p>
          <a:p>
            <a:pPr marL="285750" indent="-285750" algn="ctr">
              <a:buFont typeface="Arial" panose="020B0604020202020204" pitchFamily="34" charset="0"/>
              <a:buChar char="•"/>
            </a:pPr>
            <a:r>
              <a:rPr lang="en-US" sz="2400" dirty="0"/>
              <a:t>Prostate issues</a:t>
            </a:r>
          </a:p>
          <a:p>
            <a:pPr marL="285750" indent="-285750" algn="ctr">
              <a:buFont typeface="Arial" panose="020B0604020202020204" pitchFamily="34" charset="0"/>
              <a:buChar char="•"/>
            </a:pPr>
            <a:r>
              <a:rPr lang="en-US" sz="2400" dirty="0"/>
              <a:t>Shy bladder</a:t>
            </a:r>
          </a:p>
        </p:txBody>
      </p:sp>
      <p:sp>
        <p:nvSpPr>
          <p:cNvPr id="6" name="Flowchart: Alternate Process 5">
            <a:extLst>
              <a:ext uri="{FF2B5EF4-FFF2-40B4-BE49-F238E27FC236}">
                <a16:creationId xmlns:a16="http://schemas.microsoft.com/office/drawing/2014/main" id="{42CCDEE8-EDD3-F1F9-0E8C-AB62BC97F96E}"/>
              </a:ext>
            </a:extLst>
          </p:cNvPr>
          <p:cNvSpPr/>
          <p:nvPr/>
        </p:nvSpPr>
        <p:spPr>
          <a:xfrm>
            <a:off x="230640" y="4034118"/>
            <a:ext cx="5107173" cy="261893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0" rIns="0" numCol="1" rtlCol="0" anchor="ctr"/>
          <a:lstStyle/>
          <a:p>
            <a:pPr algn="ctr"/>
            <a:r>
              <a:rPr lang="en-US" sz="2400" u="sng" dirty="0"/>
              <a:t>Emotional impact</a:t>
            </a:r>
          </a:p>
          <a:p>
            <a:pPr algn="ctr"/>
            <a:r>
              <a:rPr lang="en-US" sz="2400" i="1" dirty="0"/>
              <a:t>Shame</a:t>
            </a:r>
          </a:p>
          <a:p>
            <a:pPr algn="ctr"/>
            <a:r>
              <a:rPr lang="en-US" sz="2400" i="1" dirty="0"/>
              <a:t>Embarrassment</a:t>
            </a:r>
          </a:p>
          <a:p>
            <a:pPr algn="ctr"/>
            <a:r>
              <a:rPr lang="en-US" sz="2400" i="1" dirty="0"/>
              <a:t>Anxiety</a:t>
            </a:r>
          </a:p>
          <a:p>
            <a:pPr algn="ctr"/>
            <a:r>
              <a:rPr lang="en-US" sz="2400" i="1" dirty="0"/>
              <a:t>Judgment </a:t>
            </a:r>
          </a:p>
          <a:p>
            <a:pPr algn="ctr"/>
            <a:r>
              <a:rPr lang="en-US" sz="2400" i="1" dirty="0"/>
              <a:t>Demoralization</a:t>
            </a:r>
          </a:p>
        </p:txBody>
      </p:sp>
      <p:grpSp>
        <p:nvGrpSpPr>
          <p:cNvPr id="11" name="Group 10">
            <a:extLst>
              <a:ext uri="{FF2B5EF4-FFF2-40B4-BE49-F238E27FC236}">
                <a16:creationId xmlns:a16="http://schemas.microsoft.com/office/drawing/2014/main" id="{CAB94870-1D4C-D5EC-B727-268867CF0DDF}"/>
              </a:ext>
            </a:extLst>
          </p:cNvPr>
          <p:cNvGrpSpPr/>
          <p:nvPr/>
        </p:nvGrpSpPr>
        <p:grpSpPr>
          <a:xfrm>
            <a:off x="5465136" y="1504709"/>
            <a:ext cx="6726864" cy="5353290"/>
            <a:chOff x="5465136" y="1504709"/>
            <a:chExt cx="6726864" cy="5353290"/>
          </a:xfrm>
        </p:grpSpPr>
        <p:grpSp>
          <p:nvGrpSpPr>
            <p:cNvPr id="2" name="Group 1">
              <a:extLst>
                <a:ext uri="{FF2B5EF4-FFF2-40B4-BE49-F238E27FC236}">
                  <a16:creationId xmlns:a16="http://schemas.microsoft.com/office/drawing/2014/main" id="{C873BB58-D288-AC3E-FE95-AC39A77AEAD4}"/>
                </a:ext>
              </a:extLst>
            </p:cNvPr>
            <p:cNvGrpSpPr/>
            <p:nvPr/>
          </p:nvGrpSpPr>
          <p:grpSpPr>
            <a:xfrm>
              <a:off x="5465136" y="1504709"/>
              <a:ext cx="6726864" cy="5353290"/>
              <a:chOff x="5465136" y="1504709"/>
              <a:chExt cx="6726864" cy="5353290"/>
            </a:xfrm>
          </p:grpSpPr>
          <p:sp>
            <p:nvSpPr>
              <p:cNvPr id="7" name="Rectangle 6">
                <a:extLst>
                  <a:ext uri="{FF2B5EF4-FFF2-40B4-BE49-F238E27FC236}">
                    <a16:creationId xmlns:a16="http://schemas.microsoft.com/office/drawing/2014/main" id="{26B3D6B1-B839-368D-E688-C2FF4C531C48}"/>
                  </a:ext>
                </a:extLst>
              </p:cNvPr>
              <p:cNvSpPr/>
              <p:nvPr/>
            </p:nvSpPr>
            <p:spPr>
              <a:xfrm>
                <a:off x="5465136" y="1504709"/>
                <a:ext cx="6726864" cy="535329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peech Bubble: Oval 7">
                <a:extLst>
                  <a:ext uri="{FF2B5EF4-FFF2-40B4-BE49-F238E27FC236}">
                    <a16:creationId xmlns:a16="http://schemas.microsoft.com/office/drawing/2014/main" id="{A48166A2-F1E3-AEDF-1E00-F814FA525E63}"/>
                  </a:ext>
                </a:extLst>
              </p:cNvPr>
              <p:cNvSpPr/>
              <p:nvPr/>
            </p:nvSpPr>
            <p:spPr>
              <a:xfrm>
                <a:off x="5552853" y="1560315"/>
                <a:ext cx="2820790" cy="2194126"/>
              </a:xfrm>
              <a:prstGeom prst="wedgeEllipse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times it was </a:t>
                </a:r>
                <a:r>
                  <a:rPr lang="en-US" sz="2000" b="1" dirty="0">
                    <a:solidFill>
                      <a:schemeClr val="tx1"/>
                    </a:solidFill>
                  </a:rPr>
                  <a:t>embarrassing</a:t>
                </a:r>
                <a:r>
                  <a:rPr lang="en-US" sz="2000" dirty="0">
                    <a:solidFill>
                      <a:schemeClr val="tx1"/>
                    </a:solidFill>
                  </a:rPr>
                  <a:t> or </a:t>
                </a:r>
                <a:r>
                  <a:rPr lang="en-US" sz="2000" b="1" dirty="0">
                    <a:solidFill>
                      <a:schemeClr val="tx1"/>
                    </a:solidFill>
                  </a:rPr>
                  <a:t>belittling</a:t>
                </a:r>
                <a:r>
                  <a:rPr lang="en-US" sz="2000" dirty="0">
                    <a:solidFill>
                      <a:schemeClr val="tx1"/>
                    </a:solidFill>
                  </a:rPr>
                  <a:t>.” </a:t>
                </a:r>
              </a:p>
              <a:p>
                <a:pPr algn="ctr"/>
                <a:r>
                  <a:rPr lang="en-US" sz="2000" dirty="0">
                    <a:solidFill>
                      <a:schemeClr val="tx1"/>
                    </a:solidFill>
                  </a:rPr>
                  <a:t>-</a:t>
                </a:r>
                <a:r>
                  <a:rPr lang="en-US" sz="2000" dirty="0" err="1">
                    <a:solidFill>
                      <a:schemeClr val="tx1"/>
                    </a:solidFill>
                  </a:rPr>
                  <a:t>EyDoFe</a:t>
                </a:r>
                <a:endParaRPr lang="en-US" sz="2000" dirty="0">
                  <a:solidFill>
                    <a:schemeClr val="tx1"/>
                  </a:solidFill>
                </a:endParaRPr>
              </a:p>
            </p:txBody>
          </p:sp>
        </p:grpSp>
        <p:sp>
          <p:nvSpPr>
            <p:cNvPr id="3" name="Speech Bubble: Oval 2">
              <a:extLst>
                <a:ext uri="{FF2B5EF4-FFF2-40B4-BE49-F238E27FC236}">
                  <a16:creationId xmlns:a16="http://schemas.microsoft.com/office/drawing/2014/main" id="{004B0130-A4BE-F60F-0180-EC9A58314EE9}"/>
                </a:ext>
              </a:extLst>
            </p:cNvPr>
            <p:cNvSpPr/>
            <p:nvPr/>
          </p:nvSpPr>
          <p:spPr>
            <a:xfrm>
              <a:off x="8761012" y="1760693"/>
              <a:ext cx="2618101" cy="2194126"/>
            </a:xfrm>
            <a:prstGeom prst="wedgeEllipse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“there's usually some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anxiety</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involved.”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LeEzJu</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61824A3C-545E-7606-A7A6-4658BDF46788}"/>
                </a:ext>
              </a:extLst>
            </p:cNvPr>
            <p:cNvSpPr/>
            <p:nvPr/>
          </p:nvSpPr>
          <p:spPr>
            <a:xfrm>
              <a:off x="6095999" y="3809590"/>
              <a:ext cx="3096616" cy="2144818"/>
            </a:xfrm>
            <a:prstGeom prst="wedgeEllipse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if the doctor sees those results and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they judge you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then… the user uses more.”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RyOnAu</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Oval 9">
              <a:extLst>
                <a:ext uri="{FF2B5EF4-FFF2-40B4-BE49-F238E27FC236}">
                  <a16:creationId xmlns:a16="http://schemas.microsoft.com/office/drawing/2014/main" id="{B1090B30-99DC-4021-0527-BB0C338EF768}"/>
                </a:ext>
              </a:extLst>
            </p:cNvPr>
            <p:cNvSpPr/>
            <p:nvPr/>
          </p:nvSpPr>
          <p:spPr>
            <a:xfrm>
              <a:off x="9237204" y="4588971"/>
              <a:ext cx="2838314" cy="1920290"/>
            </a:xfrm>
            <a:prstGeom prst="wedgeEllipse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“they'll be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embarrassed</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what they find in their urine .”</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TyTaMa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8725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3C0D-907B-412C-7BCC-AD95B12EB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C13EC-050F-040B-E3E3-2431EEAEFEA5}"/>
              </a:ext>
            </a:extLst>
          </p:cNvPr>
          <p:cNvSpPr>
            <a:spLocks noGrp="1"/>
          </p:cNvSpPr>
          <p:nvPr>
            <p:ph type="title"/>
          </p:nvPr>
        </p:nvSpPr>
        <p:spPr/>
        <p:txBody>
          <a:bodyPr/>
          <a:lstStyle/>
          <a:p>
            <a:r>
              <a:rPr lang="en-US" dirty="0"/>
              <a:t>Thematic map</a:t>
            </a:r>
          </a:p>
        </p:txBody>
      </p:sp>
      <p:sp>
        <p:nvSpPr>
          <p:cNvPr id="3" name="Oval 2">
            <a:extLst>
              <a:ext uri="{FF2B5EF4-FFF2-40B4-BE49-F238E27FC236}">
                <a16:creationId xmlns:a16="http://schemas.microsoft.com/office/drawing/2014/main" id="{A495BF88-D011-27AD-58B2-BE97135D8FE9}"/>
              </a:ext>
            </a:extLst>
          </p:cNvPr>
          <p:cNvSpPr/>
          <p:nvPr/>
        </p:nvSpPr>
        <p:spPr>
          <a:xfrm>
            <a:off x="4660482" y="3675569"/>
            <a:ext cx="2497540" cy="1450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Patient/Provider relationship</a:t>
            </a:r>
          </a:p>
        </p:txBody>
      </p:sp>
      <p:sp>
        <p:nvSpPr>
          <p:cNvPr id="5" name="Oval 4">
            <a:extLst>
              <a:ext uri="{FF2B5EF4-FFF2-40B4-BE49-F238E27FC236}">
                <a16:creationId xmlns:a16="http://schemas.microsoft.com/office/drawing/2014/main" id="{07E84D3B-305D-E715-D9BD-679AE3DB3F40}"/>
              </a:ext>
            </a:extLst>
          </p:cNvPr>
          <p:cNvSpPr/>
          <p:nvPr/>
        </p:nvSpPr>
        <p:spPr>
          <a:xfrm>
            <a:off x="8452514" y="2297145"/>
            <a:ext cx="2019869" cy="137842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Continuum of positive experiences</a:t>
            </a:r>
          </a:p>
        </p:txBody>
      </p:sp>
      <p:sp>
        <p:nvSpPr>
          <p:cNvPr id="6" name="Oval 5">
            <a:extLst>
              <a:ext uri="{FF2B5EF4-FFF2-40B4-BE49-F238E27FC236}">
                <a16:creationId xmlns:a16="http://schemas.microsoft.com/office/drawing/2014/main" id="{308D9D4F-7384-F8CC-822B-5E75CAE58A43}"/>
              </a:ext>
            </a:extLst>
          </p:cNvPr>
          <p:cNvSpPr/>
          <p:nvPr/>
        </p:nvSpPr>
        <p:spPr>
          <a:xfrm>
            <a:off x="1026311" y="2393702"/>
            <a:ext cx="2019869" cy="1378424"/>
          </a:xfrm>
          <a:prstGeom prst="ellipse">
            <a:avLst/>
          </a:prstGeom>
          <a:solidFill>
            <a:srgbClr val="B700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Continuum of negative experiences</a:t>
            </a:r>
          </a:p>
        </p:txBody>
      </p:sp>
      <p:sp>
        <p:nvSpPr>
          <p:cNvPr id="7" name="Rectangle 6">
            <a:extLst>
              <a:ext uri="{FF2B5EF4-FFF2-40B4-BE49-F238E27FC236}">
                <a16:creationId xmlns:a16="http://schemas.microsoft.com/office/drawing/2014/main" id="{519126A2-4D77-CE53-EE29-5F16FC2E4C12}"/>
              </a:ext>
            </a:extLst>
          </p:cNvPr>
          <p:cNvSpPr/>
          <p:nvPr/>
        </p:nvSpPr>
        <p:spPr>
          <a:xfrm>
            <a:off x="1097280" y="4583600"/>
            <a:ext cx="1877932" cy="5370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Treatment Disengagement</a:t>
            </a:r>
          </a:p>
        </p:txBody>
      </p:sp>
      <p:sp>
        <p:nvSpPr>
          <p:cNvPr id="8" name="Rectangle 7">
            <a:extLst>
              <a:ext uri="{FF2B5EF4-FFF2-40B4-BE49-F238E27FC236}">
                <a16:creationId xmlns:a16="http://schemas.microsoft.com/office/drawing/2014/main" id="{030397F7-DA1B-708F-56F1-50294757A950}"/>
              </a:ext>
            </a:extLst>
          </p:cNvPr>
          <p:cNvSpPr/>
          <p:nvPr/>
        </p:nvSpPr>
        <p:spPr>
          <a:xfrm>
            <a:off x="8701357" y="4583599"/>
            <a:ext cx="1877932" cy="5370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Treatment Engagement</a:t>
            </a:r>
          </a:p>
        </p:txBody>
      </p:sp>
      <p:cxnSp>
        <p:nvCxnSpPr>
          <p:cNvPr id="10" name="Straight Arrow Connector 9">
            <a:extLst>
              <a:ext uri="{FF2B5EF4-FFF2-40B4-BE49-F238E27FC236}">
                <a16:creationId xmlns:a16="http://schemas.microsoft.com/office/drawing/2014/main" id="{BFF029E3-B28B-F431-DBFA-FEDAEAF59BEB}"/>
              </a:ext>
            </a:extLst>
          </p:cNvPr>
          <p:cNvCxnSpPr>
            <a:cxnSpLocks/>
          </p:cNvCxnSpPr>
          <p:nvPr/>
        </p:nvCxnSpPr>
        <p:spPr>
          <a:xfrm flipV="1">
            <a:off x="6864824" y="3155135"/>
            <a:ext cx="1614986" cy="8163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082E656-AC5F-F9DE-74E9-385B2C0BE08F}"/>
              </a:ext>
            </a:extLst>
          </p:cNvPr>
          <p:cNvCxnSpPr>
            <a:cxnSpLocks/>
          </p:cNvCxnSpPr>
          <p:nvPr/>
        </p:nvCxnSpPr>
        <p:spPr>
          <a:xfrm>
            <a:off x="9540694" y="3704115"/>
            <a:ext cx="0" cy="879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AC9F3C-C986-CE62-86BB-0FD117ECEB08}"/>
              </a:ext>
            </a:extLst>
          </p:cNvPr>
          <p:cNvCxnSpPr>
            <a:cxnSpLocks/>
            <a:endCxn id="7" idx="0"/>
          </p:cNvCxnSpPr>
          <p:nvPr/>
        </p:nvCxnSpPr>
        <p:spPr>
          <a:xfrm>
            <a:off x="2036245" y="3772126"/>
            <a:ext cx="1" cy="8114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B0F2C1-61FE-82C4-64A6-959DDF9E5A58}"/>
              </a:ext>
            </a:extLst>
          </p:cNvPr>
          <p:cNvCxnSpPr>
            <a:cxnSpLocks/>
          </p:cNvCxnSpPr>
          <p:nvPr/>
        </p:nvCxnSpPr>
        <p:spPr>
          <a:xfrm flipH="1" flipV="1">
            <a:off x="2975211" y="3302758"/>
            <a:ext cx="1887032" cy="696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55D779-BEE6-C34D-FF93-9F944ED0F52F}"/>
              </a:ext>
            </a:extLst>
          </p:cNvPr>
          <p:cNvCxnSpPr>
            <a:cxnSpLocks/>
            <a:endCxn id="8" idx="1"/>
          </p:cNvCxnSpPr>
          <p:nvPr/>
        </p:nvCxnSpPr>
        <p:spPr>
          <a:xfrm>
            <a:off x="7122197" y="4588489"/>
            <a:ext cx="1579160" cy="2636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F0B3426-B8B0-0A61-038F-15F7B52FC5FD}"/>
              </a:ext>
            </a:extLst>
          </p:cNvPr>
          <p:cNvCxnSpPr>
            <a:cxnSpLocks/>
            <a:endCxn id="7" idx="3"/>
          </p:cNvCxnSpPr>
          <p:nvPr/>
        </p:nvCxnSpPr>
        <p:spPr>
          <a:xfrm flipH="1">
            <a:off x="2975212" y="4588488"/>
            <a:ext cx="1705797" cy="2636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1FCA4A0-02E2-875D-7C6C-2C53C3F6BFB7}"/>
              </a:ext>
            </a:extLst>
          </p:cNvPr>
          <p:cNvSpPr txBox="1"/>
          <p:nvPr/>
        </p:nvSpPr>
        <p:spPr>
          <a:xfrm>
            <a:off x="491319" y="2115403"/>
            <a:ext cx="805670" cy="369332"/>
          </a:xfrm>
          <a:prstGeom prst="rect">
            <a:avLst/>
          </a:prstGeom>
          <a:noFill/>
        </p:spPr>
        <p:txBody>
          <a:bodyPr wrap="none" rtlCol="0">
            <a:spAutoFit/>
          </a:bodyPr>
          <a:lstStyle/>
          <a:p>
            <a:r>
              <a:rPr lang="en-US" dirty="0"/>
              <a:t>stigma</a:t>
            </a:r>
          </a:p>
        </p:txBody>
      </p:sp>
      <p:sp>
        <p:nvSpPr>
          <p:cNvPr id="24" name="TextBox 23">
            <a:extLst>
              <a:ext uri="{FF2B5EF4-FFF2-40B4-BE49-F238E27FC236}">
                <a16:creationId xmlns:a16="http://schemas.microsoft.com/office/drawing/2014/main" id="{71FB228A-4E27-4731-9A93-5563E99C4104}"/>
              </a:ext>
            </a:extLst>
          </p:cNvPr>
          <p:cNvSpPr txBox="1"/>
          <p:nvPr/>
        </p:nvSpPr>
        <p:spPr>
          <a:xfrm>
            <a:off x="1784850" y="1966061"/>
            <a:ext cx="806631" cy="369332"/>
          </a:xfrm>
          <a:prstGeom prst="rect">
            <a:avLst/>
          </a:prstGeom>
          <a:noFill/>
        </p:spPr>
        <p:txBody>
          <a:bodyPr wrap="none" rtlCol="0">
            <a:spAutoFit/>
          </a:bodyPr>
          <a:lstStyle/>
          <a:p>
            <a:r>
              <a:rPr lang="en-US" dirty="0"/>
              <a:t>shame</a:t>
            </a:r>
          </a:p>
        </p:txBody>
      </p:sp>
      <p:sp>
        <p:nvSpPr>
          <p:cNvPr id="25" name="TextBox 24">
            <a:extLst>
              <a:ext uri="{FF2B5EF4-FFF2-40B4-BE49-F238E27FC236}">
                <a16:creationId xmlns:a16="http://schemas.microsoft.com/office/drawing/2014/main" id="{571F3410-C5D6-3FF4-3624-63DD389B19F0}"/>
              </a:ext>
            </a:extLst>
          </p:cNvPr>
          <p:cNvSpPr txBox="1"/>
          <p:nvPr/>
        </p:nvSpPr>
        <p:spPr>
          <a:xfrm>
            <a:off x="106401" y="3092518"/>
            <a:ext cx="1206965" cy="646331"/>
          </a:xfrm>
          <a:prstGeom prst="rect">
            <a:avLst/>
          </a:prstGeom>
          <a:noFill/>
        </p:spPr>
        <p:txBody>
          <a:bodyPr wrap="square" rtlCol="0">
            <a:spAutoFit/>
          </a:bodyPr>
          <a:lstStyle/>
          <a:p>
            <a:r>
              <a:rPr lang="en-US" dirty="0"/>
              <a:t>physical discomfort</a:t>
            </a:r>
          </a:p>
        </p:txBody>
      </p:sp>
      <p:sp>
        <p:nvSpPr>
          <p:cNvPr id="26" name="TextBox 25">
            <a:extLst>
              <a:ext uri="{FF2B5EF4-FFF2-40B4-BE49-F238E27FC236}">
                <a16:creationId xmlns:a16="http://schemas.microsoft.com/office/drawing/2014/main" id="{E76501B2-0A97-F2AE-79D3-4910303DBF96}"/>
              </a:ext>
            </a:extLst>
          </p:cNvPr>
          <p:cNvSpPr txBox="1"/>
          <p:nvPr/>
        </p:nvSpPr>
        <p:spPr>
          <a:xfrm>
            <a:off x="2944310" y="2478898"/>
            <a:ext cx="1767600" cy="369332"/>
          </a:xfrm>
          <a:prstGeom prst="rect">
            <a:avLst/>
          </a:prstGeom>
          <a:noFill/>
        </p:spPr>
        <p:txBody>
          <a:bodyPr wrap="none" rtlCol="0">
            <a:spAutoFit/>
          </a:bodyPr>
          <a:lstStyle/>
          <a:p>
            <a:r>
              <a:rPr lang="en-US" dirty="0"/>
              <a:t>Tx consequences</a:t>
            </a:r>
          </a:p>
        </p:txBody>
      </p:sp>
      <p:sp>
        <p:nvSpPr>
          <p:cNvPr id="27" name="TextBox 26">
            <a:extLst>
              <a:ext uri="{FF2B5EF4-FFF2-40B4-BE49-F238E27FC236}">
                <a16:creationId xmlns:a16="http://schemas.microsoft.com/office/drawing/2014/main" id="{56A00C1C-8164-EA45-F103-664DD87275CD}"/>
              </a:ext>
            </a:extLst>
          </p:cNvPr>
          <p:cNvSpPr txBox="1"/>
          <p:nvPr/>
        </p:nvSpPr>
        <p:spPr>
          <a:xfrm rot="1209464">
            <a:off x="3559834" y="3328454"/>
            <a:ext cx="965008" cy="369332"/>
          </a:xfrm>
          <a:prstGeom prst="rect">
            <a:avLst/>
          </a:prstGeom>
          <a:noFill/>
        </p:spPr>
        <p:txBody>
          <a:bodyPr wrap="none" rtlCol="0">
            <a:spAutoFit/>
          </a:bodyPr>
          <a:lstStyle/>
          <a:p>
            <a:r>
              <a:rPr lang="en-US" dirty="0"/>
              <a:t>Mistrust</a:t>
            </a:r>
          </a:p>
        </p:txBody>
      </p:sp>
      <p:sp>
        <p:nvSpPr>
          <p:cNvPr id="28" name="TextBox 27">
            <a:extLst>
              <a:ext uri="{FF2B5EF4-FFF2-40B4-BE49-F238E27FC236}">
                <a16:creationId xmlns:a16="http://schemas.microsoft.com/office/drawing/2014/main" id="{A8D48397-4628-C349-D04D-7780AEFE3A47}"/>
              </a:ext>
            </a:extLst>
          </p:cNvPr>
          <p:cNvSpPr txBox="1"/>
          <p:nvPr/>
        </p:nvSpPr>
        <p:spPr>
          <a:xfrm rot="20049907">
            <a:off x="6367607" y="2663191"/>
            <a:ext cx="2650469" cy="646331"/>
          </a:xfrm>
          <a:prstGeom prst="rect">
            <a:avLst/>
          </a:prstGeom>
          <a:noFill/>
        </p:spPr>
        <p:txBody>
          <a:bodyPr wrap="none" rtlCol="0">
            <a:spAutoFit/>
          </a:bodyPr>
          <a:lstStyle/>
          <a:p>
            <a:r>
              <a:rPr lang="en-US" dirty="0"/>
              <a:t>Therapeutic conversations</a:t>
            </a:r>
          </a:p>
          <a:p>
            <a:r>
              <a:rPr lang="en-US" dirty="0"/>
              <a:t>Hospitality</a:t>
            </a:r>
          </a:p>
        </p:txBody>
      </p:sp>
      <p:sp>
        <p:nvSpPr>
          <p:cNvPr id="29" name="TextBox 28">
            <a:extLst>
              <a:ext uri="{FF2B5EF4-FFF2-40B4-BE49-F238E27FC236}">
                <a16:creationId xmlns:a16="http://schemas.microsoft.com/office/drawing/2014/main" id="{998CB934-CCDD-CE77-4346-AD6D91043027}"/>
              </a:ext>
            </a:extLst>
          </p:cNvPr>
          <p:cNvSpPr txBox="1"/>
          <p:nvPr/>
        </p:nvSpPr>
        <p:spPr>
          <a:xfrm>
            <a:off x="9301929" y="1864061"/>
            <a:ext cx="676788" cy="369332"/>
          </a:xfrm>
          <a:prstGeom prst="rect">
            <a:avLst/>
          </a:prstGeom>
          <a:noFill/>
        </p:spPr>
        <p:txBody>
          <a:bodyPr wrap="none" rtlCol="0">
            <a:spAutoFit/>
          </a:bodyPr>
          <a:lstStyle/>
          <a:p>
            <a:r>
              <a:rPr lang="en-US" dirty="0"/>
              <a:t>pride</a:t>
            </a:r>
          </a:p>
        </p:txBody>
      </p:sp>
      <p:sp>
        <p:nvSpPr>
          <p:cNvPr id="30" name="TextBox 29">
            <a:extLst>
              <a:ext uri="{FF2B5EF4-FFF2-40B4-BE49-F238E27FC236}">
                <a16:creationId xmlns:a16="http://schemas.microsoft.com/office/drawing/2014/main" id="{0152E973-B81B-7A51-7193-691B2C58FB7D}"/>
              </a:ext>
            </a:extLst>
          </p:cNvPr>
          <p:cNvSpPr txBox="1"/>
          <p:nvPr/>
        </p:nvSpPr>
        <p:spPr>
          <a:xfrm>
            <a:off x="10439936" y="2456994"/>
            <a:ext cx="1203471" cy="369332"/>
          </a:xfrm>
          <a:prstGeom prst="rect">
            <a:avLst/>
          </a:prstGeom>
          <a:noFill/>
        </p:spPr>
        <p:txBody>
          <a:bodyPr wrap="none" rtlCol="0">
            <a:spAutoFit/>
          </a:bodyPr>
          <a:lstStyle/>
          <a:p>
            <a:r>
              <a:rPr lang="en-US" dirty="0"/>
              <a:t>motivation</a:t>
            </a:r>
          </a:p>
        </p:txBody>
      </p:sp>
      <p:sp>
        <p:nvSpPr>
          <p:cNvPr id="31" name="TextBox 30">
            <a:extLst>
              <a:ext uri="{FF2B5EF4-FFF2-40B4-BE49-F238E27FC236}">
                <a16:creationId xmlns:a16="http://schemas.microsoft.com/office/drawing/2014/main" id="{8B1358EF-89E7-229F-9782-071D28DD62A6}"/>
              </a:ext>
            </a:extLst>
          </p:cNvPr>
          <p:cNvSpPr txBox="1"/>
          <p:nvPr/>
        </p:nvSpPr>
        <p:spPr>
          <a:xfrm>
            <a:off x="10184362" y="3378650"/>
            <a:ext cx="1292020" cy="369332"/>
          </a:xfrm>
          <a:prstGeom prst="rect">
            <a:avLst/>
          </a:prstGeom>
          <a:noFill/>
        </p:spPr>
        <p:txBody>
          <a:bodyPr wrap="none" rtlCol="0">
            <a:spAutoFit/>
          </a:bodyPr>
          <a:lstStyle/>
          <a:p>
            <a:r>
              <a:rPr lang="en-US" dirty="0"/>
              <a:t>information</a:t>
            </a:r>
          </a:p>
        </p:txBody>
      </p:sp>
      <p:sp>
        <p:nvSpPr>
          <p:cNvPr id="9" name="Oval 8">
            <a:extLst>
              <a:ext uri="{FF2B5EF4-FFF2-40B4-BE49-F238E27FC236}">
                <a16:creationId xmlns:a16="http://schemas.microsoft.com/office/drawing/2014/main" id="{79EB02A4-6E47-EA00-B469-98D13310E566}"/>
              </a:ext>
            </a:extLst>
          </p:cNvPr>
          <p:cNvSpPr/>
          <p:nvPr/>
        </p:nvSpPr>
        <p:spPr>
          <a:xfrm>
            <a:off x="8467686" y="2307640"/>
            <a:ext cx="2019869" cy="1378424"/>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5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A8FD78-4919-60F0-1692-E5E277FF5EAF}"/>
              </a:ext>
            </a:extLst>
          </p:cNvPr>
          <p:cNvSpPr/>
          <p:nvPr/>
        </p:nvSpPr>
        <p:spPr>
          <a:xfrm>
            <a:off x="0" y="2895600"/>
            <a:ext cx="12192000" cy="39624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Alternate Process 5">
            <a:extLst>
              <a:ext uri="{FF2B5EF4-FFF2-40B4-BE49-F238E27FC236}">
                <a16:creationId xmlns:a16="http://schemas.microsoft.com/office/drawing/2014/main" id="{F31710A6-B89A-D79B-61C0-2E8A8A04DA3A}"/>
              </a:ext>
            </a:extLst>
          </p:cNvPr>
          <p:cNvSpPr/>
          <p:nvPr/>
        </p:nvSpPr>
        <p:spPr>
          <a:xfrm>
            <a:off x="1816395" y="343781"/>
            <a:ext cx="8559209" cy="854144"/>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Continuum of positive experiences</a:t>
            </a:r>
          </a:p>
        </p:txBody>
      </p:sp>
      <p:sp>
        <p:nvSpPr>
          <p:cNvPr id="7" name="Rectangle: Rounded Corners 6">
            <a:extLst>
              <a:ext uri="{FF2B5EF4-FFF2-40B4-BE49-F238E27FC236}">
                <a16:creationId xmlns:a16="http://schemas.microsoft.com/office/drawing/2014/main" id="{8DAFE827-B607-239D-D0E2-1D49E2D05F4E}"/>
              </a:ext>
            </a:extLst>
          </p:cNvPr>
          <p:cNvSpPr/>
          <p:nvPr/>
        </p:nvSpPr>
        <p:spPr>
          <a:xfrm>
            <a:off x="805425" y="1862475"/>
            <a:ext cx="2021939" cy="854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Pride</a:t>
            </a:r>
          </a:p>
        </p:txBody>
      </p:sp>
      <p:sp>
        <p:nvSpPr>
          <p:cNvPr id="13" name="Speech Bubble: Oval 12">
            <a:extLst>
              <a:ext uri="{FF2B5EF4-FFF2-40B4-BE49-F238E27FC236}">
                <a16:creationId xmlns:a16="http://schemas.microsoft.com/office/drawing/2014/main" id="{43693C1D-AA27-3750-886C-977B404E9EFC}"/>
              </a:ext>
            </a:extLst>
          </p:cNvPr>
          <p:cNvSpPr/>
          <p:nvPr/>
        </p:nvSpPr>
        <p:spPr>
          <a:xfrm>
            <a:off x="148575" y="3184979"/>
            <a:ext cx="4770562" cy="2978124"/>
          </a:xfrm>
          <a:prstGeom prst="wedgeEllipseCallout">
            <a:avLst>
              <a:gd name="adj1" fmla="val -39444"/>
              <a:gd name="adj2" fmla="val 54415"/>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“Trying to strive to not test positive for anything and knowing you haven't gotten high and knowing you're going to have a negative test…</a:t>
            </a:r>
            <a:r>
              <a:rPr lang="en-US" sz="2000" b="1" dirty="0">
                <a:solidFill>
                  <a:schemeClr val="tx1"/>
                </a:solidFill>
              </a:rPr>
              <a:t>you feel a sense of accomplishment</a:t>
            </a:r>
            <a:r>
              <a:rPr lang="en-US" sz="2000" dirty="0">
                <a:solidFill>
                  <a:schemeClr val="tx1"/>
                </a:solidFill>
              </a:rPr>
              <a:t>”</a:t>
            </a:r>
          </a:p>
          <a:p>
            <a:pPr algn="ctr"/>
            <a:r>
              <a:rPr lang="en-US" sz="2000" dirty="0">
                <a:solidFill>
                  <a:schemeClr val="tx1"/>
                </a:solidFill>
              </a:rPr>
              <a:t>-</a:t>
            </a:r>
            <a:r>
              <a:rPr lang="en-US" sz="2000" dirty="0" err="1">
                <a:solidFill>
                  <a:schemeClr val="tx1"/>
                </a:solidFill>
              </a:rPr>
              <a:t>EyTeMa</a:t>
            </a:r>
            <a:endParaRPr lang="en-US" sz="2000" dirty="0">
              <a:solidFill>
                <a:schemeClr val="tx1"/>
              </a:solidFill>
            </a:endParaRPr>
          </a:p>
        </p:txBody>
      </p:sp>
      <p:sp>
        <p:nvSpPr>
          <p:cNvPr id="14" name="Speech Bubble: Oval 13">
            <a:extLst>
              <a:ext uri="{FF2B5EF4-FFF2-40B4-BE49-F238E27FC236}">
                <a16:creationId xmlns:a16="http://schemas.microsoft.com/office/drawing/2014/main" id="{7AC90D92-81D9-7596-7E35-418A211E4B1C}"/>
              </a:ext>
            </a:extLst>
          </p:cNvPr>
          <p:cNvSpPr/>
          <p:nvPr/>
        </p:nvSpPr>
        <p:spPr>
          <a:xfrm>
            <a:off x="4447838" y="3005998"/>
            <a:ext cx="3603897" cy="3037196"/>
          </a:xfrm>
          <a:prstGeom prst="wedgeEllipseCallout">
            <a:avLst>
              <a:gd name="adj1" fmla="val 60770"/>
              <a:gd name="adj2" fmla="val 1839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doctor] told me that I was good. Keep up the good work. </a:t>
            </a:r>
            <a:r>
              <a:rPr lang="en-US" b="1" dirty="0">
                <a:solidFill>
                  <a:schemeClr val="tx1"/>
                </a:solidFill>
              </a:rPr>
              <a:t>He boosts me up just to stay clean </a:t>
            </a:r>
            <a:r>
              <a:rPr lang="en-US" dirty="0">
                <a:solidFill>
                  <a:schemeClr val="tx1"/>
                </a:solidFill>
              </a:rPr>
              <a:t>and that's what I done.” </a:t>
            </a:r>
          </a:p>
          <a:p>
            <a:pPr algn="ctr"/>
            <a:r>
              <a:rPr lang="en-US" dirty="0">
                <a:solidFill>
                  <a:schemeClr val="tx1"/>
                </a:solidFill>
              </a:rPr>
              <a:t>-</a:t>
            </a:r>
            <a:r>
              <a:rPr lang="en-US" dirty="0" err="1">
                <a:solidFill>
                  <a:schemeClr val="tx1"/>
                </a:solidFill>
              </a:rPr>
              <a:t>PhThAu</a:t>
            </a:r>
            <a:r>
              <a:rPr lang="en-US" dirty="0">
                <a:solidFill>
                  <a:schemeClr val="tx1"/>
                </a:solidFill>
              </a:rPr>
              <a:t> </a:t>
            </a:r>
          </a:p>
          <a:p>
            <a:pPr algn="ctr"/>
            <a:endParaRPr lang="en-US" dirty="0">
              <a:solidFill>
                <a:schemeClr val="tx1"/>
              </a:solidFill>
            </a:endParaRPr>
          </a:p>
          <a:p>
            <a:pPr algn="ctr"/>
            <a:endParaRPr lang="en-US" dirty="0">
              <a:solidFill>
                <a:schemeClr val="tx1"/>
              </a:solidFill>
            </a:endParaRPr>
          </a:p>
        </p:txBody>
      </p:sp>
      <p:sp>
        <p:nvSpPr>
          <p:cNvPr id="2" name="Rectangle: Rounded Corners 1">
            <a:extLst>
              <a:ext uri="{FF2B5EF4-FFF2-40B4-BE49-F238E27FC236}">
                <a16:creationId xmlns:a16="http://schemas.microsoft.com/office/drawing/2014/main" id="{DF725196-B614-4F9A-D215-53171E547242}"/>
              </a:ext>
            </a:extLst>
          </p:cNvPr>
          <p:cNvSpPr/>
          <p:nvPr/>
        </p:nvSpPr>
        <p:spPr>
          <a:xfrm>
            <a:off x="3573704" y="1862475"/>
            <a:ext cx="2021939" cy="854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Motivation</a:t>
            </a:r>
          </a:p>
        </p:txBody>
      </p:sp>
      <p:sp>
        <p:nvSpPr>
          <p:cNvPr id="3" name="Rectangle: Rounded Corners 2">
            <a:extLst>
              <a:ext uri="{FF2B5EF4-FFF2-40B4-BE49-F238E27FC236}">
                <a16:creationId xmlns:a16="http://schemas.microsoft.com/office/drawing/2014/main" id="{70185268-9CC6-ED3C-EB00-674A00BC2638}"/>
              </a:ext>
            </a:extLst>
          </p:cNvPr>
          <p:cNvSpPr/>
          <p:nvPr/>
        </p:nvSpPr>
        <p:spPr>
          <a:xfrm>
            <a:off x="6481138" y="1862475"/>
            <a:ext cx="2165557" cy="854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Accountability</a:t>
            </a:r>
          </a:p>
        </p:txBody>
      </p:sp>
      <p:sp>
        <p:nvSpPr>
          <p:cNvPr id="4" name="Rectangle: Rounded Corners 3">
            <a:extLst>
              <a:ext uri="{FF2B5EF4-FFF2-40B4-BE49-F238E27FC236}">
                <a16:creationId xmlns:a16="http://schemas.microsoft.com/office/drawing/2014/main" id="{F549F245-0FF8-3FE5-4756-33D86AB58EC6}"/>
              </a:ext>
            </a:extLst>
          </p:cNvPr>
          <p:cNvSpPr/>
          <p:nvPr/>
        </p:nvSpPr>
        <p:spPr>
          <a:xfrm>
            <a:off x="9388572" y="1862475"/>
            <a:ext cx="2021939" cy="854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Harnessing UDT</a:t>
            </a:r>
          </a:p>
        </p:txBody>
      </p:sp>
      <p:sp>
        <p:nvSpPr>
          <p:cNvPr id="5" name="Rectangle: Rounded Corners 6">
            <a:extLst>
              <a:ext uri="{FF2B5EF4-FFF2-40B4-BE49-F238E27FC236}">
                <a16:creationId xmlns:a16="http://schemas.microsoft.com/office/drawing/2014/main" id="{D9BD1B9D-156A-0754-F853-FE3E226AF850}"/>
              </a:ext>
            </a:extLst>
          </p:cNvPr>
          <p:cNvSpPr/>
          <p:nvPr/>
        </p:nvSpPr>
        <p:spPr>
          <a:xfrm>
            <a:off x="2133600" y="6206753"/>
            <a:ext cx="8242004" cy="60605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Notable finding: few reports of positive interactions w/providers when UDTs +/unexpected results </a:t>
            </a:r>
          </a:p>
        </p:txBody>
      </p:sp>
      <p:sp>
        <p:nvSpPr>
          <p:cNvPr id="9" name="Speech Bubble: Oval 13">
            <a:extLst>
              <a:ext uri="{FF2B5EF4-FFF2-40B4-BE49-F238E27FC236}">
                <a16:creationId xmlns:a16="http://schemas.microsoft.com/office/drawing/2014/main" id="{FDF52555-0E8B-FFE4-5370-3CE27AB8EC75}"/>
              </a:ext>
            </a:extLst>
          </p:cNvPr>
          <p:cNvSpPr/>
          <p:nvPr/>
        </p:nvSpPr>
        <p:spPr>
          <a:xfrm>
            <a:off x="8195687" y="3005998"/>
            <a:ext cx="3603897" cy="2594758"/>
          </a:xfrm>
          <a:prstGeom prst="wedgeEllipseCallout">
            <a:avLst>
              <a:gd name="adj1" fmla="val 60770"/>
              <a:gd name="adj2" fmla="val 1839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b="1" dirty="0">
                <a:solidFill>
                  <a:schemeClr val="tx1"/>
                </a:solidFill>
              </a:rPr>
              <a:t>I thought I was shooting heroin </a:t>
            </a:r>
            <a:r>
              <a:rPr lang="en-US" dirty="0">
                <a:solidFill>
                  <a:schemeClr val="tx1"/>
                </a:solidFill>
              </a:rPr>
              <a:t>but I got like 7 different kinds of drugs in me. Crazy.”</a:t>
            </a:r>
          </a:p>
          <a:p>
            <a:pPr algn="ctr"/>
            <a:r>
              <a:rPr lang="en-US" dirty="0">
                <a:solidFill>
                  <a:schemeClr val="tx1"/>
                </a:solidFill>
              </a:rPr>
              <a:t>-</a:t>
            </a:r>
            <a:r>
              <a:rPr lang="en-US" dirty="0" err="1">
                <a:solidFill>
                  <a:schemeClr val="tx1"/>
                </a:solidFill>
              </a:rPr>
              <a:t>GeThMa</a:t>
            </a:r>
            <a:r>
              <a:rPr lang="en-US" dirty="0">
                <a:solidFill>
                  <a:schemeClr val="tx1"/>
                </a:solidFill>
              </a:rPr>
              <a:t> </a:t>
            </a:r>
          </a:p>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49629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9"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7FBAF-040B-83FC-9A7D-B663026E5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6311C-F997-1202-1E8A-EE7CC0B78E31}"/>
              </a:ext>
            </a:extLst>
          </p:cNvPr>
          <p:cNvSpPr>
            <a:spLocks noGrp="1"/>
          </p:cNvSpPr>
          <p:nvPr>
            <p:ph type="title"/>
          </p:nvPr>
        </p:nvSpPr>
        <p:spPr/>
        <p:txBody>
          <a:bodyPr/>
          <a:lstStyle/>
          <a:p>
            <a:r>
              <a:rPr lang="en-US" dirty="0"/>
              <a:t>Thematic map</a:t>
            </a:r>
          </a:p>
        </p:txBody>
      </p:sp>
      <p:sp>
        <p:nvSpPr>
          <p:cNvPr id="3" name="Oval 2">
            <a:extLst>
              <a:ext uri="{FF2B5EF4-FFF2-40B4-BE49-F238E27FC236}">
                <a16:creationId xmlns:a16="http://schemas.microsoft.com/office/drawing/2014/main" id="{17458274-CABE-5761-C016-1D1297046E59}"/>
              </a:ext>
            </a:extLst>
          </p:cNvPr>
          <p:cNvSpPr/>
          <p:nvPr/>
        </p:nvSpPr>
        <p:spPr>
          <a:xfrm>
            <a:off x="4660482" y="3675569"/>
            <a:ext cx="2497540" cy="1450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Patient/Provider relationship</a:t>
            </a:r>
          </a:p>
        </p:txBody>
      </p:sp>
      <p:sp>
        <p:nvSpPr>
          <p:cNvPr id="5" name="Oval 4">
            <a:extLst>
              <a:ext uri="{FF2B5EF4-FFF2-40B4-BE49-F238E27FC236}">
                <a16:creationId xmlns:a16="http://schemas.microsoft.com/office/drawing/2014/main" id="{A7B4B353-D30A-1855-0F68-244BFFC3561E}"/>
              </a:ext>
            </a:extLst>
          </p:cNvPr>
          <p:cNvSpPr/>
          <p:nvPr/>
        </p:nvSpPr>
        <p:spPr>
          <a:xfrm>
            <a:off x="8452514" y="2297145"/>
            <a:ext cx="2019869" cy="137842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Continuum of positive experiences</a:t>
            </a:r>
          </a:p>
        </p:txBody>
      </p:sp>
      <p:sp>
        <p:nvSpPr>
          <p:cNvPr id="6" name="Oval 5">
            <a:extLst>
              <a:ext uri="{FF2B5EF4-FFF2-40B4-BE49-F238E27FC236}">
                <a16:creationId xmlns:a16="http://schemas.microsoft.com/office/drawing/2014/main" id="{1CCF80EF-8C26-8381-83C8-04E600018B43}"/>
              </a:ext>
            </a:extLst>
          </p:cNvPr>
          <p:cNvSpPr/>
          <p:nvPr/>
        </p:nvSpPr>
        <p:spPr>
          <a:xfrm>
            <a:off x="1026311" y="2393702"/>
            <a:ext cx="2019869" cy="1378424"/>
          </a:xfrm>
          <a:prstGeom prst="ellipse">
            <a:avLst/>
          </a:prstGeom>
          <a:solidFill>
            <a:srgbClr val="B700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Continuum of negative experiences</a:t>
            </a:r>
          </a:p>
        </p:txBody>
      </p:sp>
      <p:sp>
        <p:nvSpPr>
          <p:cNvPr id="7" name="Rectangle 6">
            <a:extLst>
              <a:ext uri="{FF2B5EF4-FFF2-40B4-BE49-F238E27FC236}">
                <a16:creationId xmlns:a16="http://schemas.microsoft.com/office/drawing/2014/main" id="{F3F27288-8B4E-08C7-4DAB-D4A81BADDB0C}"/>
              </a:ext>
            </a:extLst>
          </p:cNvPr>
          <p:cNvSpPr/>
          <p:nvPr/>
        </p:nvSpPr>
        <p:spPr>
          <a:xfrm>
            <a:off x="1097280" y="4583600"/>
            <a:ext cx="1877932" cy="5370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Treatment Disengagement</a:t>
            </a:r>
          </a:p>
        </p:txBody>
      </p:sp>
      <p:sp>
        <p:nvSpPr>
          <p:cNvPr id="8" name="Rectangle 7">
            <a:extLst>
              <a:ext uri="{FF2B5EF4-FFF2-40B4-BE49-F238E27FC236}">
                <a16:creationId xmlns:a16="http://schemas.microsoft.com/office/drawing/2014/main" id="{8AE56B80-B2CB-1589-D4D4-376E61E80853}"/>
              </a:ext>
            </a:extLst>
          </p:cNvPr>
          <p:cNvSpPr/>
          <p:nvPr/>
        </p:nvSpPr>
        <p:spPr>
          <a:xfrm>
            <a:off x="8701357" y="4583599"/>
            <a:ext cx="1877932" cy="5370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Treatment Engagement</a:t>
            </a:r>
          </a:p>
        </p:txBody>
      </p:sp>
      <p:cxnSp>
        <p:nvCxnSpPr>
          <p:cNvPr id="10" name="Straight Arrow Connector 9">
            <a:extLst>
              <a:ext uri="{FF2B5EF4-FFF2-40B4-BE49-F238E27FC236}">
                <a16:creationId xmlns:a16="http://schemas.microsoft.com/office/drawing/2014/main" id="{98B68037-BB31-EF54-A601-8E4DBBFD81D3}"/>
              </a:ext>
            </a:extLst>
          </p:cNvPr>
          <p:cNvCxnSpPr>
            <a:cxnSpLocks/>
          </p:cNvCxnSpPr>
          <p:nvPr/>
        </p:nvCxnSpPr>
        <p:spPr>
          <a:xfrm flipV="1">
            <a:off x="6864824" y="3155135"/>
            <a:ext cx="1614986" cy="8163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A8A63D-373D-C57C-A11A-35A404E4314B}"/>
              </a:ext>
            </a:extLst>
          </p:cNvPr>
          <p:cNvCxnSpPr>
            <a:cxnSpLocks/>
          </p:cNvCxnSpPr>
          <p:nvPr/>
        </p:nvCxnSpPr>
        <p:spPr>
          <a:xfrm>
            <a:off x="9540694" y="3704115"/>
            <a:ext cx="0" cy="879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6FF0FB7-A72E-B0E6-751E-120C493B93DE}"/>
              </a:ext>
            </a:extLst>
          </p:cNvPr>
          <p:cNvCxnSpPr>
            <a:cxnSpLocks/>
            <a:endCxn id="7" idx="0"/>
          </p:cNvCxnSpPr>
          <p:nvPr/>
        </p:nvCxnSpPr>
        <p:spPr>
          <a:xfrm>
            <a:off x="2036245" y="3772126"/>
            <a:ext cx="1" cy="8114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A56FDB3-3335-9E82-E25D-D376D41DD821}"/>
              </a:ext>
            </a:extLst>
          </p:cNvPr>
          <p:cNvCxnSpPr>
            <a:cxnSpLocks/>
          </p:cNvCxnSpPr>
          <p:nvPr/>
        </p:nvCxnSpPr>
        <p:spPr>
          <a:xfrm flipH="1" flipV="1">
            <a:off x="2975211" y="3302758"/>
            <a:ext cx="1887032" cy="696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9A1A3F-52BF-9321-6567-01CEAD62426B}"/>
              </a:ext>
            </a:extLst>
          </p:cNvPr>
          <p:cNvCxnSpPr>
            <a:cxnSpLocks/>
            <a:endCxn id="8" idx="1"/>
          </p:cNvCxnSpPr>
          <p:nvPr/>
        </p:nvCxnSpPr>
        <p:spPr>
          <a:xfrm>
            <a:off x="7122197" y="4588489"/>
            <a:ext cx="1579160" cy="2636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2F0B27-A839-EC5F-58E1-647FB2A03939}"/>
              </a:ext>
            </a:extLst>
          </p:cNvPr>
          <p:cNvCxnSpPr>
            <a:cxnSpLocks/>
            <a:endCxn id="7" idx="3"/>
          </p:cNvCxnSpPr>
          <p:nvPr/>
        </p:nvCxnSpPr>
        <p:spPr>
          <a:xfrm flipH="1">
            <a:off x="2975212" y="4588488"/>
            <a:ext cx="1705797" cy="2636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18FCAAA-9645-28FF-650C-DAC180275485}"/>
              </a:ext>
            </a:extLst>
          </p:cNvPr>
          <p:cNvSpPr txBox="1"/>
          <p:nvPr/>
        </p:nvSpPr>
        <p:spPr>
          <a:xfrm>
            <a:off x="491319" y="2115403"/>
            <a:ext cx="805670" cy="369332"/>
          </a:xfrm>
          <a:prstGeom prst="rect">
            <a:avLst/>
          </a:prstGeom>
          <a:noFill/>
        </p:spPr>
        <p:txBody>
          <a:bodyPr wrap="none" rtlCol="0">
            <a:spAutoFit/>
          </a:bodyPr>
          <a:lstStyle/>
          <a:p>
            <a:r>
              <a:rPr lang="en-US" dirty="0"/>
              <a:t>stigma</a:t>
            </a:r>
          </a:p>
        </p:txBody>
      </p:sp>
      <p:sp>
        <p:nvSpPr>
          <p:cNvPr id="24" name="TextBox 23">
            <a:extLst>
              <a:ext uri="{FF2B5EF4-FFF2-40B4-BE49-F238E27FC236}">
                <a16:creationId xmlns:a16="http://schemas.microsoft.com/office/drawing/2014/main" id="{6950BEF6-3562-65AB-7305-44BC246CED75}"/>
              </a:ext>
            </a:extLst>
          </p:cNvPr>
          <p:cNvSpPr txBox="1"/>
          <p:nvPr/>
        </p:nvSpPr>
        <p:spPr>
          <a:xfrm>
            <a:off x="1784850" y="1966061"/>
            <a:ext cx="806631" cy="369332"/>
          </a:xfrm>
          <a:prstGeom prst="rect">
            <a:avLst/>
          </a:prstGeom>
          <a:noFill/>
        </p:spPr>
        <p:txBody>
          <a:bodyPr wrap="none" rtlCol="0">
            <a:spAutoFit/>
          </a:bodyPr>
          <a:lstStyle/>
          <a:p>
            <a:r>
              <a:rPr lang="en-US" dirty="0"/>
              <a:t>shame</a:t>
            </a:r>
          </a:p>
        </p:txBody>
      </p:sp>
      <p:sp>
        <p:nvSpPr>
          <p:cNvPr id="25" name="TextBox 24">
            <a:extLst>
              <a:ext uri="{FF2B5EF4-FFF2-40B4-BE49-F238E27FC236}">
                <a16:creationId xmlns:a16="http://schemas.microsoft.com/office/drawing/2014/main" id="{ADFCED2A-35D9-FBCD-6CE6-4123BB35DB75}"/>
              </a:ext>
            </a:extLst>
          </p:cNvPr>
          <p:cNvSpPr txBox="1"/>
          <p:nvPr/>
        </p:nvSpPr>
        <p:spPr>
          <a:xfrm>
            <a:off x="106401" y="3092518"/>
            <a:ext cx="1206965" cy="646331"/>
          </a:xfrm>
          <a:prstGeom prst="rect">
            <a:avLst/>
          </a:prstGeom>
          <a:noFill/>
        </p:spPr>
        <p:txBody>
          <a:bodyPr wrap="square" rtlCol="0">
            <a:spAutoFit/>
          </a:bodyPr>
          <a:lstStyle/>
          <a:p>
            <a:r>
              <a:rPr lang="en-US" dirty="0"/>
              <a:t>physical discomfort</a:t>
            </a:r>
          </a:p>
        </p:txBody>
      </p:sp>
      <p:sp>
        <p:nvSpPr>
          <p:cNvPr id="26" name="TextBox 25">
            <a:extLst>
              <a:ext uri="{FF2B5EF4-FFF2-40B4-BE49-F238E27FC236}">
                <a16:creationId xmlns:a16="http://schemas.microsoft.com/office/drawing/2014/main" id="{7DD629F3-15E4-C502-7C59-6EFCD1AE096D}"/>
              </a:ext>
            </a:extLst>
          </p:cNvPr>
          <p:cNvSpPr txBox="1"/>
          <p:nvPr/>
        </p:nvSpPr>
        <p:spPr>
          <a:xfrm>
            <a:off x="2944310" y="2478898"/>
            <a:ext cx="1767600" cy="369332"/>
          </a:xfrm>
          <a:prstGeom prst="rect">
            <a:avLst/>
          </a:prstGeom>
          <a:noFill/>
        </p:spPr>
        <p:txBody>
          <a:bodyPr wrap="none" rtlCol="0">
            <a:spAutoFit/>
          </a:bodyPr>
          <a:lstStyle/>
          <a:p>
            <a:r>
              <a:rPr lang="en-US" dirty="0"/>
              <a:t>Tx consequences</a:t>
            </a:r>
          </a:p>
        </p:txBody>
      </p:sp>
      <p:sp>
        <p:nvSpPr>
          <p:cNvPr id="27" name="TextBox 26">
            <a:extLst>
              <a:ext uri="{FF2B5EF4-FFF2-40B4-BE49-F238E27FC236}">
                <a16:creationId xmlns:a16="http://schemas.microsoft.com/office/drawing/2014/main" id="{AA65A81D-A52A-58E3-C646-C8191490F63F}"/>
              </a:ext>
            </a:extLst>
          </p:cNvPr>
          <p:cNvSpPr txBox="1"/>
          <p:nvPr/>
        </p:nvSpPr>
        <p:spPr>
          <a:xfrm rot="1209464">
            <a:off x="3559834" y="3328454"/>
            <a:ext cx="965008" cy="369332"/>
          </a:xfrm>
          <a:prstGeom prst="rect">
            <a:avLst/>
          </a:prstGeom>
          <a:noFill/>
        </p:spPr>
        <p:txBody>
          <a:bodyPr wrap="none" rtlCol="0">
            <a:spAutoFit/>
          </a:bodyPr>
          <a:lstStyle/>
          <a:p>
            <a:r>
              <a:rPr lang="en-US" dirty="0"/>
              <a:t>Mistrust</a:t>
            </a:r>
          </a:p>
        </p:txBody>
      </p:sp>
      <p:sp>
        <p:nvSpPr>
          <p:cNvPr id="28" name="TextBox 27">
            <a:extLst>
              <a:ext uri="{FF2B5EF4-FFF2-40B4-BE49-F238E27FC236}">
                <a16:creationId xmlns:a16="http://schemas.microsoft.com/office/drawing/2014/main" id="{FF60E2B2-A768-F8E2-3CDA-A2AD05D1770E}"/>
              </a:ext>
            </a:extLst>
          </p:cNvPr>
          <p:cNvSpPr txBox="1"/>
          <p:nvPr/>
        </p:nvSpPr>
        <p:spPr>
          <a:xfrm rot="20049907">
            <a:off x="6124090" y="2855903"/>
            <a:ext cx="2650470" cy="923330"/>
          </a:xfrm>
          <a:prstGeom prst="rect">
            <a:avLst/>
          </a:prstGeom>
          <a:noFill/>
        </p:spPr>
        <p:txBody>
          <a:bodyPr wrap="none" rtlCol="0">
            <a:spAutoFit/>
          </a:bodyPr>
          <a:lstStyle/>
          <a:p>
            <a:pPr algn="ctr"/>
            <a:r>
              <a:rPr lang="en-US" dirty="0"/>
              <a:t>Therapeutic conversations</a:t>
            </a:r>
          </a:p>
          <a:p>
            <a:pPr algn="ctr"/>
            <a:r>
              <a:rPr lang="en-US" dirty="0"/>
              <a:t>Hospitality</a:t>
            </a:r>
          </a:p>
          <a:p>
            <a:endParaRPr lang="en-US" dirty="0"/>
          </a:p>
        </p:txBody>
      </p:sp>
      <p:sp>
        <p:nvSpPr>
          <p:cNvPr id="29" name="TextBox 28">
            <a:extLst>
              <a:ext uri="{FF2B5EF4-FFF2-40B4-BE49-F238E27FC236}">
                <a16:creationId xmlns:a16="http://schemas.microsoft.com/office/drawing/2014/main" id="{328BFF8E-AD5F-2F81-ACE9-BA00D4F3B02E}"/>
              </a:ext>
            </a:extLst>
          </p:cNvPr>
          <p:cNvSpPr txBox="1"/>
          <p:nvPr/>
        </p:nvSpPr>
        <p:spPr>
          <a:xfrm>
            <a:off x="9301929" y="1864061"/>
            <a:ext cx="676788" cy="369332"/>
          </a:xfrm>
          <a:prstGeom prst="rect">
            <a:avLst/>
          </a:prstGeom>
          <a:noFill/>
        </p:spPr>
        <p:txBody>
          <a:bodyPr wrap="none" rtlCol="0">
            <a:spAutoFit/>
          </a:bodyPr>
          <a:lstStyle/>
          <a:p>
            <a:r>
              <a:rPr lang="en-US" dirty="0"/>
              <a:t>pride</a:t>
            </a:r>
          </a:p>
        </p:txBody>
      </p:sp>
      <p:sp>
        <p:nvSpPr>
          <p:cNvPr id="30" name="TextBox 29">
            <a:extLst>
              <a:ext uri="{FF2B5EF4-FFF2-40B4-BE49-F238E27FC236}">
                <a16:creationId xmlns:a16="http://schemas.microsoft.com/office/drawing/2014/main" id="{094BBFD7-0371-2817-1497-450079027A4E}"/>
              </a:ext>
            </a:extLst>
          </p:cNvPr>
          <p:cNvSpPr txBox="1"/>
          <p:nvPr/>
        </p:nvSpPr>
        <p:spPr>
          <a:xfrm>
            <a:off x="10439936" y="2456994"/>
            <a:ext cx="1203471" cy="369332"/>
          </a:xfrm>
          <a:prstGeom prst="rect">
            <a:avLst/>
          </a:prstGeom>
          <a:noFill/>
        </p:spPr>
        <p:txBody>
          <a:bodyPr wrap="none" rtlCol="0">
            <a:spAutoFit/>
          </a:bodyPr>
          <a:lstStyle/>
          <a:p>
            <a:r>
              <a:rPr lang="en-US" dirty="0"/>
              <a:t>motivation</a:t>
            </a:r>
          </a:p>
        </p:txBody>
      </p:sp>
      <p:sp>
        <p:nvSpPr>
          <p:cNvPr id="31" name="TextBox 30">
            <a:extLst>
              <a:ext uri="{FF2B5EF4-FFF2-40B4-BE49-F238E27FC236}">
                <a16:creationId xmlns:a16="http://schemas.microsoft.com/office/drawing/2014/main" id="{5864AD4A-240B-43A4-17E5-777AADE86C53}"/>
              </a:ext>
            </a:extLst>
          </p:cNvPr>
          <p:cNvSpPr txBox="1"/>
          <p:nvPr/>
        </p:nvSpPr>
        <p:spPr>
          <a:xfrm>
            <a:off x="10184362" y="3378650"/>
            <a:ext cx="1292020" cy="369332"/>
          </a:xfrm>
          <a:prstGeom prst="rect">
            <a:avLst/>
          </a:prstGeom>
          <a:noFill/>
        </p:spPr>
        <p:txBody>
          <a:bodyPr wrap="none" rtlCol="0">
            <a:spAutoFit/>
          </a:bodyPr>
          <a:lstStyle/>
          <a:p>
            <a:r>
              <a:rPr lang="en-US" dirty="0"/>
              <a:t>information</a:t>
            </a:r>
          </a:p>
        </p:txBody>
      </p:sp>
      <p:sp>
        <p:nvSpPr>
          <p:cNvPr id="9" name="Oval 8">
            <a:extLst>
              <a:ext uri="{FF2B5EF4-FFF2-40B4-BE49-F238E27FC236}">
                <a16:creationId xmlns:a16="http://schemas.microsoft.com/office/drawing/2014/main" id="{500850C1-690A-4E91-5870-9E0010ABCE5D}"/>
              </a:ext>
            </a:extLst>
          </p:cNvPr>
          <p:cNvSpPr/>
          <p:nvPr/>
        </p:nvSpPr>
        <p:spPr>
          <a:xfrm>
            <a:off x="4669967" y="3692031"/>
            <a:ext cx="2488055" cy="1449171"/>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2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D4140591-32EF-9C45-F993-00B72F158504}"/>
              </a:ext>
            </a:extLst>
          </p:cNvPr>
          <p:cNvSpPr/>
          <p:nvPr/>
        </p:nvSpPr>
        <p:spPr>
          <a:xfrm>
            <a:off x="1249146" y="208584"/>
            <a:ext cx="9198935" cy="974656"/>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Patient-provider relationship</a:t>
            </a:r>
          </a:p>
        </p:txBody>
      </p:sp>
      <p:sp>
        <p:nvSpPr>
          <p:cNvPr id="6" name="TextBox 5">
            <a:extLst>
              <a:ext uri="{FF2B5EF4-FFF2-40B4-BE49-F238E27FC236}">
                <a16:creationId xmlns:a16="http://schemas.microsoft.com/office/drawing/2014/main" id="{C97ED9C2-4345-9BDE-299E-6112AE505573}"/>
              </a:ext>
            </a:extLst>
          </p:cNvPr>
          <p:cNvSpPr txBox="1"/>
          <p:nvPr/>
        </p:nvSpPr>
        <p:spPr>
          <a:xfrm>
            <a:off x="1249145" y="1859340"/>
            <a:ext cx="9198935" cy="830997"/>
          </a:xfrm>
          <a:prstGeom prst="rect">
            <a:avLst/>
          </a:prstGeom>
          <a:noFill/>
        </p:spPr>
        <p:txBody>
          <a:bodyPr wrap="square" rtlCol="0">
            <a:spAutoFit/>
          </a:bodyPr>
          <a:lstStyle/>
          <a:p>
            <a:pPr marL="285750" indent="-285750">
              <a:buFont typeface="Wingdings" pitchFamily="2" charset="2"/>
              <a:buChar char="v"/>
            </a:pPr>
            <a:r>
              <a:rPr lang="en-US" sz="2400" dirty="0"/>
              <a:t>Patient-provider relationship significant contributor to patient’s overall experience with UDT</a:t>
            </a:r>
          </a:p>
        </p:txBody>
      </p:sp>
      <p:sp>
        <p:nvSpPr>
          <p:cNvPr id="2" name="Rectangle 1">
            <a:extLst>
              <a:ext uri="{FF2B5EF4-FFF2-40B4-BE49-F238E27FC236}">
                <a16:creationId xmlns:a16="http://schemas.microsoft.com/office/drawing/2014/main" id="{EC09ABB0-91A0-3ADD-6DD5-3E33FA6A47A7}"/>
              </a:ext>
            </a:extLst>
          </p:cNvPr>
          <p:cNvSpPr/>
          <p:nvPr/>
        </p:nvSpPr>
        <p:spPr>
          <a:xfrm>
            <a:off x="0" y="2895600"/>
            <a:ext cx="12192000" cy="39624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ular Callout 4">
            <a:extLst>
              <a:ext uri="{FF2B5EF4-FFF2-40B4-BE49-F238E27FC236}">
                <a16:creationId xmlns:a16="http://schemas.microsoft.com/office/drawing/2014/main" id="{E733D129-68F3-0626-BB12-E1A4301E777C}"/>
              </a:ext>
            </a:extLst>
          </p:cNvPr>
          <p:cNvSpPr/>
          <p:nvPr/>
        </p:nvSpPr>
        <p:spPr>
          <a:xfrm>
            <a:off x="1063074" y="3435537"/>
            <a:ext cx="6257193" cy="3303391"/>
          </a:xfrm>
          <a:prstGeom prst="wedgeRectCallout">
            <a:avLst>
              <a:gd name="adj1" fmla="val -64068"/>
              <a:gd name="adj2" fmla="val 29546"/>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“if eventually you build </a:t>
            </a:r>
            <a:r>
              <a:rPr lang="en-US" sz="2400" b="1" dirty="0">
                <a:solidFill>
                  <a:schemeClr val="tx1"/>
                </a:solidFill>
              </a:rPr>
              <a:t>some kind of trust with your provider </a:t>
            </a:r>
            <a:r>
              <a:rPr lang="en-US" sz="2400" dirty="0">
                <a:solidFill>
                  <a:schemeClr val="tx1"/>
                </a:solidFill>
              </a:rPr>
              <a:t>…and a mutually respectful relationship, I don't see that people would necessarily decline it or not want to do it. ... </a:t>
            </a:r>
            <a:r>
              <a:rPr lang="en-US" sz="2400" b="1" dirty="0">
                <a:solidFill>
                  <a:schemeClr val="tx1"/>
                </a:solidFill>
              </a:rPr>
              <a:t>If it's constantly like waving a carrot over you</a:t>
            </a:r>
            <a:r>
              <a:rPr lang="en-US" sz="2400" dirty="0">
                <a:solidFill>
                  <a:schemeClr val="tx1"/>
                </a:solidFill>
              </a:rPr>
              <a:t>,  it feels like it actually </a:t>
            </a:r>
            <a:r>
              <a:rPr lang="en-US" sz="2400" b="1" dirty="0">
                <a:solidFill>
                  <a:schemeClr val="tx1"/>
                </a:solidFill>
              </a:rPr>
              <a:t>pushes more people away from treatment</a:t>
            </a:r>
            <a:r>
              <a:rPr lang="en-US" sz="2400" dirty="0">
                <a:solidFill>
                  <a:schemeClr val="tx1"/>
                </a:solidFill>
              </a:rPr>
              <a:t>”</a:t>
            </a:r>
          </a:p>
          <a:p>
            <a:r>
              <a:rPr lang="en-US" sz="2400" dirty="0">
                <a:solidFill>
                  <a:schemeClr val="tx1"/>
                </a:solidFill>
              </a:rPr>
              <a:t>-</a:t>
            </a:r>
            <a:r>
              <a:rPr lang="en-US" sz="2400" dirty="0" err="1">
                <a:solidFill>
                  <a:schemeClr val="tx1"/>
                </a:solidFill>
              </a:rPr>
              <a:t>NaOvJu</a:t>
            </a:r>
            <a:endParaRPr lang="en-US" sz="2400" dirty="0">
              <a:solidFill>
                <a:schemeClr val="tx1"/>
              </a:solidFill>
            </a:endParaRPr>
          </a:p>
        </p:txBody>
      </p:sp>
      <p:sp>
        <p:nvSpPr>
          <p:cNvPr id="9" name="Rectangular Callout 8">
            <a:extLst>
              <a:ext uri="{FF2B5EF4-FFF2-40B4-BE49-F238E27FC236}">
                <a16:creationId xmlns:a16="http://schemas.microsoft.com/office/drawing/2014/main" id="{03380CFB-6150-B9EF-55E1-2015B0EAA4E6}"/>
              </a:ext>
            </a:extLst>
          </p:cNvPr>
          <p:cNvSpPr/>
          <p:nvPr/>
        </p:nvSpPr>
        <p:spPr>
          <a:xfrm>
            <a:off x="7978205" y="3429000"/>
            <a:ext cx="3555857" cy="1929301"/>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[UDT] doesn't really bother me.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Like I said, if I'm fucking up, I would just tell him”</a:t>
            </a:r>
          </a:p>
          <a:p>
            <a:pPr algn="ctr"/>
            <a:r>
              <a:rPr lang="en-US" sz="2400" dirty="0">
                <a:solidFill>
                  <a:schemeClr val="tx1"/>
                </a:solidFill>
                <a:effectLst/>
              </a:rPr>
              <a:t> </a:t>
            </a:r>
            <a:r>
              <a:rPr lang="en-US" sz="2400" dirty="0">
                <a:solidFill>
                  <a:schemeClr val="tx1"/>
                </a:solidFill>
              </a:rPr>
              <a:t>–</a:t>
            </a:r>
            <a:r>
              <a:rPr lang="en-US" sz="2400" dirty="0" err="1">
                <a:solidFill>
                  <a:schemeClr val="tx1"/>
                </a:solidFill>
              </a:rPr>
              <a:t>GeThMa</a:t>
            </a:r>
            <a:endParaRPr lang="en-US" sz="2400" dirty="0">
              <a:solidFill>
                <a:schemeClr val="tx1"/>
              </a:solidFill>
            </a:endParaRPr>
          </a:p>
        </p:txBody>
      </p:sp>
    </p:spTree>
    <p:extLst>
      <p:ext uri="{BB962C8B-B14F-4D97-AF65-F5344CB8AC3E}">
        <p14:creationId xmlns:p14="http://schemas.microsoft.com/office/powerpoint/2010/main" val="20253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3451-6061-D146-68D2-BD9491C37ABF}"/>
            </a:ext>
          </a:extLst>
        </p:cNvPr>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4194E73B-290E-FE4C-4FBD-0A25DD0E6223}"/>
              </a:ext>
            </a:extLst>
          </p:cNvPr>
          <p:cNvSpPr/>
          <p:nvPr/>
        </p:nvSpPr>
        <p:spPr>
          <a:xfrm>
            <a:off x="1249146" y="208584"/>
            <a:ext cx="9198935" cy="974656"/>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Patient-provider relationship</a:t>
            </a:r>
          </a:p>
        </p:txBody>
      </p:sp>
      <p:sp>
        <p:nvSpPr>
          <p:cNvPr id="2" name="Rectangular Callout 1">
            <a:extLst>
              <a:ext uri="{FF2B5EF4-FFF2-40B4-BE49-F238E27FC236}">
                <a16:creationId xmlns:a16="http://schemas.microsoft.com/office/drawing/2014/main" id="{6C1B32FF-8B5F-74F6-112B-88600E121AC9}"/>
              </a:ext>
            </a:extLst>
          </p:cNvPr>
          <p:cNvSpPr/>
          <p:nvPr/>
        </p:nvSpPr>
        <p:spPr>
          <a:xfrm>
            <a:off x="9088204" y="4464510"/>
            <a:ext cx="2237300" cy="1723851"/>
          </a:xfrm>
          <a:prstGeom prst="wedgeRectCallout">
            <a:avLst>
              <a:gd name="adj1" fmla="val -13937"/>
              <a:gd name="adj2" fmla="val 5801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“They look after</a:t>
            </a:r>
          </a:p>
          <a:p>
            <a:r>
              <a:rPr lang="en-US" dirty="0"/>
              <a:t>you, (they’re) trying to look out for your well-being.”</a:t>
            </a:r>
          </a:p>
          <a:p>
            <a:r>
              <a:rPr lang="en-US" dirty="0"/>
              <a:t>-</a:t>
            </a:r>
            <a:r>
              <a:rPr lang="en-US" dirty="0" err="1"/>
              <a:t>CkErDe</a:t>
            </a:r>
            <a:endParaRPr lang="en-US" dirty="0"/>
          </a:p>
        </p:txBody>
      </p:sp>
      <p:sp>
        <p:nvSpPr>
          <p:cNvPr id="4" name="Rectangular Callout 3">
            <a:extLst>
              <a:ext uri="{FF2B5EF4-FFF2-40B4-BE49-F238E27FC236}">
                <a16:creationId xmlns:a16="http://schemas.microsoft.com/office/drawing/2014/main" id="{47B06E87-066C-B731-DD84-F9A45CA911FD}"/>
              </a:ext>
            </a:extLst>
          </p:cNvPr>
          <p:cNvSpPr/>
          <p:nvPr/>
        </p:nvSpPr>
        <p:spPr>
          <a:xfrm>
            <a:off x="4996735" y="4464510"/>
            <a:ext cx="2079655" cy="1723851"/>
          </a:xfrm>
          <a:prstGeom prst="wedgeRect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“It makes a better relationship with the doctor.” </a:t>
            </a:r>
          </a:p>
          <a:p>
            <a:r>
              <a:rPr lang="en-US" dirty="0"/>
              <a:t>-</a:t>
            </a:r>
            <a:r>
              <a:rPr lang="en-US" dirty="0" err="1"/>
              <a:t>EmTtOc</a:t>
            </a:r>
            <a:endParaRPr lang="en-US" dirty="0"/>
          </a:p>
        </p:txBody>
      </p:sp>
      <p:sp>
        <p:nvSpPr>
          <p:cNvPr id="6" name="TextBox 5">
            <a:extLst>
              <a:ext uri="{FF2B5EF4-FFF2-40B4-BE49-F238E27FC236}">
                <a16:creationId xmlns:a16="http://schemas.microsoft.com/office/drawing/2014/main" id="{E411AC53-5B8C-5901-33A0-5DE4B4C4D20B}"/>
              </a:ext>
            </a:extLst>
          </p:cNvPr>
          <p:cNvSpPr txBox="1"/>
          <p:nvPr/>
        </p:nvSpPr>
        <p:spPr>
          <a:xfrm>
            <a:off x="1249146" y="1859340"/>
            <a:ext cx="9198934" cy="1200329"/>
          </a:xfrm>
          <a:prstGeom prst="rect">
            <a:avLst/>
          </a:prstGeom>
          <a:noFill/>
        </p:spPr>
        <p:txBody>
          <a:bodyPr wrap="square" rtlCol="0">
            <a:spAutoFit/>
          </a:bodyPr>
          <a:lstStyle/>
          <a:p>
            <a:pPr marL="285750" indent="-285750">
              <a:buFont typeface="Wingdings" pitchFamily="2" charset="2"/>
              <a:buChar char="v"/>
            </a:pPr>
            <a:r>
              <a:rPr lang="en-US" sz="2400" dirty="0"/>
              <a:t>UDT carries a range of meanings within the patient/provider relationship</a:t>
            </a:r>
          </a:p>
          <a:p>
            <a:pPr marL="285750" indent="-285750">
              <a:buFont typeface="Wingdings" pitchFamily="2" charset="2"/>
              <a:buChar char="v"/>
            </a:pPr>
            <a:endParaRPr lang="en-US" sz="2400" dirty="0"/>
          </a:p>
        </p:txBody>
      </p:sp>
      <p:sp>
        <p:nvSpPr>
          <p:cNvPr id="7" name="Left-Right Arrow 6">
            <a:extLst>
              <a:ext uri="{FF2B5EF4-FFF2-40B4-BE49-F238E27FC236}">
                <a16:creationId xmlns:a16="http://schemas.microsoft.com/office/drawing/2014/main" id="{19CB656C-8C9D-092A-6C4B-E8E5D90AD108}"/>
              </a:ext>
            </a:extLst>
          </p:cNvPr>
          <p:cNvSpPr/>
          <p:nvPr/>
        </p:nvSpPr>
        <p:spPr>
          <a:xfrm>
            <a:off x="1480595" y="2761512"/>
            <a:ext cx="8736036" cy="576775"/>
          </a:xfrm>
          <a:prstGeom prst="leftRightArrow">
            <a:avLst/>
          </a:prstGeom>
          <a:gradFill flip="none" rotWithShape="1">
            <a:gsLst>
              <a:gs pos="0">
                <a:schemeClr val="accent2">
                  <a:lumMod val="0"/>
                  <a:lumOff val="100000"/>
                </a:schemeClr>
              </a:gs>
              <a:gs pos="53000">
                <a:schemeClr val="accent2">
                  <a:lumMod val="0"/>
                  <a:lumOff val="100000"/>
                </a:schemeClr>
              </a:gs>
              <a:gs pos="4992">
                <a:srgbClr val="FF0000"/>
              </a:gs>
              <a:gs pos="100000">
                <a:srgbClr val="00B050"/>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859FC2-F3CB-53FF-E1C4-0C4005EC6EDA}"/>
              </a:ext>
            </a:extLst>
          </p:cNvPr>
          <p:cNvSpPr txBox="1"/>
          <p:nvPr/>
        </p:nvSpPr>
        <p:spPr>
          <a:xfrm>
            <a:off x="9169124" y="3541180"/>
            <a:ext cx="1758462" cy="923330"/>
          </a:xfrm>
          <a:prstGeom prst="rect">
            <a:avLst/>
          </a:prstGeom>
          <a:noFill/>
        </p:spPr>
        <p:txBody>
          <a:bodyPr wrap="square" rtlCol="0">
            <a:spAutoFit/>
          </a:bodyPr>
          <a:lstStyle/>
          <a:p>
            <a:r>
              <a:rPr lang="en-US" dirty="0"/>
              <a:t>(+) UDT demonstrates the doctor cares</a:t>
            </a:r>
          </a:p>
        </p:txBody>
      </p:sp>
      <p:sp>
        <p:nvSpPr>
          <p:cNvPr id="11" name="TextBox 10">
            <a:extLst>
              <a:ext uri="{FF2B5EF4-FFF2-40B4-BE49-F238E27FC236}">
                <a16:creationId xmlns:a16="http://schemas.microsoft.com/office/drawing/2014/main" id="{056B19A5-4B9C-03F7-1967-A185C65A45E2}"/>
              </a:ext>
            </a:extLst>
          </p:cNvPr>
          <p:cNvSpPr txBox="1"/>
          <p:nvPr/>
        </p:nvSpPr>
        <p:spPr>
          <a:xfrm>
            <a:off x="4856840" y="3434651"/>
            <a:ext cx="1983544" cy="1200329"/>
          </a:xfrm>
          <a:prstGeom prst="rect">
            <a:avLst/>
          </a:prstGeom>
          <a:noFill/>
        </p:spPr>
        <p:txBody>
          <a:bodyPr wrap="square" rtlCol="0">
            <a:spAutoFit/>
          </a:bodyPr>
          <a:lstStyle/>
          <a:p>
            <a:r>
              <a:rPr lang="en-US" dirty="0"/>
              <a:t>(+/-) UDT currency in patient-provider relationship</a:t>
            </a:r>
          </a:p>
          <a:p>
            <a:endParaRPr lang="en-US" dirty="0"/>
          </a:p>
        </p:txBody>
      </p:sp>
      <p:sp>
        <p:nvSpPr>
          <p:cNvPr id="12" name="TextBox 11">
            <a:extLst>
              <a:ext uri="{FF2B5EF4-FFF2-40B4-BE49-F238E27FC236}">
                <a16:creationId xmlns:a16="http://schemas.microsoft.com/office/drawing/2014/main" id="{EE5B0C32-799B-77B9-A961-46BFDFFA3C53}"/>
              </a:ext>
            </a:extLst>
          </p:cNvPr>
          <p:cNvSpPr txBox="1"/>
          <p:nvPr/>
        </p:nvSpPr>
        <p:spPr>
          <a:xfrm>
            <a:off x="3022876" y="3430816"/>
            <a:ext cx="1479083" cy="1200329"/>
          </a:xfrm>
          <a:prstGeom prst="rect">
            <a:avLst/>
          </a:prstGeom>
          <a:noFill/>
        </p:spPr>
        <p:txBody>
          <a:bodyPr wrap="square" rtlCol="0">
            <a:spAutoFit/>
          </a:bodyPr>
          <a:lstStyle/>
          <a:p>
            <a:r>
              <a:rPr lang="en-US" dirty="0"/>
              <a:t>(-) UDT reveals lack of trust</a:t>
            </a:r>
          </a:p>
          <a:p>
            <a:endParaRPr lang="en-US" dirty="0"/>
          </a:p>
        </p:txBody>
      </p:sp>
      <p:sp>
        <p:nvSpPr>
          <p:cNvPr id="13" name="TextBox 12">
            <a:extLst>
              <a:ext uri="{FF2B5EF4-FFF2-40B4-BE49-F238E27FC236}">
                <a16:creationId xmlns:a16="http://schemas.microsoft.com/office/drawing/2014/main" id="{E21F79D8-12C0-55E3-93D6-A180058290BE}"/>
              </a:ext>
            </a:extLst>
          </p:cNvPr>
          <p:cNvSpPr txBox="1"/>
          <p:nvPr/>
        </p:nvSpPr>
        <p:spPr>
          <a:xfrm>
            <a:off x="1022075" y="3422284"/>
            <a:ext cx="1645920" cy="1200329"/>
          </a:xfrm>
          <a:prstGeom prst="rect">
            <a:avLst/>
          </a:prstGeom>
          <a:noFill/>
        </p:spPr>
        <p:txBody>
          <a:bodyPr wrap="square" rtlCol="0">
            <a:spAutoFit/>
          </a:bodyPr>
          <a:lstStyle/>
          <a:p>
            <a:r>
              <a:rPr lang="en-US" dirty="0"/>
              <a:t>(-) UDT is the doctor trying to make money</a:t>
            </a:r>
          </a:p>
          <a:p>
            <a:endParaRPr lang="en-US" dirty="0"/>
          </a:p>
        </p:txBody>
      </p:sp>
      <p:sp>
        <p:nvSpPr>
          <p:cNvPr id="16" name="Rectangular Callout 15">
            <a:extLst>
              <a:ext uri="{FF2B5EF4-FFF2-40B4-BE49-F238E27FC236}">
                <a16:creationId xmlns:a16="http://schemas.microsoft.com/office/drawing/2014/main" id="{EF82934F-C4A6-AC43-D00E-CB355575A88E}"/>
              </a:ext>
            </a:extLst>
          </p:cNvPr>
          <p:cNvSpPr/>
          <p:nvPr/>
        </p:nvSpPr>
        <p:spPr>
          <a:xfrm>
            <a:off x="2512047" y="4464510"/>
            <a:ext cx="2237300" cy="1723851"/>
          </a:xfrm>
          <a:prstGeom prst="wedgeRectCallout">
            <a:avLst>
              <a:gd name="adj1" fmla="val -13937"/>
              <a:gd name="adj2" fmla="val 5801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“We don't believe you. You need to prove that what you say is true.”</a:t>
            </a:r>
          </a:p>
          <a:p>
            <a:r>
              <a:rPr lang="en-US" dirty="0"/>
              <a:t>-</a:t>
            </a:r>
            <a:r>
              <a:rPr lang="en-US" dirty="0" err="1"/>
              <a:t>MyNiSe</a:t>
            </a:r>
            <a:endParaRPr lang="en-US" dirty="0"/>
          </a:p>
        </p:txBody>
      </p:sp>
    </p:spTree>
    <p:extLst>
      <p:ext uri="{BB962C8B-B14F-4D97-AF65-F5344CB8AC3E}">
        <p14:creationId xmlns:p14="http://schemas.microsoft.com/office/powerpoint/2010/main" val="5949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 grpId="0" animBg="1"/>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5734D195-1B23-5CD6-3F1F-86925ED360A1}"/>
              </a:ext>
            </a:extLst>
          </p:cNvPr>
          <p:cNvSpPr/>
          <p:nvPr/>
        </p:nvSpPr>
        <p:spPr>
          <a:xfrm>
            <a:off x="1496532" y="386312"/>
            <a:ext cx="9198935" cy="974656"/>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Choice: patient experiences</a:t>
            </a:r>
          </a:p>
        </p:txBody>
      </p:sp>
      <p:sp>
        <p:nvSpPr>
          <p:cNvPr id="7" name="Speech Bubble: Oval 6">
            <a:extLst>
              <a:ext uri="{FF2B5EF4-FFF2-40B4-BE49-F238E27FC236}">
                <a16:creationId xmlns:a16="http://schemas.microsoft.com/office/drawing/2014/main" id="{2BC33564-CEC0-FC07-DC2E-83430BC5CA55}"/>
              </a:ext>
            </a:extLst>
          </p:cNvPr>
          <p:cNvSpPr/>
          <p:nvPr/>
        </p:nvSpPr>
        <p:spPr>
          <a:xfrm>
            <a:off x="6714423" y="2025302"/>
            <a:ext cx="4674118" cy="3233991"/>
          </a:xfrm>
          <a:prstGeom prst="wedgeEllipseCallout">
            <a:avLst>
              <a:gd name="adj1" fmla="val 51000"/>
              <a:gd name="adj2" fmla="val 4694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2400" i="1" kern="0" dirty="0">
                <a:solidFill>
                  <a:schemeClr val="bg2">
                    <a:lumMod val="10000"/>
                  </a:schemeClr>
                </a:solidFill>
                <a:latin typeface="Calibri" panose="020F0502020204030204" pitchFamily="34" charset="0"/>
                <a:cs typeface="Times New Roman" panose="02020603050405020304" pitchFamily="18" charset="0"/>
              </a:rPr>
              <a:t>“</a:t>
            </a:r>
            <a:r>
              <a:rPr lang="en-US" sz="2400" dirty="0">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It's not so much a choice. It's like, look if you want your Suboxone…”</a:t>
            </a:r>
          </a:p>
          <a:p>
            <a:pPr>
              <a:lnSpc>
                <a:spcPct val="107000"/>
              </a:lnSpc>
            </a:pPr>
            <a:r>
              <a:rPr lang="en-US" sz="2400" dirty="0">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err="1">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RdAnAu</a:t>
            </a:r>
            <a:endParaRPr lang="en-US" sz="2400" i="1" dirty="0">
              <a:solidFill>
                <a:schemeClr val="bg2">
                  <a:lumMod val="10000"/>
                </a:schemeClr>
              </a:solidFill>
            </a:endParaRPr>
          </a:p>
        </p:txBody>
      </p:sp>
      <p:sp>
        <p:nvSpPr>
          <p:cNvPr id="2" name="TextBox 1">
            <a:extLst>
              <a:ext uri="{FF2B5EF4-FFF2-40B4-BE49-F238E27FC236}">
                <a16:creationId xmlns:a16="http://schemas.microsoft.com/office/drawing/2014/main" id="{9181E78C-5E7F-EB46-CC26-4B1136A6806C}"/>
              </a:ext>
            </a:extLst>
          </p:cNvPr>
          <p:cNvSpPr txBox="1"/>
          <p:nvPr/>
        </p:nvSpPr>
        <p:spPr>
          <a:xfrm>
            <a:off x="1496532" y="1828800"/>
            <a:ext cx="9198935" cy="1384995"/>
          </a:xfrm>
          <a:prstGeom prst="rect">
            <a:avLst/>
          </a:prstGeom>
          <a:noFill/>
        </p:spPr>
        <p:txBody>
          <a:bodyPr wrap="square" rtlCol="0">
            <a:spAutoFit/>
          </a:bodyPr>
          <a:lstStyle/>
          <a:p>
            <a:pPr marL="285750" indent="-285750">
              <a:buFont typeface="Wingdings" pitchFamily="2" charset="2"/>
              <a:buChar char="v"/>
            </a:pPr>
            <a:r>
              <a:rPr lang="en-US" sz="2400" dirty="0">
                <a:solidFill>
                  <a:schemeClr val="bg2">
                    <a:lumMod val="10000"/>
                  </a:schemeClr>
                </a:solidFill>
              </a:rPr>
              <a:t>Lack of Choice</a:t>
            </a:r>
          </a:p>
          <a:p>
            <a:pPr marL="285750" indent="-285750">
              <a:buFont typeface="Wingdings" pitchFamily="2" charset="2"/>
              <a:buChar char="v"/>
            </a:pPr>
            <a:r>
              <a:rPr lang="en-US" sz="2400" dirty="0">
                <a:solidFill>
                  <a:schemeClr val="bg2">
                    <a:lumMod val="10000"/>
                  </a:schemeClr>
                </a:solidFill>
              </a:rPr>
              <a:t>False Choice</a:t>
            </a:r>
          </a:p>
          <a:p>
            <a:pPr algn="ctr"/>
            <a:endParaRPr lang="en-US" sz="1800" i="1" kern="0" dirty="0">
              <a:solidFill>
                <a:schemeClr val="bg2">
                  <a:lumMod val="10000"/>
                </a:schemeClr>
              </a:solidFill>
              <a:latin typeface="Calibri" panose="020F0502020204030204" pitchFamily="34" charset="0"/>
              <a:cs typeface="Times New Roman" panose="02020603050405020304" pitchFamily="18" charset="0"/>
            </a:endParaRPr>
          </a:p>
          <a:p>
            <a:endParaRPr lang="en-US" dirty="0"/>
          </a:p>
        </p:txBody>
      </p:sp>
      <p:pic>
        <p:nvPicPr>
          <p:cNvPr id="1026" name="Picture 2">
            <a:extLst>
              <a:ext uri="{FF2B5EF4-FFF2-40B4-BE49-F238E27FC236}">
                <a16:creationId xmlns:a16="http://schemas.microsoft.com/office/drawing/2014/main" id="{ADF4F8E6-1314-BE64-772D-34997D1716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79" t="16410" r="45966" b="51590"/>
          <a:stretch/>
        </p:blipFill>
        <p:spPr bwMode="auto">
          <a:xfrm>
            <a:off x="3883934" y="1486721"/>
            <a:ext cx="2212065" cy="2194561"/>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6">
            <a:extLst>
              <a:ext uri="{FF2B5EF4-FFF2-40B4-BE49-F238E27FC236}">
                <a16:creationId xmlns:a16="http://schemas.microsoft.com/office/drawing/2014/main" id="{6E911C69-0251-3475-2B79-802CDCDBE570}"/>
              </a:ext>
            </a:extLst>
          </p:cNvPr>
          <p:cNvSpPr/>
          <p:nvPr/>
        </p:nvSpPr>
        <p:spPr>
          <a:xfrm>
            <a:off x="2634733" y="4148769"/>
            <a:ext cx="4079690" cy="2543072"/>
          </a:xfrm>
          <a:prstGeom prst="wedgeEllipseCallout">
            <a:avLst>
              <a:gd name="adj1" fmla="val 51000"/>
              <a:gd name="adj2" fmla="val 4694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2400" kern="0" dirty="0">
                <a:solidFill>
                  <a:schemeClr val="bg2">
                    <a:lumMod val="10000"/>
                  </a:schemeClr>
                </a:solidFill>
                <a:latin typeface="Calibri" panose="020F0502020204030204" pitchFamily="34" charset="0"/>
                <a:cs typeface="Times New Roman" panose="02020603050405020304" pitchFamily="18" charset="0"/>
              </a:rPr>
              <a:t>“You take the test or you're not </a:t>
            </a:r>
            <a:r>
              <a:rPr lang="en-US" sz="2400" kern="0" dirty="0" err="1">
                <a:solidFill>
                  <a:schemeClr val="bg2">
                    <a:lumMod val="10000"/>
                  </a:schemeClr>
                </a:solidFill>
                <a:latin typeface="Calibri" panose="020F0502020204030204" pitchFamily="34" charset="0"/>
                <a:cs typeface="Times New Roman" panose="02020603050405020304" pitchFamily="18" charset="0"/>
              </a:rPr>
              <a:t>gonna</a:t>
            </a:r>
            <a:r>
              <a:rPr lang="en-US" sz="2400" kern="0" dirty="0">
                <a:solidFill>
                  <a:schemeClr val="bg2">
                    <a:lumMod val="10000"/>
                  </a:schemeClr>
                </a:solidFill>
                <a:latin typeface="Calibri" panose="020F0502020204030204" pitchFamily="34" charset="0"/>
                <a:cs typeface="Times New Roman" panose="02020603050405020304" pitchFamily="18" charset="0"/>
              </a:rPr>
              <a:t> get supplied with suboxone, period”</a:t>
            </a:r>
          </a:p>
          <a:p>
            <a:pPr>
              <a:lnSpc>
                <a:spcPct val="107000"/>
              </a:lnSpc>
            </a:pPr>
            <a:r>
              <a:rPr lang="en-US" sz="2400" dirty="0">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err="1">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CkErDe</a:t>
            </a:r>
            <a:endParaRPr lang="en-US" sz="2400" i="1" dirty="0">
              <a:solidFill>
                <a:schemeClr val="bg2">
                  <a:lumMod val="10000"/>
                </a:schemeClr>
              </a:solidFill>
            </a:endParaRPr>
          </a:p>
        </p:txBody>
      </p:sp>
    </p:spTree>
    <p:extLst>
      <p:ext uri="{BB962C8B-B14F-4D97-AF65-F5344CB8AC3E}">
        <p14:creationId xmlns:p14="http://schemas.microsoft.com/office/powerpoint/2010/main" val="192542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7FE4B6-9502-7F5A-1D9A-B27065D0D1A1}"/>
              </a:ext>
            </a:extLst>
          </p:cNvPr>
          <p:cNvSpPr/>
          <p:nvPr/>
        </p:nvSpPr>
        <p:spPr>
          <a:xfrm>
            <a:off x="5691352" y="1781504"/>
            <a:ext cx="6500647" cy="455184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F13896-7A87-2C93-4722-895DB8F7D53D}"/>
              </a:ext>
            </a:extLst>
          </p:cNvPr>
          <p:cNvSpPr>
            <a:spLocks noGrp="1"/>
          </p:cNvSpPr>
          <p:nvPr>
            <p:ph idx="1"/>
          </p:nvPr>
        </p:nvSpPr>
        <p:spPr>
          <a:xfrm>
            <a:off x="1034216" y="1975409"/>
            <a:ext cx="4778840" cy="4497957"/>
          </a:xfrm>
        </p:spPr>
        <p:txBody>
          <a:bodyPr>
            <a:normAutofit/>
          </a:bodyPr>
          <a:lstStyle/>
          <a:p>
            <a:pPr>
              <a:buFont typeface="Wingdings" panose="05000000000000000000" pitchFamily="2" charset="2"/>
              <a:buChar char="v"/>
            </a:pPr>
            <a:r>
              <a:rPr lang="en-US" sz="2400" dirty="0"/>
              <a:t>“Hospitality to the people”, patient consideration, attention to privacy</a:t>
            </a:r>
          </a:p>
          <a:p>
            <a:pPr>
              <a:buFont typeface="Wingdings" panose="05000000000000000000" pitchFamily="2" charset="2"/>
              <a:buChar char="v"/>
            </a:pPr>
            <a:r>
              <a:rPr lang="en-US" sz="2400" dirty="0"/>
              <a:t>Individualized testing approach </a:t>
            </a:r>
          </a:p>
          <a:p>
            <a:pPr>
              <a:buFont typeface="Wingdings" panose="05000000000000000000" pitchFamily="2" charset="2"/>
              <a:buChar char="v"/>
            </a:pPr>
            <a:r>
              <a:rPr lang="en-US" sz="2400" dirty="0"/>
              <a:t>Provide patients with results! And counsel about risks</a:t>
            </a:r>
          </a:p>
          <a:p>
            <a:pPr>
              <a:buFont typeface="Wingdings" panose="05000000000000000000" pitchFamily="2" charset="2"/>
              <a:buChar char="v"/>
            </a:pPr>
            <a:r>
              <a:rPr lang="en-US" sz="2400" dirty="0"/>
              <a:t>No negative consequences for UDT results</a:t>
            </a:r>
          </a:p>
        </p:txBody>
      </p:sp>
      <p:sp>
        <p:nvSpPr>
          <p:cNvPr id="4" name="Flowchart: Alternate Process 7">
            <a:extLst>
              <a:ext uri="{FF2B5EF4-FFF2-40B4-BE49-F238E27FC236}">
                <a16:creationId xmlns:a16="http://schemas.microsoft.com/office/drawing/2014/main" id="{8AB302C8-B42E-2051-1F6F-3F6DF9C002A6}"/>
              </a:ext>
            </a:extLst>
          </p:cNvPr>
          <p:cNvSpPr/>
          <p:nvPr/>
        </p:nvSpPr>
        <p:spPr>
          <a:xfrm>
            <a:off x="1338753" y="524653"/>
            <a:ext cx="9198935" cy="974656"/>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Patient recommendations</a:t>
            </a:r>
          </a:p>
        </p:txBody>
      </p:sp>
      <p:sp>
        <p:nvSpPr>
          <p:cNvPr id="5" name="Oval Callout 4">
            <a:extLst>
              <a:ext uri="{FF2B5EF4-FFF2-40B4-BE49-F238E27FC236}">
                <a16:creationId xmlns:a16="http://schemas.microsoft.com/office/drawing/2014/main" id="{A08ED1C7-9138-43BB-CFAD-E947871064C9}"/>
              </a:ext>
            </a:extLst>
          </p:cNvPr>
          <p:cNvSpPr/>
          <p:nvPr/>
        </p:nvSpPr>
        <p:spPr>
          <a:xfrm>
            <a:off x="5811387" y="1975409"/>
            <a:ext cx="3742519" cy="2871221"/>
          </a:xfrm>
          <a:prstGeom prst="wedgeEllipse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“if the person that's giving it helps me drop my defenses, I won't feel like I'm hiding something. </a:t>
            </a:r>
            <a:r>
              <a:rPr lang="en-US" b="1" dirty="0">
                <a:solidFill>
                  <a:schemeClr val="tx1"/>
                </a:solidFill>
              </a:rPr>
              <a:t>I feel comfortable </a:t>
            </a:r>
            <a:r>
              <a:rPr lang="en-US" dirty="0">
                <a:solidFill>
                  <a:schemeClr val="tx1"/>
                </a:solidFill>
              </a:rPr>
              <a:t>giving the person the urine.” </a:t>
            </a:r>
          </a:p>
          <a:p>
            <a:pPr lvl="1"/>
            <a:r>
              <a:rPr lang="en-US" dirty="0">
                <a:solidFill>
                  <a:schemeClr val="tx1"/>
                </a:solidFill>
              </a:rPr>
              <a:t>-</a:t>
            </a:r>
            <a:r>
              <a:rPr lang="en-US" dirty="0" err="1">
                <a:solidFill>
                  <a:schemeClr val="tx1"/>
                </a:solidFill>
              </a:rPr>
              <a:t>AlAwMa</a:t>
            </a:r>
            <a:endParaRPr lang="en-US" dirty="0">
              <a:solidFill>
                <a:schemeClr val="tx1"/>
              </a:solidFill>
            </a:endParaRPr>
          </a:p>
        </p:txBody>
      </p:sp>
      <p:sp>
        <p:nvSpPr>
          <p:cNvPr id="2" name="Speech Bubble: Oval 5">
            <a:extLst>
              <a:ext uri="{FF2B5EF4-FFF2-40B4-BE49-F238E27FC236}">
                <a16:creationId xmlns:a16="http://schemas.microsoft.com/office/drawing/2014/main" id="{5E3C411E-60BE-D067-401D-2A59F8D744C6}"/>
              </a:ext>
            </a:extLst>
          </p:cNvPr>
          <p:cNvSpPr/>
          <p:nvPr/>
        </p:nvSpPr>
        <p:spPr>
          <a:xfrm>
            <a:off x="9045917" y="3681738"/>
            <a:ext cx="3047523" cy="2329784"/>
          </a:xfrm>
          <a:prstGeom prst="wedgeEllipseCallout">
            <a:avLst>
              <a:gd name="adj1" fmla="val -35936"/>
              <a:gd name="adj2" fmla="val 57073"/>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mean, I think they </a:t>
            </a:r>
            <a:r>
              <a:rPr lang="en-US" b="1" dirty="0">
                <a:solidFill>
                  <a:schemeClr val="tx1"/>
                </a:solidFill>
              </a:rPr>
              <a:t>should give them a choice</a:t>
            </a:r>
            <a:r>
              <a:rPr lang="en-US" dirty="0">
                <a:solidFill>
                  <a:schemeClr val="tx1"/>
                </a:solidFill>
              </a:rPr>
              <a:t>, but they should also </a:t>
            </a:r>
            <a:r>
              <a:rPr lang="en-US" b="1" dirty="0">
                <a:solidFill>
                  <a:schemeClr val="tx1"/>
                </a:solidFill>
              </a:rPr>
              <a:t>let them know the risks</a:t>
            </a:r>
            <a:r>
              <a:rPr lang="en-US" dirty="0">
                <a:solidFill>
                  <a:schemeClr val="tx1"/>
                </a:solidFill>
              </a:rPr>
              <a:t>”- </a:t>
            </a:r>
            <a:r>
              <a:rPr lang="en-US" dirty="0" err="1">
                <a:solidFill>
                  <a:schemeClr val="tx1"/>
                </a:solidFill>
              </a:rPr>
              <a:t>RyOnAu</a:t>
            </a:r>
            <a:endParaRPr lang="en-US" dirty="0">
              <a:solidFill>
                <a:schemeClr val="tx1"/>
              </a:solidFill>
            </a:endParaRPr>
          </a:p>
        </p:txBody>
      </p:sp>
    </p:spTree>
    <p:extLst>
      <p:ext uri="{BB962C8B-B14F-4D97-AF65-F5344CB8AC3E}">
        <p14:creationId xmlns:p14="http://schemas.microsoft.com/office/powerpoint/2010/main" val="312371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9211-BD73-4160-2887-5B80699A90C7}"/>
              </a:ext>
            </a:extLst>
          </p:cNvPr>
          <p:cNvSpPr>
            <a:spLocks noGrp="1"/>
          </p:cNvSpPr>
          <p:nvPr>
            <p:ph type="title"/>
          </p:nvPr>
        </p:nvSpPr>
        <p:spPr>
          <a:xfrm>
            <a:off x="1066800" y="220819"/>
            <a:ext cx="10058400" cy="1536173"/>
          </a:xfrm>
        </p:spPr>
        <p:txBody>
          <a:bodyPr/>
          <a:lstStyle/>
          <a:p>
            <a:r>
              <a:rPr lang="en-US" dirty="0"/>
              <a:t>Conclusions </a:t>
            </a:r>
          </a:p>
        </p:txBody>
      </p:sp>
      <p:sp>
        <p:nvSpPr>
          <p:cNvPr id="3" name="Content Placeholder 2">
            <a:extLst>
              <a:ext uri="{FF2B5EF4-FFF2-40B4-BE49-F238E27FC236}">
                <a16:creationId xmlns:a16="http://schemas.microsoft.com/office/drawing/2014/main" id="{E74E8D83-EEE3-D5EC-76A4-2A31EDE80E6B}"/>
              </a:ext>
            </a:extLst>
          </p:cNvPr>
          <p:cNvSpPr>
            <a:spLocks noGrp="1"/>
          </p:cNvSpPr>
          <p:nvPr>
            <p:ph idx="1"/>
          </p:nvPr>
        </p:nvSpPr>
        <p:spPr>
          <a:xfrm>
            <a:off x="1066800" y="2046922"/>
            <a:ext cx="10058400" cy="4023360"/>
          </a:xfrm>
        </p:spPr>
        <p:txBody>
          <a:bodyPr>
            <a:normAutofit/>
          </a:bodyPr>
          <a:lstStyle/>
          <a:p>
            <a:pPr>
              <a:buFont typeface="Wingdings" pitchFamily="2" charset="2"/>
              <a:buChar char="v"/>
            </a:pPr>
            <a:r>
              <a:rPr lang="en-US" sz="2400" dirty="0"/>
              <a:t>Patients identify benefits of UDT</a:t>
            </a:r>
          </a:p>
          <a:p>
            <a:pPr>
              <a:buFont typeface="Wingdings" pitchFamily="2" charset="2"/>
              <a:buChar char="v"/>
            </a:pPr>
            <a:r>
              <a:rPr lang="en-US" sz="2400" dirty="0"/>
              <a:t>To maximize benefits and minimize harms of UDT, providers can:</a:t>
            </a:r>
          </a:p>
          <a:p>
            <a:pPr lvl="1">
              <a:buFont typeface="Wingdings" pitchFamily="2" charset="2"/>
              <a:buChar char="v"/>
            </a:pPr>
            <a:r>
              <a:rPr lang="en-US" sz="2400" dirty="0"/>
              <a:t>Foster trusting patient/provider relationship based in non-judgment</a:t>
            </a:r>
          </a:p>
          <a:p>
            <a:pPr lvl="1">
              <a:buFont typeface="Wingdings" pitchFamily="2" charset="2"/>
              <a:buChar char="v"/>
            </a:pPr>
            <a:r>
              <a:rPr lang="en-US" sz="2400" dirty="0"/>
              <a:t>Avoid making treatment decisions on basis of UDT-alone</a:t>
            </a:r>
          </a:p>
          <a:p>
            <a:pPr lvl="1">
              <a:buFont typeface="Wingdings" pitchFamily="2" charset="2"/>
              <a:buChar char="v"/>
            </a:pPr>
            <a:r>
              <a:rPr lang="en-US" sz="2400" dirty="0"/>
              <a:t>Offer patients choices</a:t>
            </a:r>
          </a:p>
          <a:p>
            <a:pPr lvl="1">
              <a:buFont typeface="Wingdings" pitchFamily="2" charset="2"/>
              <a:buChar char="v"/>
            </a:pPr>
            <a:r>
              <a:rPr lang="en-US" sz="2400" dirty="0"/>
              <a:t>Be mindful of patients’ possible prior negative experiences</a:t>
            </a:r>
          </a:p>
          <a:p>
            <a:pPr>
              <a:buFont typeface="Wingdings" pitchFamily="2" charset="2"/>
              <a:buChar char="v"/>
            </a:pPr>
            <a:endParaRPr lang="en-US" sz="2400" dirty="0"/>
          </a:p>
        </p:txBody>
      </p:sp>
    </p:spTree>
    <p:extLst>
      <p:ext uri="{BB962C8B-B14F-4D97-AF65-F5344CB8AC3E}">
        <p14:creationId xmlns:p14="http://schemas.microsoft.com/office/powerpoint/2010/main" val="214195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C2B23-E6DA-5C95-1E73-69B6272755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0E4057-0934-2D76-E04F-EB3761E6DB18}"/>
              </a:ext>
            </a:extLst>
          </p:cNvPr>
          <p:cNvSpPr>
            <a:spLocks noGrp="1"/>
          </p:cNvSpPr>
          <p:nvPr>
            <p:ph type="title"/>
          </p:nvPr>
        </p:nvSpPr>
        <p:spPr>
          <a:xfrm>
            <a:off x="1112650" y="939293"/>
            <a:ext cx="9923408" cy="757130"/>
          </a:xfrm>
        </p:spPr>
        <p:txBody>
          <a:bodyPr/>
          <a:lstStyle/>
          <a:p>
            <a:r>
              <a:rPr lang="en-US" dirty="0"/>
              <a:t>Acknowledgements </a:t>
            </a:r>
          </a:p>
        </p:txBody>
      </p:sp>
      <p:sp>
        <p:nvSpPr>
          <p:cNvPr id="5" name="Text Placeholder 4">
            <a:extLst>
              <a:ext uri="{FF2B5EF4-FFF2-40B4-BE49-F238E27FC236}">
                <a16:creationId xmlns:a16="http://schemas.microsoft.com/office/drawing/2014/main" id="{9EC287E9-5A56-AE6D-E9A7-3A9739732AFE}"/>
              </a:ext>
            </a:extLst>
          </p:cNvPr>
          <p:cNvSpPr>
            <a:spLocks noGrp="1"/>
          </p:cNvSpPr>
          <p:nvPr>
            <p:ph type="body" sz="quarter" idx="10"/>
          </p:nvPr>
        </p:nvSpPr>
        <p:spPr>
          <a:xfrm>
            <a:off x="1112650" y="2072941"/>
            <a:ext cx="9923409" cy="3030849"/>
          </a:xfrm>
        </p:spPr>
        <p:txBody>
          <a:bodyPr/>
          <a:lstStyle/>
          <a:p>
            <a:r>
              <a:rPr lang="en-US"/>
              <a:t>MariYa Masyukova, Isabel Lamont, and Study </a:t>
            </a:r>
            <a:r>
              <a:rPr lang="en-US" dirty="0"/>
              <a:t>team</a:t>
            </a:r>
          </a:p>
          <a:p>
            <a:r>
              <a:rPr lang="en-US"/>
              <a:t>Joe Deluca</a:t>
            </a:r>
            <a:endParaRPr lang="en-US" dirty="0"/>
          </a:p>
          <a:p>
            <a:r>
              <a:rPr lang="en-US"/>
              <a:t>Brent Gibson</a:t>
            </a:r>
            <a:endParaRPr lang="en-US" dirty="0"/>
          </a:p>
          <a:p>
            <a:r>
              <a:rPr lang="en-US" dirty="0"/>
              <a:t>Susan Spratt</a:t>
            </a:r>
          </a:p>
          <a:p>
            <a:r>
              <a:rPr lang="en-US" dirty="0"/>
              <a:t>Other SSP staff</a:t>
            </a:r>
          </a:p>
          <a:p>
            <a:r>
              <a:rPr lang="en-US" dirty="0"/>
              <a:t>Our patients </a:t>
            </a:r>
          </a:p>
        </p:txBody>
      </p:sp>
      <p:pic>
        <p:nvPicPr>
          <p:cNvPr id="4" name="Picture 3">
            <a:extLst>
              <a:ext uri="{FF2B5EF4-FFF2-40B4-BE49-F238E27FC236}">
                <a16:creationId xmlns:a16="http://schemas.microsoft.com/office/drawing/2014/main" id="{D595B9A6-C48C-2648-3886-3EC782868DA4}"/>
              </a:ext>
            </a:extLst>
          </p:cNvPr>
          <p:cNvPicPr>
            <a:picLocks noChangeAspect="1"/>
          </p:cNvPicPr>
          <p:nvPr/>
        </p:nvPicPr>
        <p:blipFill>
          <a:blip r:embed="rId3"/>
          <a:stretch>
            <a:fillRect/>
          </a:stretch>
        </p:blipFill>
        <p:spPr>
          <a:xfrm>
            <a:off x="1112650" y="5101807"/>
            <a:ext cx="5029200" cy="1066800"/>
          </a:xfrm>
          <a:prstGeom prst="rect">
            <a:avLst/>
          </a:prstGeom>
        </p:spPr>
      </p:pic>
    </p:spTree>
    <p:extLst>
      <p:ext uri="{BB962C8B-B14F-4D97-AF65-F5344CB8AC3E}">
        <p14:creationId xmlns:p14="http://schemas.microsoft.com/office/powerpoint/2010/main" val="65672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8DAB-6EC6-9DBE-C409-421478E3D95F}"/>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98C81896-F9E7-CFAB-190C-BACDEDAD71E4}"/>
              </a:ext>
            </a:extLst>
          </p:cNvPr>
          <p:cNvSpPr>
            <a:spLocks noGrp="1"/>
          </p:cNvSpPr>
          <p:nvPr>
            <p:ph idx="1"/>
          </p:nvPr>
        </p:nvSpPr>
        <p:spPr/>
        <p:txBody>
          <a:bodyPr>
            <a:normAutofit/>
          </a:bodyPr>
          <a:lstStyle/>
          <a:p>
            <a:r>
              <a:rPr lang="en-US" sz="2400" dirty="0"/>
              <a:t>Nothing to declare </a:t>
            </a:r>
          </a:p>
        </p:txBody>
      </p:sp>
    </p:spTree>
    <p:extLst>
      <p:ext uri="{BB962C8B-B14F-4D97-AF65-F5344CB8AC3E}">
        <p14:creationId xmlns:p14="http://schemas.microsoft.com/office/powerpoint/2010/main" val="2107132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C92A-DB21-0450-2F09-EC2E4C66FF49}"/>
              </a:ext>
            </a:extLst>
          </p:cNvPr>
          <p:cNvSpPr>
            <a:spLocks noGrp="1"/>
          </p:cNvSpPr>
          <p:nvPr>
            <p:ph type="title"/>
          </p:nvPr>
        </p:nvSpPr>
        <p:spPr/>
        <p:txBody>
          <a:bodyPr/>
          <a:lstStyle/>
          <a:p>
            <a:r>
              <a:rPr lang="en-US" dirty="0"/>
              <a:t>Gender differences in UDT</a:t>
            </a:r>
          </a:p>
        </p:txBody>
      </p:sp>
      <p:sp>
        <p:nvSpPr>
          <p:cNvPr id="4" name="Speech Bubble: Oval 3">
            <a:extLst>
              <a:ext uri="{FF2B5EF4-FFF2-40B4-BE49-F238E27FC236}">
                <a16:creationId xmlns:a16="http://schemas.microsoft.com/office/drawing/2014/main" id="{C8DDCFD6-8347-C085-E98E-285BA363563E}"/>
              </a:ext>
            </a:extLst>
          </p:cNvPr>
          <p:cNvSpPr/>
          <p:nvPr/>
        </p:nvSpPr>
        <p:spPr>
          <a:xfrm>
            <a:off x="300940" y="1911751"/>
            <a:ext cx="6840639" cy="4037635"/>
          </a:xfrm>
          <a:prstGeom prst="wedgeEllipseCallout">
            <a:avLst>
              <a:gd name="adj1" fmla="val -50422"/>
              <a:gd name="adj2" fmla="val 53956"/>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“That's why I wouldn't even go to, like I said, I wouldn't even go to my PCP for something like this, because ultimately, if I went to my PCP and I said, hey, I'm pregnant, I'm trying to get cleaned up. I'm trying to do the right thing for this baby. Help me find a safe alternative, it would be ultimately being looked down on and judged. I already know that. I've had so many of those experiences. The experiences that aren't stigmatizing are so few in between.”-</a:t>
            </a:r>
            <a:r>
              <a:rPr lang="en-US" dirty="0" err="1">
                <a:solidFill>
                  <a:schemeClr val="bg2">
                    <a:lumMod val="10000"/>
                  </a:schemeClr>
                </a:solidFill>
              </a:rPr>
              <a:t>NaOvJu</a:t>
            </a:r>
            <a:endParaRPr lang="en-US" dirty="0">
              <a:solidFill>
                <a:schemeClr val="bg2">
                  <a:lumMod val="10000"/>
                </a:schemeClr>
              </a:solidFill>
            </a:endParaRPr>
          </a:p>
        </p:txBody>
      </p:sp>
      <p:sp>
        <p:nvSpPr>
          <p:cNvPr id="5" name="Speech Bubble: Oval 4">
            <a:extLst>
              <a:ext uri="{FF2B5EF4-FFF2-40B4-BE49-F238E27FC236}">
                <a16:creationId xmlns:a16="http://schemas.microsoft.com/office/drawing/2014/main" id="{BE8D17D4-5B28-58EB-9BE8-69629DE48184}"/>
              </a:ext>
            </a:extLst>
          </p:cNvPr>
          <p:cNvSpPr/>
          <p:nvPr/>
        </p:nvSpPr>
        <p:spPr>
          <a:xfrm>
            <a:off x="7666300" y="2101768"/>
            <a:ext cx="4224760" cy="3657600"/>
          </a:xfrm>
          <a:prstGeom prst="wedgeEllipseCallout">
            <a:avLst>
              <a:gd name="adj1" fmla="val 45194"/>
              <a:gd name="adj2" fmla="val 53639"/>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“For other things, it was ACS mandated or court mandated things like that. So they made the decision . . . For ACS and everything else it was like get a text message and be like, please submit to a random tox today.”-</a:t>
            </a:r>
            <a:r>
              <a:rPr lang="en-US" dirty="0" err="1">
                <a:solidFill>
                  <a:schemeClr val="bg2">
                    <a:lumMod val="10000"/>
                  </a:schemeClr>
                </a:solidFill>
              </a:rPr>
              <a:t>EyDoFe</a:t>
            </a:r>
            <a:endParaRPr lang="en-US" dirty="0">
              <a:solidFill>
                <a:schemeClr val="bg2">
                  <a:lumMod val="10000"/>
                </a:schemeClr>
              </a:solidFill>
            </a:endParaRPr>
          </a:p>
        </p:txBody>
      </p:sp>
    </p:spTree>
    <p:extLst>
      <p:ext uri="{BB962C8B-B14F-4D97-AF65-F5344CB8AC3E}">
        <p14:creationId xmlns:p14="http://schemas.microsoft.com/office/powerpoint/2010/main" val="305890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807F1-389E-0C0D-23B8-8743ED2DD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 y="315685"/>
            <a:ext cx="10582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F0A5ED-3108-61C2-1445-E53FAC9FDC25}"/>
              </a:ext>
            </a:extLst>
          </p:cNvPr>
          <p:cNvSpPr txBox="1"/>
          <p:nvPr/>
        </p:nvSpPr>
        <p:spPr>
          <a:xfrm>
            <a:off x="377952" y="134112"/>
            <a:ext cx="1546705" cy="369332"/>
          </a:xfrm>
          <a:prstGeom prst="rect">
            <a:avLst/>
          </a:prstGeom>
          <a:noFill/>
        </p:spPr>
        <p:txBody>
          <a:bodyPr wrap="none" rtlCol="0">
            <a:spAutoFit/>
          </a:bodyPr>
          <a:lstStyle/>
          <a:p>
            <a:r>
              <a:rPr lang="en-US" b="1" dirty="0"/>
              <a:t>Thematic map</a:t>
            </a:r>
          </a:p>
        </p:txBody>
      </p:sp>
    </p:spTree>
    <p:extLst>
      <p:ext uri="{BB962C8B-B14F-4D97-AF65-F5344CB8AC3E}">
        <p14:creationId xmlns:p14="http://schemas.microsoft.com/office/powerpoint/2010/main" val="63637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1AB97-5F1F-2AE1-214E-948AF00F479D}"/>
            </a:ext>
          </a:extLst>
        </p:cNvPr>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8CBE21A1-2C50-9CDF-B7D0-A76D862F16C2}"/>
              </a:ext>
            </a:extLst>
          </p:cNvPr>
          <p:cNvSpPr/>
          <p:nvPr/>
        </p:nvSpPr>
        <p:spPr>
          <a:xfrm>
            <a:off x="1496532" y="386312"/>
            <a:ext cx="9198935" cy="974656"/>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Choice: patient recommendations</a:t>
            </a:r>
          </a:p>
        </p:txBody>
      </p:sp>
      <p:sp>
        <p:nvSpPr>
          <p:cNvPr id="9" name="Rectangle: Rounded Corners 8">
            <a:extLst>
              <a:ext uri="{FF2B5EF4-FFF2-40B4-BE49-F238E27FC236}">
                <a16:creationId xmlns:a16="http://schemas.microsoft.com/office/drawing/2014/main" id="{556EE332-AACD-94F9-96BB-8F4393B13672}"/>
              </a:ext>
            </a:extLst>
          </p:cNvPr>
          <p:cNvSpPr/>
          <p:nvPr/>
        </p:nvSpPr>
        <p:spPr>
          <a:xfrm>
            <a:off x="1117473" y="2052940"/>
            <a:ext cx="3391786" cy="115895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t>Should not be given choice</a:t>
            </a:r>
            <a:endParaRPr lang="en-US" b="1" i="1" u="sng" dirty="0"/>
          </a:p>
          <a:p>
            <a:pPr algn="ctr"/>
            <a:r>
              <a:rPr lang="en-US" i="1" dirty="0"/>
              <a:t>Health system priorities</a:t>
            </a:r>
          </a:p>
          <a:p>
            <a:pPr algn="ctr"/>
            <a:r>
              <a:rPr lang="en-US" i="1" dirty="0"/>
              <a:t>Trustworthiness</a:t>
            </a:r>
          </a:p>
        </p:txBody>
      </p:sp>
      <p:sp>
        <p:nvSpPr>
          <p:cNvPr id="10" name="TextBox 9">
            <a:extLst>
              <a:ext uri="{FF2B5EF4-FFF2-40B4-BE49-F238E27FC236}">
                <a16:creationId xmlns:a16="http://schemas.microsoft.com/office/drawing/2014/main" id="{665E0F35-9571-2F7D-B3DD-D59B920FBBF3}"/>
              </a:ext>
            </a:extLst>
          </p:cNvPr>
          <p:cNvSpPr txBox="1"/>
          <p:nvPr/>
        </p:nvSpPr>
        <p:spPr>
          <a:xfrm>
            <a:off x="2077970" y="1351201"/>
            <a:ext cx="8197702" cy="584775"/>
          </a:xfrm>
          <a:prstGeom prst="rect">
            <a:avLst/>
          </a:prstGeom>
          <a:noFill/>
        </p:spPr>
        <p:txBody>
          <a:bodyPr wrap="square" rtlCol="0">
            <a:spAutoFit/>
          </a:bodyPr>
          <a:lstStyle/>
          <a:p>
            <a:r>
              <a:rPr lang="en-US" sz="3200" dirty="0"/>
              <a:t>Should patients be given a choice to do UDT?</a:t>
            </a:r>
          </a:p>
        </p:txBody>
      </p:sp>
      <p:sp>
        <p:nvSpPr>
          <p:cNvPr id="11" name="Rectangle: Rounded Corners 10">
            <a:extLst>
              <a:ext uri="{FF2B5EF4-FFF2-40B4-BE49-F238E27FC236}">
                <a16:creationId xmlns:a16="http://schemas.microsoft.com/office/drawing/2014/main" id="{DA078E47-27B8-896D-8E02-3C1E30558E36}"/>
              </a:ext>
            </a:extLst>
          </p:cNvPr>
          <p:cNvSpPr/>
          <p:nvPr/>
        </p:nvSpPr>
        <p:spPr>
          <a:xfrm>
            <a:off x="7397539" y="1989574"/>
            <a:ext cx="3391786" cy="1158951"/>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t>Acknowledge free will</a:t>
            </a:r>
            <a:endParaRPr lang="en-US" b="1" i="1" u="sng" dirty="0"/>
          </a:p>
          <a:p>
            <a:pPr algn="ctr"/>
            <a:r>
              <a:rPr lang="en-US" i="1" dirty="0"/>
              <a:t>Individualized UDT</a:t>
            </a:r>
          </a:p>
          <a:p>
            <a:pPr algn="ctr"/>
            <a:r>
              <a:rPr lang="en-US" i="1" dirty="0"/>
              <a:t>Counsel about risks</a:t>
            </a:r>
          </a:p>
          <a:p>
            <a:pPr algn="ctr"/>
            <a:r>
              <a:rPr lang="en-US" i="1" dirty="0"/>
              <a:t>Drug testing options</a:t>
            </a:r>
          </a:p>
        </p:txBody>
      </p:sp>
      <p:sp>
        <p:nvSpPr>
          <p:cNvPr id="6" name="Speech Bubble: Oval 5">
            <a:extLst>
              <a:ext uri="{FF2B5EF4-FFF2-40B4-BE49-F238E27FC236}">
                <a16:creationId xmlns:a16="http://schemas.microsoft.com/office/drawing/2014/main" id="{170561D9-DC5F-D548-C9D5-02251C358499}"/>
              </a:ext>
            </a:extLst>
          </p:cNvPr>
          <p:cNvSpPr/>
          <p:nvPr/>
        </p:nvSpPr>
        <p:spPr>
          <a:xfrm>
            <a:off x="8579779" y="3359899"/>
            <a:ext cx="3391786" cy="2986268"/>
          </a:xfrm>
          <a:prstGeom prst="wedgeEllipseCallout">
            <a:avLst>
              <a:gd name="adj1" fmla="val -35936"/>
              <a:gd name="adj2" fmla="val 57073"/>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mean, I think they should give them a choice, but they should also let them know the risks”- </a:t>
            </a:r>
            <a:r>
              <a:rPr lang="en-US" dirty="0" err="1">
                <a:solidFill>
                  <a:schemeClr val="tx1"/>
                </a:solidFill>
              </a:rPr>
              <a:t>RyOnAu</a:t>
            </a:r>
            <a:endParaRPr lang="en-US" dirty="0">
              <a:solidFill>
                <a:schemeClr val="tx1"/>
              </a:solidFill>
            </a:endParaRPr>
          </a:p>
        </p:txBody>
      </p:sp>
      <p:sp>
        <p:nvSpPr>
          <p:cNvPr id="7" name="Speech Bubble: Oval 6">
            <a:extLst>
              <a:ext uri="{FF2B5EF4-FFF2-40B4-BE49-F238E27FC236}">
                <a16:creationId xmlns:a16="http://schemas.microsoft.com/office/drawing/2014/main" id="{32F5D275-F3AA-AC33-537E-F96AE65B55EE}"/>
              </a:ext>
            </a:extLst>
          </p:cNvPr>
          <p:cNvSpPr/>
          <p:nvPr/>
        </p:nvSpPr>
        <p:spPr>
          <a:xfrm>
            <a:off x="5830683" y="3148525"/>
            <a:ext cx="2481840" cy="2083979"/>
          </a:xfrm>
          <a:prstGeom prst="wedgeEllipseCallout">
            <a:avLst>
              <a:gd name="adj1" fmla="val 51000"/>
              <a:gd name="adj2" fmla="val 4694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can't just force somebody if you're peeing in the cup or not”</a:t>
            </a:r>
          </a:p>
          <a:p>
            <a:pPr algn="ctr"/>
            <a:r>
              <a:rPr lang="en-US" dirty="0">
                <a:solidFill>
                  <a:schemeClr val="tx1"/>
                </a:solidFill>
              </a:rPr>
              <a:t>-</a:t>
            </a:r>
            <a:r>
              <a:rPr lang="en-US" dirty="0" err="1">
                <a:solidFill>
                  <a:schemeClr val="tx1"/>
                </a:solidFill>
              </a:rPr>
              <a:t>EmTtOc</a:t>
            </a:r>
            <a:endParaRPr lang="en-US" dirty="0">
              <a:solidFill>
                <a:schemeClr val="tx1"/>
              </a:solidFill>
            </a:endParaRPr>
          </a:p>
        </p:txBody>
      </p:sp>
      <p:sp>
        <p:nvSpPr>
          <p:cNvPr id="15" name="Speech Bubble: Oval 14">
            <a:extLst>
              <a:ext uri="{FF2B5EF4-FFF2-40B4-BE49-F238E27FC236}">
                <a16:creationId xmlns:a16="http://schemas.microsoft.com/office/drawing/2014/main" id="{7F3A86FF-36CF-E0BE-ADB2-AB29BC15F3E2}"/>
              </a:ext>
            </a:extLst>
          </p:cNvPr>
          <p:cNvSpPr/>
          <p:nvPr/>
        </p:nvSpPr>
        <p:spPr>
          <a:xfrm>
            <a:off x="610062" y="3328854"/>
            <a:ext cx="4559909" cy="3395214"/>
          </a:xfrm>
          <a:prstGeom prst="wedgeEllipseCallout">
            <a:avLst>
              <a:gd name="adj1" fmla="val -47232"/>
              <a:gd name="adj2" fmla="val 4584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dirty="0" err="1">
                <a:solidFill>
                  <a:schemeClr val="tx1"/>
                </a:solidFill>
              </a:rPr>
              <a:t>lt’d</a:t>
            </a:r>
            <a:r>
              <a:rPr lang="en-US" dirty="0">
                <a:solidFill>
                  <a:schemeClr val="tx1"/>
                </a:solidFill>
              </a:rPr>
              <a:t> be just a waste of money, insurance </a:t>
            </a:r>
            <a:r>
              <a:rPr lang="en-US" dirty="0" err="1">
                <a:solidFill>
                  <a:schemeClr val="tx1"/>
                </a:solidFill>
              </a:rPr>
              <a:t>gotta</a:t>
            </a:r>
            <a:r>
              <a:rPr lang="en-US" dirty="0">
                <a:solidFill>
                  <a:schemeClr val="tx1"/>
                </a:solidFill>
              </a:rPr>
              <a:t> pay for that, taxpayers pay for that, so you can save people some money by not giving [</a:t>
            </a:r>
            <a:r>
              <a:rPr lang="en-US" dirty="0" err="1">
                <a:solidFill>
                  <a:schemeClr val="tx1"/>
                </a:solidFill>
              </a:rPr>
              <a:t>bupe</a:t>
            </a:r>
            <a:r>
              <a:rPr lang="en-US" dirty="0">
                <a:solidFill>
                  <a:schemeClr val="tx1"/>
                </a:solidFill>
              </a:rPr>
              <a:t>] to that person, because he's not taking it, he's reselling them”-</a:t>
            </a:r>
            <a:r>
              <a:rPr lang="en-US" dirty="0" err="1">
                <a:solidFill>
                  <a:schemeClr val="tx1"/>
                </a:solidFill>
              </a:rPr>
              <a:t>CkErDe</a:t>
            </a:r>
            <a:endParaRPr lang="en-US" dirty="0">
              <a:solidFill>
                <a:schemeClr val="tx1"/>
              </a:solidFill>
            </a:endParaRPr>
          </a:p>
        </p:txBody>
      </p:sp>
    </p:spTree>
    <p:extLst>
      <p:ext uri="{BB962C8B-B14F-4D97-AF65-F5344CB8AC3E}">
        <p14:creationId xmlns:p14="http://schemas.microsoft.com/office/powerpoint/2010/main" val="372098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P spid="7" grpId="0" animBg="1"/>
      <p:bldP spid="15" grpId="0" animBg="1"/>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7F29-EEDF-C86C-D15A-411BF2077B9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904BB67-D293-0F9D-0746-9419FBF431BE}"/>
              </a:ext>
            </a:extLst>
          </p:cNvPr>
          <p:cNvSpPr>
            <a:spLocks noGrp="1"/>
          </p:cNvSpPr>
          <p:nvPr>
            <p:ph idx="1"/>
          </p:nvPr>
        </p:nvSpPr>
        <p:spPr/>
        <p:txBody>
          <a:bodyPr>
            <a:normAutofit/>
          </a:bodyPr>
          <a:lstStyle/>
          <a:p>
            <a:pPr>
              <a:buFont typeface="Wingdings" panose="05000000000000000000" pitchFamily="2" charset="2"/>
              <a:buChar char="v"/>
            </a:pPr>
            <a:r>
              <a:rPr lang="en-US" sz="2400" dirty="0"/>
              <a:t>Urine drug testing (UDT) is routine in primary-care-based buprenorphine treatment.</a:t>
            </a:r>
          </a:p>
          <a:p>
            <a:pPr>
              <a:buFont typeface="Wingdings" panose="05000000000000000000" pitchFamily="2" charset="2"/>
              <a:buChar char="v"/>
            </a:pPr>
            <a:r>
              <a:rPr lang="en-US" sz="2400" dirty="0"/>
              <a:t>UDT carries increased risks for vulnerable populations (justice-involved, pregnant or parenting)</a:t>
            </a:r>
          </a:p>
          <a:p>
            <a:pPr>
              <a:buFont typeface="Wingdings" panose="05000000000000000000" pitchFamily="2" charset="2"/>
              <a:buChar char="v"/>
            </a:pPr>
            <a:r>
              <a:rPr lang="en-US" sz="2400" dirty="0"/>
              <a:t>Few studies have examined patient experiences with and perceptions of benefits vs. harms UDT</a:t>
            </a:r>
          </a:p>
          <a:p>
            <a:pPr lvl="1">
              <a:buFont typeface="Wingdings" panose="05000000000000000000" pitchFamily="2" charset="2"/>
              <a:buChar char="v"/>
            </a:pPr>
            <a:r>
              <a:rPr lang="en-US" sz="2200" dirty="0"/>
              <a:t> “Necessary and sensible” vs. “Insulting, invasive, and unnecessary” (Wyse, 2020)</a:t>
            </a:r>
          </a:p>
          <a:p>
            <a:pPr>
              <a:buFont typeface="Wingdings" panose="05000000000000000000" pitchFamily="2" charset="2"/>
              <a:buChar char="v"/>
            </a:pPr>
            <a:r>
              <a:rPr lang="en-US" sz="2400" dirty="0"/>
              <a:t>Black patients are more likely than white patients to undergo UDT (Becker, 2011; Peterson 2023)</a:t>
            </a:r>
          </a:p>
        </p:txBody>
      </p:sp>
    </p:spTree>
    <p:extLst>
      <p:ext uri="{BB962C8B-B14F-4D97-AF65-F5344CB8AC3E}">
        <p14:creationId xmlns:p14="http://schemas.microsoft.com/office/powerpoint/2010/main" val="140358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B124-21EA-DCE2-61A9-46FBCCFEAC6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D5E03BA-3DC0-F2BB-DFBE-9E0201AA16C2}"/>
              </a:ext>
            </a:extLst>
          </p:cNvPr>
          <p:cNvSpPr>
            <a:spLocks noGrp="1"/>
          </p:cNvSpPr>
          <p:nvPr>
            <p:ph idx="1"/>
          </p:nvPr>
        </p:nvSpPr>
        <p:spPr/>
        <p:txBody>
          <a:bodyPr>
            <a:normAutofit/>
          </a:bodyPr>
          <a:lstStyle/>
          <a:p>
            <a:pPr marL="0" indent="0">
              <a:buNone/>
            </a:pPr>
            <a:r>
              <a:rPr lang="en-US" sz="2400" b="1"/>
              <a:t>Examine patient:</a:t>
            </a:r>
          </a:p>
          <a:p>
            <a:pPr marL="457200" indent="-457200">
              <a:buAutoNum type="arabicParenR"/>
            </a:pPr>
            <a:r>
              <a:rPr lang="en-US" sz="2400"/>
              <a:t>Experiences with UDT</a:t>
            </a:r>
          </a:p>
          <a:p>
            <a:pPr marL="457200" indent="-457200">
              <a:buFont typeface="Calibri" panose="020F0502020204030204" pitchFamily="34" charset="0"/>
              <a:buAutoNum type="arabicParenR"/>
            </a:pPr>
            <a:r>
              <a:rPr lang="en-US" sz="2400"/>
              <a:t>Perceptions of UDT benefits and harms</a:t>
            </a:r>
          </a:p>
          <a:p>
            <a:pPr marL="457200" indent="-457200">
              <a:buFont typeface="Calibri" panose="020F0502020204030204" pitchFamily="34" charset="0"/>
              <a:buAutoNum type="arabicParenR"/>
            </a:pPr>
            <a:r>
              <a:rPr lang="en-US" sz="2400"/>
              <a:t>Choice in UDT</a:t>
            </a:r>
          </a:p>
          <a:p>
            <a:pPr marL="457200" indent="-457200">
              <a:buAutoNum type="arabicParenR"/>
            </a:pPr>
            <a:r>
              <a:rPr lang="en-US" sz="2400"/>
              <a:t>UDT preferences and recommendations</a:t>
            </a:r>
          </a:p>
          <a:p>
            <a:pPr marL="457200" indent="-457200">
              <a:buAutoNum type="arabicParenR"/>
            </a:pPr>
            <a:endParaRPr lang="en-US" sz="2400"/>
          </a:p>
          <a:p>
            <a:pPr marL="0" indent="0">
              <a:buNone/>
            </a:pPr>
            <a:r>
              <a:rPr lang="en-US" sz="2400" b="1"/>
              <a:t>Data</a:t>
            </a:r>
            <a:r>
              <a:rPr lang="en-US" sz="2400" b="1">
                <a:sym typeface="Wingdings" pitchFamily="2" charset="2"/>
              </a:rPr>
              <a:t> T</a:t>
            </a:r>
            <a:r>
              <a:rPr lang="en-US" sz="2400" b="1"/>
              <a:t>oolkit on equitable UDT</a:t>
            </a:r>
          </a:p>
          <a:p>
            <a:pPr marL="0" indent="0">
              <a:buNone/>
            </a:pPr>
            <a:endParaRPr lang="en-US" sz="2400"/>
          </a:p>
          <a:p>
            <a:pPr marL="457200" indent="-457200">
              <a:buAutoNum type="arabicParenR"/>
            </a:pPr>
            <a:endParaRPr lang="en-US" sz="2400"/>
          </a:p>
          <a:p>
            <a:pPr marL="0" indent="0">
              <a:buNone/>
            </a:pPr>
            <a:endParaRPr lang="en-US" sz="2400" dirty="0"/>
          </a:p>
        </p:txBody>
      </p:sp>
      <p:pic>
        <p:nvPicPr>
          <p:cNvPr id="5" name="Graphic 4" descr="Tools with solid fill">
            <a:extLst>
              <a:ext uri="{FF2B5EF4-FFF2-40B4-BE49-F238E27FC236}">
                <a16:creationId xmlns:a16="http://schemas.microsoft.com/office/drawing/2014/main" id="{32DFE870-CFC3-27AA-C8E8-44BCEAB9AD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0179" y="4707294"/>
            <a:ext cx="914400" cy="914400"/>
          </a:xfrm>
          <a:prstGeom prst="rect">
            <a:avLst/>
          </a:prstGeom>
        </p:spPr>
      </p:pic>
    </p:spTree>
    <p:extLst>
      <p:ext uri="{BB962C8B-B14F-4D97-AF65-F5344CB8AC3E}">
        <p14:creationId xmlns:p14="http://schemas.microsoft.com/office/powerpoint/2010/main" val="388629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B904-EB28-0F08-3361-A11DC24630C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09914DE9-0198-4CBC-023C-5E68D6007AB9}"/>
              </a:ext>
            </a:extLst>
          </p:cNvPr>
          <p:cNvSpPr>
            <a:spLocks noGrp="1"/>
          </p:cNvSpPr>
          <p:nvPr>
            <p:ph idx="1"/>
          </p:nvPr>
        </p:nvSpPr>
        <p:spPr/>
        <p:txBody>
          <a:bodyPr>
            <a:normAutofit/>
          </a:bodyPr>
          <a:lstStyle/>
          <a:p>
            <a:pPr>
              <a:buFont typeface="Wingdings" pitchFamily="2" charset="2"/>
              <a:buChar char="v"/>
            </a:pPr>
            <a:r>
              <a:rPr lang="en-US" sz="2400" dirty="0"/>
              <a:t>Setting: Academic Medical Center</a:t>
            </a:r>
          </a:p>
          <a:p>
            <a:pPr lvl="1">
              <a:buFont typeface="Wingdings" pitchFamily="2" charset="2"/>
              <a:buChar char="v"/>
            </a:pPr>
            <a:r>
              <a:rPr lang="en-US" sz="2400" dirty="0"/>
              <a:t>FQHC</a:t>
            </a:r>
          </a:p>
          <a:p>
            <a:pPr lvl="1">
              <a:buFont typeface="Wingdings" pitchFamily="2" charset="2"/>
              <a:buChar char="v"/>
            </a:pPr>
            <a:r>
              <a:rPr lang="en-US" sz="2400" dirty="0"/>
              <a:t>SSP-based clinic</a:t>
            </a:r>
          </a:p>
          <a:p>
            <a:pPr>
              <a:buFont typeface="Wingdings" pitchFamily="2" charset="2"/>
              <a:buChar char="v"/>
            </a:pPr>
            <a:r>
              <a:rPr lang="en-US" sz="2400" dirty="0"/>
              <a:t>In-depth qualitative interviews </a:t>
            </a:r>
          </a:p>
          <a:p>
            <a:pPr lvl="1">
              <a:buFont typeface="Wingdings" pitchFamily="2" charset="2"/>
              <a:buChar char="v"/>
            </a:pPr>
            <a:r>
              <a:rPr lang="en-US" sz="2200" dirty="0"/>
              <a:t>Eligibility criteria</a:t>
            </a:r>
          </a:p>
          <a:p>
            <a:pPr lvl="4"/>
            <a:r>
              <a:rPr lang="en-US" altLang="en-US" sz="2000" dirty="0"/>
              <a:t>18+ years of age</a:t>
            </a:r>
          </a:p>
          <a:p>
            <a:pPr lvl="4"/>
            <a:r>
              <a:rPr lang="en-US" altLang="en-US" sz="2000" dirty="0"/>
              <a:t>Opioid use disorder </a:t>
            </a:r>
          </a:p>
          <a:p>
            <a:pPr lvl="4"/>
            <a:r>
              <a:rPr lang="en-US" altLang="en-US" sz="2000" dirty="0"/>
              <a:t>Completed UDT in buprenorphine treatment within the past 5 years</a:t>
            </a:r>
            <a:endParaRPr lang="en-US" sz="2000" dirty="0"/>
          </a:p>
          <a:p>
            <a:pPr lvl="2">
              <a:buFont typeface="Wingdings" pitchFamily="2" charset="2"/>
              <a:buChar char="v"/>
            </a:pPr>
            <a:r>
              <a:rPr lang="en-US" sz="2000" dirty="0"/>
              <a:t>Purposive recruitment: currently receiving &amp; not currently receiving </a:t>
            </a:r>
            <a:r>
              <a:rPr lang="en-US" sz="2000" dirty="0" err="1"/>
              <a:t>bupe</a:t>
            </a:r>
            <a:r>
              <a:rPr lang="en-US" sz="2000" dirty="0"/>
              <a:t> treatment</a:t>
            </a:r>
          </a:p>
          <a:p>
            <a:pPr marL="201168" lvl="1" indent="0">
              <a:buNone/>
            </a:pPr>
            <a:endParaRPr lang="en-US" dirty="0"/>
          </a:p>
        </p:txBody>
      </p:sp>
    </p:spTree>
    <p:extLst>
      <p:ext uri="{BB962C8B-B14F-4D97-AF65-F5344CB8AC3E}">
        <p14:creationId xmlns:p14="http://schemas.microsoft.com/office/powerpoint/2010/main" val="72305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DA39-AF1D-BC28-F106-FF526229F2B3}"/>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D47A772-D9E6-E610-A62B-DB81DAD50F6D}"/>
              </a:ext>
            </a:extLst>
          </p:cNvPr>
          <p:cNvSpPr>
            <a:spLocks noGrp="1"/>
          </p:cNvSpPr>
          <p:nvPr>
            <p:ph idx="1"/>
          </p:nvPr>
        </p:nvSpPr>
        <p:spPr>
          <a:xfrm>
            <a:off x="1097280" y="1845734"/>
            <a:ext cx="10058400" cy="4119131"/>
          </a:xfrm>
        </p:spPr>
        <p:txBody>
          <a:bodyPr>
            <a:normAutofit fontScale="92500" lnSpcReduction="10000"/>
          </a:bodyPr>
          <a:lstStyle/>
          <a:p>
            <a:pPr marL="0" indent="0">
              <a:buNone/>
            </a:pPr>
            <a:r>
              <a:rPr lang="en-US" sz="3000" b="1" dirty="0"/>
              <a:t>Analysis</a:t>
            </a:r>
          </a:p>
          <a:p>
            <a:pPr>
              <a:buFont typeface="Wingdings" panose="05000000000000000000" pitchFamily="2" charset="2"/>
              <a:buChar char="v"/>
            </a:pPr>
            <a:r>
              <a:rPr lang="en-US" sz="3000"/>
              <a:t>Hybrid rapid qualitative and thematic analysis</a:t>
            </a:r>
          </a:p>
          <a:p>
            <a:pPr>
              <a:buFont typeface="Wingdings" panose="05000000000000000000" pitchFamily="2" charset="2"/>
              <a:buChar char="v"/>
            </a:pPr>
            <a:r>
              <a:rPr lang="en-US" sz="3000"/>
              <a:t>Interview </a:t>
            </a:r>
            <a:r>
              <a:rPr lang="en-US" sz="3000" dirty="0"/>
              <a:t>transcripts extracted into templates</a:t>
            </a:r>
          </a:p>
          <a:p>
            <a:pPr lvl="1">
              <a:buFont typeface="Wingdings" panose="05000000000000000000" pitchFamily="2" charset="2"/>
              <a:buChar char="v"/>
            </a:pPr>
            <a:r>
              <a:rPr lang="en-US" sz="2800" dirty="0"/>
              <a:t>Neutral/Negative/positive valence</a:t>
            </a:r>
          </a:p>
          <a:p>
            <a:pPr>
              <a:buFont typeface="Wingdings" panose="05000000000000000000" pitchFamily="2" charset="2"/>
              <a:buChar char="v"/>
            </a:pPr>
            <a:r>
              <a:rPr lang="en-US" sz="3000" dirty="0"/>
              <a:t>Templates collated into a matrix </a:t>
            </a:r>
            <a:r>
              <a:rPr lang="en-US" sz="3000"/>
              <a:t>for analysis</a:t>
            </a:r>
          </a:p>
          <a:p>
            <a:pPr>
              <a:buFont typeface="Wingdings" panose="05000000000000000000" pitchFamily="2" charset="2"/>
              <a:buChar char="v"/>
            </a:pPr>
            <a:r>
              <a:rPr lang="en-US" sz="3000"/>
              <a:t>Memoing, theme mapping</a:t>
            </a:r>
            <a:endParaRPr lang="en-US" sz="3000" dirty="0"/>
          </a:p>
          <a:p>
            <a:pPr marL="201168" lvl="1" indent="0">
              <a:buNone/>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marL="201168" lvl="1" indent="0">
              <a:buNone/>
            </a:pPr>
            <a:r>
              <a:rPr lang="en-US" dirty="0"/>
              <a:t> </a:t>
            </a:r>
          </a:p>
          <a:p>
            <a:pPr marL="201168" lvl="1" indent="0">
              <a:buNone/>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66767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E5DA-0E30-699B-53D6-B8AFD30298A7}"/>
              </a:ext>
            </a:extLst>
          </p:cNvPr>
          <p:cNvSpPr>
            <a:spLocks noGrp="1"/>
          </p:cNvSpPr>
          <p:nvPr>
            <p:ph type="title"/>
          </p:nvPr>
        </p:nvSpPr>
        <p:spPr/>
        <p:txBody>
          <a:bodyPr/>
          <a:lstStyle/>
          <a:p>
            <a:r>
              <a:rPr lang="en-US" dirty="0"/>
              <a:t>Results</a:t>
            </a:r>
          </a:p>
        </p:txBody>
      </p:sp>
      <p:graphicFrame>
        <p:nvGraphicFramePr>
          <p:cNvPr id="3" name="Table 2">
            <a:extLst>
              <a:ext uri="{FF2B5EF4-FFF2-40B4-BE49-F238E27FC236}">
                <a16:creationId xmlns:a16="http://schemas.microsoft.com/office/drawing/2014/main" id="{9876A1D0-0728-0D7C-95C4-90E3BC3088D4}"/>
              </a:ext>
            </a:extLst>
          </p:cNvPr>
          <p:cNvGraphicFramePr>
            <a:graphicFrameLocks noGrp="1"/>
          </p:cNvGraphicFramePr>
          <p:nvPr>
            <p:extLst>
              <p:ext uri="{D42A27DB-BD31-4B8C-83A1-F6EECF244321}">
                <p14:modId xmlns:p14="http://schemas.microsoft.com/office/powerpoint/2010/main" val="1918688496"/>
              </p:ext>
            </p:extLst>
          </p:nvPr>
        </p:nvGraphicFramePr>
        <p:xfrm>
          <a:off x="1681205" y="2308473"/>
          <a:ext cx="8829590" cy="3932611"/>
        </p:xfrm>
        <a:graphic>
          <a:graphicData uri="http://schemas.openxmlformats.org/drawingml/2006/table">
            <a:tbl>
              <a:tblPr firstRow="1" bandRow="1">
                <a:tableStyleId>{69CF1AB2-1976-4502-BF36-3FF5EA218861}</a:tableStyleId>
              </a:tblPr>
              <a:tblGrid>
                <a:gridCol w="4414795">
                  <a:extLst>
                    <a:ext uri="{9D8B030D-6E8A-4147-A177-3AD203B41FA5}">
                      <a16:colId xmlns:a16="http://schemas.microsoft.com/office/drawing/2014/main" val="1674335931"/>
                    </a:ext>
                  </a:extLst>
                </a:gridCol>
                <a:gridCol w="4414795">
                  <a:extLst>
                    <a:ext uri="{9D8B030D-6E8A-4147-A177-3AD203B41FA5}">
                      <a16:colId xmlns:a16="http://schemas.microsoft.com/office/drawing/2014/main" val="1200591722"/>
                    </a:ext>
                  </a:extLst>
                </a:gridCol>
              </a:tblGrid>
              <a:tr h="620650">
                <a:tc>
                  <a:txBody>
                    <a:bodyPr/>
                    <a:lstStyle/>
                    <a:p>
                      <a:r>
                        <a:rPr lang="en-US" b="0" dirty="0"/>
                        <a:t>Gender</a:t>
                      </a:r>
                    </a:p>
                  </a:txBody>
                  <a:tcPr/>
                </a:tc>
                <a:tc>
                  <a:txBody>
                    <a:bodyPr/>
                    <a:lstStyle/>
                    <a:p>
                      <a:r>
                        <a:rPr lang="en-US" b="0" dirty="0"/>
                        <a:t>Male: 61%</a:t>
                      </a:r>
                    </a:p>
                  </a:txBody>
                  <a:tcPr/>
                </a:tc>
                <a:extLst>
                  <a:ext uri="{0D108BD9-81ED-4DB2-BD59-A6C34878D82A}">
                    <a16:rowId xmlns:a16="http://schemas.microsoft.com/office/drawing/2014/main" val="3018227390"/>
                  </a:ext>
                </a:extLst>
              </a:tr>
              <a:tr h="620650">
                <a:tc>
                  <a:txBody>
                    <a:bodyPr/>
                    <a:lstStyle/>
                    <a:p>
                      <a:r>
                        <a:rPr lang="en-US" dirty="0"/>
                        <a:t>Age </a:t>
                      </a:r>
                    </a:p>
                  </a:txBody>
                  <a:tcPr/>
                </a:tc>
                <a:tc>
                  <a:txBody>
                    <a:bodyPr/>
                    <a:lstStyle/>
                    <a:p>
                      <a:r>
                        <a:rPr lang="en-US" dirty="0"/>
                        <a:t>Mean: 50 years</a:t>
                      </a:r>
                    </a:p>
                    <a:p>
                      <a:r>
                        <a:rPr lang="en-US" dirty="0"/>
                        <a:t>Range: 29-75</a:t>
                      </a:r>
                    </a:p>
                  </a:txBody>
                  <a:tcPr/>
                </a:tc>
                <a:extLst>
                  <a:ext uri="{0D108BD9-81ED-4DB2-BD59-A6C34878D82A}">
                    <a16:rowId xmlns:a16="http://schemas.microsoft.com/office/drawing/2014/main" val="2812706099"/>
                  </a:ext>
                </a:extLst>
              </a:tr>
              <a:tr h="1300281">
                <a:tc>
                  <a:txBody>
                    <a:bodyPr/>
                    <a:lstStyle/>
                    <a:p>
                      <a:r>
                        <a:rPr lang="en-US" dirty="0"/>
                        <a:t>Race/Ethnicity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Latino (any race):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Non-Latino white: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Non-Latino Black: 21%</a:t>
                      </a:r>
                    </a:p>
                    <a:p>
                      <a:r>
                        <a:rPr lang="en-US" dirty="0"/>
                        <a:t>Non-Latino Mixed Race (Other): 4%</a:t>
                      </a:r>
                    </a:p>
                  </a:txBody>
                  <a:tcPr/>
                </a:tc>
                <a:extLst>
                  <a:ext uri="{0D108BD9-81ED-4DB2-BD59-A6C34878D82A}">
                    <a16:rowId xmlns:a16="http://schemas.microsoft.com/office/drawing/2014/main" val="1028768848"/>
                  </a:ext>
                </a:extLst>
              </a:tr>
              <a:tr h="620650">
                <a:tc>
                  <a:txBody>
                    <a:bodyPr/>
                    <a:lstStyle/>
                    <a:p>
                      <a:r>
                        <a:rPr lang="en-US" dirty="0"/>
                        <a:t>Recruitment Site</a:t>
                      </a:r>
                    </a:p>
                  </a:txBody>
                  <a:tcPr/>
                </a:tc>
                <a:tc>
                  <a:txBody>
                    <a:bodyPr/>
                    <a:lstStyle/>
                    <a:p>
                      <a:r>
                        <a:rPr lang="en-US" dirty="0"/>
                        <a:t>FQHC: 46%</a:t>
                      </a:r>
                    </a:p>
                    <a:p>
                      <a:r>
                        <a:rPr lang="en-US" dirty="0"/>
                        <a:t>SSP: 54%</a:t>
                      </a:r>
                    </a:p>
                  </a:txBody>
                  <a:tcPr/>
                </a:tc>
                <a:extLst>
                  <a:ext uri="{0D108BD9-81ED-4DB2-BD59-A6C34878D82A}">
                    <a16:rowId xmlns:a16="http://schemas.microsoft.com/office/drawing/2014/main" val="155798151"/>
                  </a:ext>
                </a:extLst>
              </a:tr>
              <a:tr h="359583">
                <a:tc>
                  <a:txBody>
                    <a:bodyPr/>
                    <a:lstStyle/>
                    <a:p>
                      <a:r>
                        <a:rPr lang="en-US" dirty="0"/>
                        <a:t>Currently receiving </a:t>
                      </a:r>
                      <a:r>
                        <a:rPr lang="en-US" dirty="0" err="1"/>
                        <a:t>bupe</a:t>
                      </a:r>
                      <a:r>
                        <a:rPr lang="en-US" dirty="0"/>
                        <a:t> treatment</a:t>
                      </a:r>
                    </a:p>
                  </a:txBody>
                  <a:tcPr/>
                </a:tc>
                <a:tc>
                  <a:txBody>
                    <a:bodyPr/>
                    <a:lstStyle/>
                    <a:p>
                      <a:r>
                        <a:rPr lang="en-US" dirty="0"/>
                        <a:t>46%</a:t>
                      </a:r>
                    </a:p>
                  </a:txBody>
                  <a:tcPr/>
                </a:tc>
                <a:extLst>
                  <a:ext uri="{0D108BD9-81ED-4DB2-BD59-A6C34878D82A}">
                    <a16:rowId xmlns:a16="http://schemas.microsoft.com/office/drawing/2014/main" val="1140465950"/>
                  </a:ext>
                </a:extLst>
              </a:tr>
              <a:tr h="359583">
                <a:tc>
                  <a:txBody>
                    <a:bodyPr/>
                    <a:lstStyle/>
                    <a:p>
                      <a:r>
                        <a:rPr lang="en-US" dirty="0"/>
                        <a:t>Currently using Non-Rx Opioids</a:t>
                      </a:r>
                    </a:p>
                  </a:txBody>
                  <a:tcPr/>
                </a:tc>
                <a:tc>
                  <a:txBody>
                    <a:bodyPr/>
                    <a:lstStyle/>
                    <a:p>
                      <a:r>
                        <a:rPr lang="en-US" dirty="0"/>
                        <a:t>43%</a:t>
                      </a:r>
                    </a:p>
                  </a:txBody>
                  <a:tcPr/>
                </a:tc>
                <a:extLst>
                  <a:ext uri="{0D108BD9-81ED-4DB2-BD59-A6C34878D82A}">
                    <a16:rowId xmlns:a16="http://schemas.microsoft.com/office/drawing/2014/main" val="2980649255"/>
                  </a:ext>
                </a:extLst>
              </a:tr>
            </a:tbl>
          </a:graphicData>
        </a:graphic>
      </p:graphicFrame>
      <p:sp>
        <p:nvSpPr>
          <p:cNvPr id="4" name="TextBox 3">
            <a:extLst>
              <a:ext uri="{FF2B5EF4-FFF2-40B4-BE49-F238E27FC236}">
                <a16:creationId xmlns:a16="http://schemas.microsoft.com/office/drawing/2014/main" id="{C298E0B8-021C-9290-280D-E15394B078AE}"/>
              </a:ext>
            </a:extLst>
          </p:cNvPr>
          <p:cNvSpPr txBox="1"/>
          <p:nvPr/>
        </p:nvSpPr>
        <p:spPr>
          <a:xfrm>
            <a:off x="1097280" y="1761306"/>
            <a:ext cx="4545668" cy="523220"/>
          </a:xfrm>
          <a:prstGeom prst="rect">
            <a:avLst/>
          </a:prstGeom>
          <a:noFill/>
        </p:spPr>
        <p:txBody>
          <a:bodyPr wrap="none" rtlCol="0">
            <a:spAutoFit/>
          </a:bodyPr>
          <a:lstStyle/>
          <a:p>
            <a:r>
              <a:rPr lang="en-US" sz="2800" dirty="0"/>
              <a:t>Patient characteristics (N=28) </a:t>
            </a:r>
          </a:p>
        </p:txBody>
      </p:sp>
    </p:spTree>
    <p:extLst>
      <p:ext uri="{BB962C8B-B14F-4D97-AF65-F5344CB8AC3E}">
        <p14:creationId xmlns:p14="http://schemas.microsoft.com/office/powerpoint/2010/main" val="342901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3C0D-907B-412C-7BCC-AD95B12EB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C13EC-050F-040B-E3E3-2431EEAEFEA5}"/>
              </a:ext>
            </a:extLst>
          </p:cNvPr>
          <p:cNvSpPr>
            <a:spLocks noGrp="1"/>
          </p:cNvSpPr>
          <p:nvPr>
            <p:ph type="title"/>
          </p:nvPr>
        </p:nvSpPr>
        <p:spPr/>
        <p:txBody>
          <a:bodyPr/>
          <a:lstStyle/>
          <a:p>
            <a:r>
              <a:rPr lang="en-US" dirty="0"/>
              <a:t>Thematic map</a:t>
            </a:r>
          </a:p>
        </p:txBody>
      </p:sp>
      <p:sp>
        <p:nvSpPr>
          <p:cNvPr id="3" name="Oval 2">
            <a:extLst>
              <a:ext uri="{FF2B5EF4-FFF2-40B4-BE49-F238E27FC236}">
                <a16:creationId xmlns:a16="http://schemas.microsoft.com/office/drawing/2014/main" id="{A495BF88-D011-27AD-58B2-BE97135D8FE9}"/>
              </a:ext>
            </a:extLst>
          </p:cNvPr>
          <p:cNvSpPr/>
          <p:nvPr/>
        </p:nvSpPr>
        <p:spPr>
          <a:xfrm>
            <a:off x="4660482" y="3675569"/>
            <a:ext cx="2497540" cy="1450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Patient/Provider relationship</a:t>
            </a:r>
          </a:p>
        </p:txBody>
      </p:sp>
      <p:sp>
        <p:nvSpPr>
          <p:cNvPr id="5" name="Oval 4">
            <a:extLst>
              <a:ext uri="{FF2B5EF4-FFF2-40B4-BE49-F238E27FC236}">
                <a16:creationId xmlns:a16="http://schemas.microsoft.com/office/drawing/2014/main" id="{07E84D3B-305D-E715-D9BD-679AE3DB3F40}"/>
              </a:ext>
            </a:extLst>
          </p:cNvPr>
          <p:cNvSpPr/>
          <p:nvPr/>
        </p:nvSpPr>
        <p:spPr>
          <a:xfrm>
            <a:off x="8452514" y="2297145"/>
            <a:ext cx="2019869" cy="137842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Continuum of positive experiences</a:t>
            </a:r>
          </a:p>
        </p:txBody>
      </p:sp>
      <p:sp>
        <p:nvSpPr>
          <p:cNvPr id="6" name="Oval 5">
            <a:extLst>
              <a:ext uri="{FF2B5EF4-FFF2-40B4-BE49-F238E27FC236}">
                <a16:creationId xmlns:a16="http://schemas.microsoft.com/office/drawing/2014/main" id="{308D9D4F-7384-F8CC-822B-5E75CAE58A43}"/>
              </a:ext>
            </a:extLst>
          </p:cNvPr>
          <p:cNvSpPr/>
          <p:nvPr/>
        </p:nvSpPr>
        <p:spPr>
          <a:xfrm>
            <a:off x="1026311" y="2393702"/>
            <a:ext cx="2019869" cy="1378424"/>
          </a:xfrm>
          <a:prstGeom prst="ellipse">
            <a:avLst/>
          </a:prstGeom>
          <a:solidFill>
            <a:srgbClr val="B700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Continuum of negative experiences</a:t>
            </a:r>
          </a:p>
        </p:txBody>
      </p:sp>
      <p:sp>
        <p:nvSpPr>
          <p:cNvPr id="7" name="Rectangle 6">
            <a:extLst>
              <a:ext uri="{FF2B5EF4-FFF2-40B4-BE49-F238E27FC236}">
                <a16:creationId xmlns:a16="http://schemas.microsoft.com/office/drawing/2014/main" id="{519126A2-4D77-CE53-EE29-5F16FC2E4C12}"/>
              </a:ext>
            </a:extLst>
          </p:cNvPr>
          <p:cNvSpPr/>
          <p:nvPr/>
        </p:nvSpPr>
        <p:spPr>
          <a:xfrm>
            <a:off x="1097280" y="4583600"/>
            <a:ext cx="1877932" cy="5370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Treatment Disengagement</a:t>
            </a:r>
          </a:p>
        </p:txBody>
      </p:sp>
      <p:sp>
        <p:nvSpPr>
          <p:cNvPr id="8" name="Rectangle 7">
            <a:extLst>
              <a:ext uri="{FF2B5EF4-FFF2-40B4-BE49-F238E27FC236}">
                <a16:creationId xmlns:a16="http://schemas.microsoft.com/office/drawing/2014/main" id="{030397F7-DA1B-708F-56F1-50294757A950}"/>
              </a:ext>
            </a:extLst>
          </p:cNvPr>
          <p:cNvSpPr/>
          <p:nvPr/>
        </p:nvSpPr>
        <p:spPr>
          <a:xfrm>
            <a:off x="8701357" y="4583599"/>
            <a:ext cx="1877932" cy="5370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Treatment Engagement</a:t>
            </a:r>
          </a:p>
        </p:txBody>
      </p:sp>
      <p:cxnSp>
        <p:nvCxnSpPr>
          <p:cNvPr id="10" name="Straight Arrow Connector 9">
            <a:extLst>
              <a:ext uri="{FF2B5EF4-FFF2-40B4-BE49-F238E27FC236}">
                <a16:creationId xmlns:a16="http://schemas.microsoft.com/office/drawing/2014/main" id="{BFF029E3-B28B-F431-DBFA-FEDAEAF59BEB}"/>
              </a:ext>
            </a:extLst>
          </p:cNvPr>
          <p:cNvCxnSpPr>
            <a:cxnSpLocks/>
          </p:cNvCxnSpPr>
          <p:nvPr/>
        </p:nvCxnSpPr>
        <p:spPr>
          <a:xfrm flipV="1">
            <a:off x="6864824" y="3155135"/>
            <a:ext cx="1614986" cy="8163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082E656-AC5F-F9DE-74E9-385B2C0BE08F}"/>
              </a:ext>
            </a:extLst>
          </p:cNvPr>
          <p:cNvCxnSpPr>
            <a:cxnSpLocks/>
          </p:cNvCxnSpPr>
          <p:nvPr/>
        </p:nvCxnSpPr>
        <p:spPr>
          <a:xfrm>
            <a:off x="9540694" y="3704115"/>
            <a:ext cx="0" cy="879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AC9F3C-C986-CE62-86BB-0FD117ECEB08}"/>
              </a:ext>
            </a:extLst>
          </p:cNvPr>
          <p:cNvCxnSpPr>
            <a:cxnSpLocks/>
            <a:endCxn id="7" idx="0"/>
          </p:cNvCxnSpPr>
          <p:nvPr/>
        </p:nvCxnSpPr>
        <p:spPr>
          <a:xfrm>
            <a:off x="2036245" y="3772126"/>
            <a:ext cx="1" cy="8114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B0F2C1-61FE-82C4-64A6-959DDF9E5A58}"/>
              </a:ext>
            </a:extLst>
          </p:cNvPr>
          <p:cNvCxnSpPr>
            <a:cxnSpLocks/>
          </p:cNvCxnSpPr>
          <p:nvPr/>
        </p:nvCxnSpPr>
        <p:spPr>
          <a:xfrm flipH="1" flipV="1">
            <a:off x="2975211" y="3302758"/>
            <a:ext cx="1887032" cy="696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55D779-BEE6-C34D-FF93-9F944ED0F52F}"/>
              </a:ext>
            </a:extLst>
          </p:cNvPr>
          <p:cNvCxnSpPr>
            <a:cxnSpLocks/>
            <a:endCxn id="8" idx="1"/>
          </p:cNvCxnSpPr>
          <p:nvPr/>
        </p:nvCxnSpPr>
        <p:spPr>
          <a:xfrm>
            <a:off x="7122197" y="4588489"/>
            <a:ext cx="1579160" cy="2636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F0B3426-B8B0-0A61-038F-15F7B52FC5FD}"/>
              </a:ext>
            </a:extLst>
          </p:cNvPr>
          <p:cNvCxnSpPr>
            <a:cxnSpLocks/>
            <a:endCxn id="7" idx="3"/>
          </p:cNvCxnSpPr>
          <p:nvPr/>
        </p:nvCxnSpPr>
        <p:spPr>
          <a:xfrm flipH="1">
            <a:off x="2975212" y="4588488"/>
            <a:ext cx="1705797" cy="2636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1FCA4A0-02E2-875D-7C6C-2C53C3F6BFB7}"/>
              </a:ext>
            </a:extLst>
          </p:cNvPr>
          <p:cNvSpPr txBox="1"/>
          <p:nvPr/>
        </p:nvSpPr>
        <p:spPr>
          <a:xfrm>
            <a:off x="491319" y="2115403"/>
            <a:ext cx="805670" cy="369332"/>
          </a:xfrm>
          <a:prstGeom prst="rect">
            <a:avLst/>
          </a:prstGeom>
          <a:noFill/>
        </p:spPr>
        <p:txBody>
          <a:bodyPr wrap="none" rtlCol="0">
            <a:spAutoFit/>
          </a:bodyPr>
          <a:lstStyle/>
          <a:p>
            <a:r>
              <a:rPr lang="en-US" dirty="0"/>
              <a:t>stigma</a:t>
            </a:r>
          </a:p>
        </p:txBody>
      </p:sp>
      <p:sp>
        <p:nvSpPr>
          <p:cNvPr id="24" name="TextBox 23">
            <a:extLst>
              <a:ext uri="{FF2B5EF4-FFF2-40B4-BE49-F238E27FC236}">
                <a16:creationId xmlns:a16="http://schemas.microsoft.com/office/drawing/2014/main" id="{71FB228A-4E27-4731-9A93-5563E99C4104}"/>
              </a:ext>
            </a:extLst>
          </p:cNvPr>
          <p:cNvSpPr txBox="1"/>
          <p:nvPr/>
        </p:nvSpPr>
        <p:spPr>
          <a:xfrm>
            <a:off x="1784850" y="1966061"/>
            <a:ext cx="806631" cy="369332"/>
          </a:xfrm>
          <a:prstGeom prst="rect">
            <a:avLst/>
          </a:prstGeom>
          <a:noFill/>
        </p:spPr>
        <p:txBody>
          <a:bodyPr wrap="none" rtlCol="0">
            <a:spAutoFit/>
          </a:bodyPr>
          <a:lstStyle/>
          <a:p>
            <a:r>
              <a:rPr lang="en-US" dirty="0"/>
              <a:t>shame</a:t>
            </a:r>
          </a:p>
        </p:txBody>
      </p:sp>
      <p:sp>
        <p:nvSpPr>
          <p:cNvPr id="25" name="TextBox 24">
            <a:extLst>
              <a:ext uri="{FF2B5EF4-FFF2-40B4-BE49-F238E27FC236}">
                <a16:creationId xmlns:a16="http://schemas.microsoft.com/office/drawing/2014/main" id="{571F3410-C5D6-3FF4-3624-63DD389B19F0}"/>
              </a:ext>
            </a:extLst>
          </p:cNvPr>
          <p:cNvSpPr txBox="1"/>
          <p:nvPr/>
        </p:nvSpPr>
        <p:spPr>
          <a:xfrm>
            <a:off x="106401" y="3092518"/>
            <a:ext cx="1206965" cy="646331"/>
          </a:xfrm>
          <a:prstGeom prst="rect">
            <a:avLst/>
          </a:prstGeom>
          <a:noFill/>
        </p:spPr>
        <p:txBody>
          <a:bodyPr wrap="square" rtlCol="0">
            <a:spAutoFit/>
          </a:bodyPr>
          <a:lstStyle/>
          <a:p>
            <a:r>
              <a:rPr lang="en-US" dirty="0"/>
              <a:t>physical discomfort</a:t>
            </a:r>
          </a:p>
        </p:txBody>
      </p:sp>
      <p:sp>
        <p:nvSpPr>
          <p:cNvPr id="26" name="TextBox 25">
            <a:extLst>
              <a:ext uri="{FF2B5EF4-FFF2-40B4-BE49-F238E27FC236}">
                <a16:creationId xmlns:a16="http://schemas.microsoft.com/office/drawing/2014/main" id="{E76501B2-0A97-F2AE-79D3-4910303DBF96}"/>
              </a:ext>
            </a:extLst>
          </p:cNvPr>
          <p:cNvSpPr txBox="1"/>
          <p:nvPr/>
        </p:nvSpPr>
        <p:spPr>
          <a:xfrm>
            <a:off x="2944310" y="2478898"/>
            <a:ext cx="1767600" cy="369332"/>
          </a:xfrm>
          <a:prstGeom prst="rect">
            <a:avLst/>
          </a:prstGeom>
          <a:noFill/>
        </p:spPr>
        <p:txBody>
          <a:bodyPr wrap="none" rtlCol="0">
            <a:spAutoFit/>
          </a:bodyPr>
          <a:lstStyle/>
          <a:p>
            <a:r>
              <a:rPr lang="en-US" dirty="0"/>
              <a:t>Tx consequences</a:t>
            </a:r>
          </a:p>
        </p:txBody>
      </p:sp>
      <p:sp>
        <p:nvSpPr>
          <p:cNvPr id="27" name="TextBox 26">
            <a:extLst>
              <a:ext uri="{FF2B5EF4-FFF2-40B4-BE49-F238E27FC236}">
                <a16:creationId xmlns:a16="http://schemas.microsoft.com/office/drawing/2014/main" id="{56A00C1C-8164-EA45-F103-664DD87275CD}"/>
              </a:ext>
            </a:extLst>
          </p:cNvPr>
          <p:cNvSpPr txBox="1"/>
          <p:nvPr/>
        </p:nvSpPr>
        <p:spPr>
          <a:xfrm rot="1209464">
            <a:off x="3558310" y="3088830"/>
            <a:ext cx="1107483" cy="646331"/>
          </a:xfrm>
          <a:prstGeom prst="rect">
            <a:avLst/>
          </a:prstGeom>
          <a:noFill/>
        </p:spPr>
        <p:txBody>
          <a:bodyPr wrap="none" rtlCol="0">
            <a:spAutoFit/>
          </a:bodyPr>
          <a:lstStyle/>
          <a:p>
            <a:r>
              <a:rPr lang="en-US" dirty="0"/>
              <a:t>Mistrust</a:t>
            </a:r>
          </a:p>
          <a:p>
            <a:r>
              <a:rPr lang="en-US" dirty="0"/>
              <a:t>Judgment</a:t>
            </a:r>
          </a:p>
        </p:txBody>
      </p:sp>
      <p:sp>
        <p:nvSpPr>
          <p:cNvPr id="28" name="TextBox 27">
            <a:extLst>
              <a:ext uri="{FF2B5EF4-FFF2-40B4-BE49-F238E27FC236}">
                <a16:creationId xmlns:a16="http://schemas.microsoft.com/office/drawing/2014/main" id="{A8D48397-4628-C349-D04D-7780AEFE3A47}"/>
              </a:ext>
            </a:extLst>
          </p:cNvPr>
          <p:cNvSpPr txBox="1"/>
          <p:nvPr/>
        </p:nvSpPr>
        <p:spPr>
          <a:xfrm rot="20049907">
            <a:off x="6105419" y="2841093"/>
            <a:ext cx="2674322" cy="923330"/>
          </a:xfrm>
          <a:prstGeom prst="rect">
            <a:avLst/>
          </a:prstGeom>
          <a:noFill/>
        </p:spPr>
        <p:txBody>
          <a:bodyPr wrap="none" rtlCol="0">
            <a:spAutoFit/>
          </a:bodyPr>
          <a:lstStyle/>
          <a:p>
            <a:pPr algn="ctr"/>
            <a:r>
              <a:rPr lang="en-US" dirty="0"/>
              <a:t>Therapeutic conversations</a:t>
            </a:r>
          </a:p>
          <a:p>
            <a:pPr algn="ctr"/>
            <a:r>
              <a:rPr lang="en-US" dirty="0"/>
              <a:t>Hospitality</a:t>
            </a:r>
          </a:p>
          <a:p>
            <a:endParaRPr lang="en-US" dirty="0"/>
          </a:p>
        </p:txBody>
      </p:sp>
      <p:sp>
        <p:nvSpPr>
          <p:cNvPr id="29" name="TextBox 28">
            <a:extLst>
              <a:ext uri="{FF2B5EF4-FFF2-40B4-BE49-F238E27FC236}">
                <a16:creationId xmlns:a16="http://schemas.microsoft.com/office/drawing/2014/main" id="{998CB934-CCDD-CE77-4346-AD6D91043027}"/>
              </a:ext>
            </a:extLst>
          </p:cNvPr>
          <p:cNvSpPr txBox="1"/>
          <p:nvPr/>
        </p:nvSpPr>
        <p:spPr>
          <a:xfrm>
            <a:off x="9301929" y="1864061"/>
            <a:ext cx="676788" cy="369332"/>
          </a:xfrm>
          <a:prstGeom prst="rect">
            <a:avLst/>
          </a:prstGeom>
          <a:noFill/>
        </p:spPr>
        <p:txBody>
          <a:bodyPr wrap="none" rtlCol="0">
            <a:spAutoFit/>
          </a:bodyPr>
          <a:lstStyle/>
          <a:p>
            <a:r>
              <a:rPr lang="en-US" dirty="0"/>
              <a:t>pride</a:t>
            </a:r>
          </a:p>
        </p:txBody>
      </p:sp>
      <p:sp>
        <p:nvSpPr>
          <p:cNvPr id="30" name="TextBox 29">
            <a:extLst>
              <a:ext uri="{FF2B5EF4-FFF2-40B4-BE49-F238E27FC236}">
                <a16:creationId xmlns:a16="http://schemas.microsoft.com/office/drawing/2014/main" id="{0152E973-B81B-7A51-7193-691B2C58FB7D}"/>
              </a:ext>
            </a:extLst>
          </p:cNvPr>
          <p:cNvSpPr txBox="1"/>
          <p:nvPr/>
        </p:nvSpPr>
        <p:spPr>
          <a:xfrm>
            <a:off x="10439936" y="2456994"/>
            <a:ext cx="1203471" cy="369332"/>
          </a:xfrm>
          <a:prstGeom prst="rect">
            <a:avLst/>
          </a:prstGeom>
          <a:noFill/>
        </p:spPr>
        <p:txBody>
          <a:bodyPr wrap="none" rtlCol="0">
            <a:spAutoFit/>
          </a:bodyPr>
          <a:lstStyle/>
          <a:p>
            <a:r>
              <a:rPr lang="en-US" dirty="0"/>
              <a:t>motivation</a:t>
            </a:r>
          </a:p>
        </p:txBody>
      </p:sp>
      <p:sp>
        <p:nvSpPr>
          <p:cNvPr id="31" name="TextBox 30">
            <a:extLst>
              <a:ext uri="{FF2B5EF4-FFF2-40B4-BE49-F238E27FC236}">
                <a16:creationId xmlns:a16="http://schemas.microsoft.com/office/drawing/2014/main" id="{8B1358EF-89E7-229F-9782-071D28DD62A6}"/>
              </a:ext>
            </a:extLst>
          </p:cNvPr>
          <p:cNvSpPr txBox="1"/>
          <p:nvPr/>
        </p:nvSpPr>
        <p:spPr>
          <a:xfrm>
            <a:off x="10184362" y="3378650"/>
            <a:ext cx="1292020" cy="369332"/>
          </a:xfrm>
          <a:prstGeom prst="rect">
            <a:avLst/>
          </a:prstGeom>
          <a:noFill/>
        </p:spPr>
        <p:txBody>
          <a:bodyPr wrap="none" rtlCol="0">
            <a:spAutoFit/>
          </a:bodyPr>
          <a:lstStyle/>
          <a:p>
            <a:r>
              <a:rPr lang="en-US" dirty="0"/>
              <a:t>information</a:t>
            </a:r>
          </a:p>
        </p:txBody>
      </p:sp>
      <p:sp>
        <p:nvSpPr>
          <p:cNvPr id="9" name="Oval 8">
            <a:extLst>
              <a:ext uri="{FF2B5EF4-FFF2-40B4-BE49-F238E27FC236}">
                <a16:creationId xmlns:a16="http://schemas.microsoft.com/office/drawing/2014/main" id="{49CFB8A9-9F13-7899-7938-269134441988}"/>
              </a:ext>
            </a:extLst>
          </p:cNvPr>
          <p:cNvSpPr/>
          <p:nvPr/>
        </p:nvSpPr>
        <p:spPr>
          <a:xfrm>
            <a:off x="1026311" y="2403306"/>
            <a:ext cx="2019869" cy="1378424"/>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7647FC25-8297-A27D-EDF1-3455B5CD74D7}"/>
              </a:ext>
            </a:extLst>
          </p:cNvPr>
          <p:cNvSpPr/>
          <p:nvPr/>
        </p:nvSpPr>
        <p:spPr>
          <a:xfrm>
            <a:off x="1816395" y="343781"/>
            <a:ext cx="8559209" cy="854144"/>
          </a:xfrm>
          <a:prstGeom prst="flowChartAlternateProces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Continuum of negative experiences</a:t>
            </a:r>
          </a:p>
        </p:txBody>
      </p:sp>
      <p:sp>
        <p:nvSpPr>
          <p:cNvPr id="10" name="Flowchart: Alternate Process 9">
            <a:extLst>
              <a:ext uri="{FF2B5EF4-FFF2-40B4-BE49-F238E27FC236}">
                <a16:creationId xmlns:a16="http://schemas.microsoft.com/office/drawing/2014/main" id="{EB8760F2-251A-E0D3-D357-E6336460A2D2}"/>
              </a:ext>
            </a:extLst>
          </p:cNvPr>
          <p:cNvSpPr/>
          <p:nvPr/>
        </p:nvSpPr>
        <p:spPr>
          <a:xfrm>
            <a:off x="265366" y="1512287"/>
            <a:ext cx="3297642" cy="145312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u="sng" dirty="0"/>
              <a:t>Carceral</a:t>
            </a:r>
          </a:p>
        </p:txBody>
      </p:sp>
      <p:sp>
        <p:nvSpPr>
          <p:cNvPr id="25" name="Flowchart: Alternate Process 24">
            <a:extLst>
              <a:ext uri="{FF2B5EF4-FFF2-40B4-BE49-F238E27FC236}">
                <a16:creationId xmlns:a16="http://schemas.microsoft.com/office/drawing/2014/main" id="{93D197C4-3223-5A70-0440-A703C38A5A6D}"/>
              </a:ext>
            </a:extLst>
          </p:cNvPr>
          <p:cNvSpPr/>
          <p:nvPr/>
        </p:nvSpPr>
        <p:spPr>
          <a:xfrm>
            <a:off x="4447178" y="1512287"/>
            <a:ext cx="3297642" cy="145312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u="sng" dirty="0"/>
              <a:t>Observed testing</a:t>
            </a:r>
          </a:p>
          <a:p>
            <a:pPr algn="ctr"/>
            <a:r>
              <a:rPr lang="en-US" dirty="0"/>
              <a:t>“it’s pretty much sexual assault”</a:t>
            </a:r>
          </a:p>
          <a:p>
            <a:pPr algn="ctr"/>
            <a:r>
              <a:rPr lang="en-US" dirty="0"/>
              <a:t>--</a:t>
            </a:r>
            <a:r>
              <a:rPr lang="en-US" dirty="0" err="1"/>
              <a:t>EmTtOc</a:t>
            </a:r>
            <a:endParaRPr lang="en-US" dirty="0"/>
          </a:p>
        </p:txBody>
      </p:sp>
      <p:grpSp>
        <p:nvGrpSpPr>
          <p:cNvPr id="3" name="Group 2">
            <a:extLst>
              <a:ext uri="{FF2B5EF4-FFF2-40B4-BE49-F238E27FC236}">
                <a16:creationId xmlns:a16="http://schemas.microsoft.com/office/drawing/2014/main" id="{F4AED7A3-5918-8161-765A-75B9FFD7BF99}"/>
              </a:ext>
            </a:extLst>
          </p:cNvPr>
          <p:cNvGrpSpPr/>
          <p:nvPr/>
        </p:nvGrpSpPr>
        <p:grpSpPr>
          <a:xfrm>
            <a:off x="265366" y="3061294"/>
            <a:ext cx="6726864" cy="3636335"/>
            <a:chOff x="5465136" y="3221665"/>
            <a:chExt cx="6726864" cy="3636335"/>
          </a:xfrm>
        </p:grpSpPr>
        <p:sp>
          <p:nvSpPr>
            <p:cNvPr id="2" name="Rectangle 1">
              <a:extLst>
                <a:ext uri="{FF2B5EF4-FFF2-40B4-BE49-F238E27FC236}">
                  <a16:creationId xmlns:a16="http://schemas.microsoft.com/office/drawing/2014/main" id="{0BE5AFFE-47E6-D643-9F8B-E7FD3848CCC3}"/>
                </a:ext>
              </a:extLst>
            </p:cNvPr>
            <p:cNvSpPr/>
            <p:nvPr/>
          </p:nvSpPr>
          <p:spPr>
            <a:xfrm>
              <a:off x="5465136" y="3221665"/>
              <a:ext cx="6726864" cy="363633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Oval 27">
              <a:extLst>
                <a:ext uri="{FF2B5EF4-FFF2-40B4-BE49-F238E27FC236}">
                  <a16:creationId xmlns:a16="http://schemas.microsoft.com/office/drawing/2014/main" id="{181ADDB4-DD5C-EC07-1106-DF9582A85C9A}"/>
                </a:ext>
              </a:extLst>
            </p:cNvPr>
            <p:cNvSpPr/>
            <p:nvPr/>
          </p:nvSpPr>
          <p:spPr>
            <a:xfrm>
              <a:off x="6274982" y="3333298"/>
              <a:ext cx="5107172" cy="3180921"/>
            </a:xfrm>
            <a:prstGeom prst="wedgeEllipseCallout">
              <a:avLst>
                <a:gd name="adj1" fmla="val -54368"/>
                <a:gd name="adj2" fmla="val 5498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a:t>
              </a:r>
              <a:r>
                <a:rPr lang="en-US" dirty="0" err="1">
                  <a:solidFill>
                    <a:schemeClr val="tx1"/>
                  </a:solidFill>
                </a:rPr>
                <a:t>bupe</a:t>
              </a:r>
              <a:r>
                <a:rPr lang="en-US" dirty="0">
                  <a:solidFill>
                    <a:schemeClr val="tx1"/>
                  </a:solidFill>
                </a:rPr>
                <a:t>] level would get dropped. Like if you were taking three a day… you might get dropped down to two</a:t>
              </a:r>
              <a:r>
                <a:rPr lang="en-US" b="1" dirty="0">
                  <a:solidFill>
                    <a:schemeClr val="tx1"/>
                  </a:solidFill>
                </a:rPr>
                <a:t>, you might get dropped out altogether</a:t>
              </a:r>
              <a:r>
                <a:rPr lang="en-US" dirty="0">
                  <a:solidFill>
                    <a:schemeClr val="tx1"/>
                  </a:solidFill>
                </a:rPr>
                <a:t>…if you're on parole they're going to have </a:t>
              </a:r>
              <a:r>
                <a:rPr lang="en-US" b="1" dirty="0">
                  <a:solidFill>
                    <a:schemeClr val="tx1"/>
                  </a:solidFill>
                </a:rPr>
                <a:t>to tell your parole</a:t>
              </a:r>
              <a:r>
                <a:rPr lang="en-US" dirty="0">
                  <a:solidFill>
                    <a:schemeClr val="tx1"/>
                  </a:solidFill>
                </a:rPr>
                <a:t>.”--</a:t>
              </a:r>
              <a:r>
                <a:rPr lang="en-US" dirty="0" err="1">
                  <a:solidFill>
                    <a:schemeClr val="tx1"/>
                  </a:solidFill>
                </a:rPr>
                <a:t>IeAnJu</a:t>
              </a:r>
              <a:endParaRPr lang="en-US" dirty="0">
                <a:solidFill>
                  <a:schemeClr val="tx1"/>
                </a:solidFill>
              </a:endParaRPr>
            </a:p>
          </p:txBody>
        </p:sp>
      </p:grpSp>
      <p:grpSp>
        <p:nvGrpSpPr>
          <p:cNvPr id="7" name="Group 6">
            <a:extLst>
              <a:ext uri="{FF2B5EF4-FFF2-40B4-BE49-F238E27FC236}">
                <a16:creationId xmlns:a16="http://schemas.microsoft.com/office/drawing/2014/main" id="{E608F069-E3C9-2181-144E-184187B9EA2E}"/>
              </a:ext>
            </a:extLst>
          </p:cNvPr>
          <p:cNvGrpSpPr/>
          <p:nvPr/>
        </p:nvGrpSpPr>
        <p:grpSpPr>
          <a:xfrm>
            <a:off x="6432330" y="3061294"/>
            <a:ext cx="5848655" cy="3636335"/>
            <a:chOff x="6432330" y="3061294"/>
            <a:chExt cx="5848655" cy="3636335"/>
          </a:xfrm>
        </p:grpSpPr>
        <p:sp>
          <p:nvSpPr>
            <p:cNvPr id="6" name="Rectangle 5">
              <a:extLst>
                <a:ext uri="{FF2B5EF4-FFF2-40B4-BE49-F238E27FC236}">
                  <a16:creationId xmlns:a16="http://schemas.microsoft.com/office/drawing/2014/main" id="{B9864620-3345-0E86-933A-4F6CA93BE0A3}"/>
                </a:ext>
              </a:extLst>
            </p:cNvPr>
            <p:cNvSpPr/>
            <p:nvPr/>
          </p:nvSpPr>
          <p:spPr>
            <a:xfrm>
              <a:off x="6432330" y="3061294"/>
              <a:ext cx="5848655" cy="363633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Oval 3">
              <a:extLst>
                <a:ext uri="{FF2B5EF4-FFF2-40B4-BE49-F238E27FC236}">
                  <a16:creationId xmlns:a16="http://schemas.microsoft.com/office/drawing/2014/main" id="{F596D244-23A6-E315-FFDC-0209843B17EA}"/>
                </a:ext>
              </a:extLst>
            </p:cNvPr>
            <p:cNvSpPr/>
            <p:nvPr/>
          </p:nvSpPr>
          <p:spPr>
            <a:xfrm>
              <a:off x="6994976" y="3141917"/>
              <a:ext cx="5107172" cy="3180921"/>
            </a:xfrm>
            <a:prstGeom prst="wedgeEllipseCallout">
              <a:avLst>
                <a:gd name="adj1" fmla="val -54368"/>
                <a:gd name="adj2" fmla="val 5498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 if I had certain things in my urine, I wasn't getting my Suboxone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which I don't understand. You were worried about me overdosing on heroin.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 why would you stop my Suboxone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r>
                <a:rPr lang="en-US" dirty="0">
                  <a:solidFill>
                    <a:schemeClr val="tx1"/>
                  </a:solidFill>
                  <a:latin typeface="Calibri" panose="020F0502020204030204" pitchFamily="34" charset="0"/>
                  <a:cs typeface="Times New Roman" panose="02020603050405020304" pitchFamily="18" charset="0"/>
                </a:rPr>
                <a:t>-</a:t>
              </a:r>
              <a:r>
                <a:rPr lang="en-US" dirty="0" err="1">
                  <a:solidFill>
                    <a:schemeClr val="tx1"/>
                  </a:solidFill>
                  <a:latin typeface="Calibri" panose="020F0502020204030204" pitchFamily="34" charset="0"/>
                  <a:cs typeface="Times New Roman" panose="02020603050405020304" pitchFamily="18" charset="0"/>
                </a:rPr>
                <a:t>RdAnAu</a:t>
              </a:r>
              <a:endParaRPr lang="en-US" dirty="0">
                <a:solidFill>
                  <a:schemeClr val="tx1"/>
                </a:solidFill>
              </a:endParaRPr>
            </a:p>
          </p:txBody>
        </p:sp>
      </p:grpSp>
      <p:sp>
        <p:nvSpPr>
          <p:cNvPr id="8" name="Flowchart: Alternate Process 7">
            <a:extLst>
              <a:ext uri="{FF2B5EF4-FFF2-40B4-BE49-F238E27FC236}">
                <a16:creationId xmlns:a16="http://schemas.microsoft.com/office/drawing/2014/main" id="{0C8FB138-D126-8800-1BB8-520AB3278F02}"/>
              </a:ext>
            </a:extLst>
          </p:cNvPr>
          <p:cNvSpPr/>
          <p:nvPr/>
        </p:nvSpPr>
        <p:spPr>
          <a:xfrm>
            <a:off x="8726783" y="1512287"/>
            <a:ext cx="3297642" cy="145312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u="sng" dirty="0"/>
              <a:t>Clinically detrimental consequences</a:t>
            </a:r>
            <a:endParaRPr lang="en-US" dirty="0"/>
          </a:p>
        </p:txBody>
      </p:sp>
    </p:spTree>
    <p:extLst>
      <p:ext uri="{BB962C8B-B14F-4D97-AF65-F5344CB8AC3E}">
        <p14:creationId xmlns:p14="http://schemas.microsoft.com/office/powerpoint/2010/main" val="2939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P spid="8"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4945</TotalTime>
  <Words>1664</Words>
  <Application>Microsoft Macintosh PowerPoint</Application>
  <PresentationFormat>Widescreen</PresentationFormat>
  <Paragraphs>252</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Times New Roman</vt:lpstr>
      <vt:lpstr>Wingdings</vt:lpstr>
      <vt:lpstr>Retrospect</vt:lpstr>
      <vt:lpstr>“You Need to Prove That What You Say Is True”: Patient Experiences with Urine Drug Testing in Buprenorphine Treatment</vt:lpstr>
      <vt:lpstr>Conflicts of interest</vt:lpstr>
      <vt:lpstr>Background</vt:lpstr>
      <vt:lpstr>Objectives</vt:lpstr>
      <vt:lpstr>Methods</vt:lpstr>
      <vt:lpstr>Methods</vt:lpstr>
      <vt:lpstr>Results</vt:lpstr>
      <vt:lpstr>Thematic map</vt:lpstr>
      <vt:lpstr>PowerPoint Presentation</vt:lpstr>
      <vt:lpstr>PowerPoint Presentation</vt:lpstr>
      <vt:lpstr>Thematic map</vt:lpstr>
      <vt:lpstr>PowerPoint Presentation</vt:lpstr>
      <vt:lpstr>Thematic map</vt:lpstr>
      <vt:lpstr>PowerPoint Presentation</vt:lpstr>
      <vt:lpstr>PowerPoint Presentation</vt:lpstr>
      <vt:lpstr>PowerPoint Presentation</vt:lpstr>
      <vt:lpstr>PowerPoint Presentation</vt:lpstr>
      <vt:lpstr>Conclusions </vt:lpstr>
      <vt:lpstr>Acknowledgements </vt:lpstr>
      <vt:lpstr>Gender differences in UDT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Need to Prove That What You Say Is True”: Patient Experiences with Urine Drug Testing in Buprenorphine Treatment</dc:title>
  <dc:creator>Isabel Lamont</dc:creator>
  <cp:lastModifiedBy>Andrea Jakubowski</cp:lastModifiedBy>
  <cp:revision>42</cp:revision>
  <dcterms:created xsi:type="dcterms:W3CDTF">2024-07-30T13:17:45Z</dcterms:created>
  <dcterms:modified xsi:type="dcterms:W3CDTF">2024-11-14T14:03:25Z</dcterms:modified>
</cp:coreProperties>
</file>